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FCFB458-D121-4130-A127-B27C2723D0BF}" type="datetimeFigureOut">
              <a:rPr lang="sr-Latn-CS" smtClean="0"/>
              <a:t>25.2.2018.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0F76CD-F973-47C3-BAC8-F9E3CA504AF8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FB458-D121-4130-A127-B27C2723D0BF}" type="datetimeFigureOut">
              <a:rPr lang="sr-Latn-CS" smtClean="0"/>
              <a:t>25.2.2018.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F76CD-F973-47C3-BAC8-F9E3CA504A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FB458-D121-4130-A127-B27C2723D0BF}" type="datetimeFigureOut">
              <a:rPr lang="sr-Latn-CS" smtClean="0"/>
              <a:t>25.2.2018.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F76CD-F973-47C3-BAC8-F9E3CA504A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FB458-D121-4130-A127-B27C2723D0BF}" type="datetimeFigureOut">
              <a:rPr lang="sr-Latn-CS" smtClean="0"/>
              <a:t>25.2.2018.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F76CD-F973-47C3-BAC8-F9E3CA504A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FCFB458-D121-4130-A127-B27C2723D0BF}" type="datetimeFigureOut">
              <a:rPr lang="sr-Latn-CS" smtClean="0"/>
              <a:t>25.2.2018.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0F76CD-F973-47C3-BAC8-F9E3CA504AF8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FB458-D121-4130-A127-B27C2723D0BF}" type="datetimeFigureOut">
              <a:rPr lang="sr-Latn-CS" smtClean="0"/>
              <a:t>25.2.2018.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60F76CD-F973-47C3-BAC8-F9E3CA504AF8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FB458-D121-4130-A127-B27C2723D0BF}" type="datetimeFigureOut">
              <a:rPr lang="sr-Latn-CS" smtClean="0"/>
              <a:t>25.2.2018.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60F76CD-F973-47C3-BAC8-F9E3CA504A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FB458-D121-4130-A127-B27C2723D0BF}" type="datetimeFigureOut">
              <a:rPr lang="sr-Latn-CS" smtClean="0"/>
              <a:t>25.2.2018.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F76CD-F973-47C3-BAC8-F9E3CA504AF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FB458-D121-4130-A127-B27C2723D0BF}" type="datetimeFigureOut">
              <a:rPr lang="sr-Latn-CS" smtClean="0"/>
              <a:t>25.2.2018.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F76CD-F973-47C3-BAC8-F9E3CA504A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FCFB458-D121-4130-A127-B27C2723D0BF}" type="datetimeFigureOut">
              <a:rPr lang="sr-Latn-CS" smtClean="0"/>
              <a:t>25.2.2018.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0F76CD-F973-47C3-BAC8-F9E3CA504AF8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FCFB458-D121-4130-A127-B27C2723D0BF}" type="datetimeFigureOut">
              <a:rPr lang="sr-Latn-CS" smtClean="0"/>
              <a:t>25.2.2018.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0F76CD-F973-47C3-BAC8-F9E3CA504AF8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FCFB458-D121-4130-A127-B27C2723D0BF}" type="datetimeFigureOut">
              <a:rPr lang="sr-Latn-CS" smtClean="0"/>
              <a:t>25.2.2018.</a:t>
            </a:fld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60F76CD-F973-47C3-BAC8-F9E3CA504AF8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SVIJET KRISTALA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Posjet izložbi učenika petih </a:t>
            </a:r>
          </a:p>
          <a:p>
            <a:r>
              <a:rPr lang="hr-HR" dirty="0" smtClean="0"/>
              <a:t>razreda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Izložba SVIJET KRISTALA gostuje u Muzeu grada Šibenika. Učenici petih razreda bili su u posjetu Muzeju 23.veljače 2018., te razgledali izložbu i imali radionicu. </a:t>
            </a:r>
          </a:p>
          <a:p>
            <a:endParaRPr lang="hr-HR" dirty="0"/>
          </a:p>
        </p:txBody>
      </p:sp>
      <p:pic>
        <p:nvPicPr>
          <p:cNvPr id="4" name="Picture 3" descr="20180223_170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643314"/>
            <a:ext cx="4071934" cy="30539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Upoznali su se s brojnim kristalima i mineralima, naučili nešto o </a:t>
            </a:r>
            <a:r>
              <a:rPr lang="hr-HR" dirty="0" smtClean="0"/>
              <a:t>njima</a:t>
            </a:r>
          </a:p>
          <a:p>
            <a:endParaRPr lang="hr-HR" dirty="0"/>
          </a:p>
        </p:txBody>
      </p:sp>
      <p:pic>
        <p:nvPicPr>
          <p:cNvPr id="7" name="Content Placeholder 6" descr="20180223_1705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143392" y="2607463"/>
            <a:ext cx="4286280" cy="321470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Gdje ima dragog kamenja?</a:t>
            </a:r>
            <a:endParaRPr lang="hr-HR" dirty="0"/>
          </a:p>
        </p:txBody>
      </p:sp>
      <p:pic>
        <p:nvPicPr>
          <p:cNvPr id="10" name="Content Placeholder 9" descr="20180223_1702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94744"/>
            <a:ext cx="4038600" cy="3028950"/>
          </a:xfrm>
        </p:spPr>
      </p:pic>
      <p:pic>
        <p:nvPicPr>
          <p:cNvPr id="11" name="Content Placeholder 10" descr="20180223_1703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59771" y="2394744"/>
            <a:ext cx="4427029" cy="332027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Rubin i zlato</a:t>
            </a:r>
            <a:endParaRPr lang="hr-HR" dirty="0"/>
          </a:p>
        </p:txBody>
      </p:sp>
      <p:pic>
        <p:nvPicPr>
          <p:cNvPr id="5" name="Content Placeholder 4" descr="20180223_1716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94744"/>
            <a:ext cx="4038600" cy="3028950"/>
          </a:xfrm>
        </p:spPr>
      </p:pic>
      <p:pic>
        <p:nvPicPr>
          <p:cNvPr id="6" name="Content Placeholder 5" descr="20180223_1723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Radionica</a:t>
            </a:r>
            <a:endParaRPr lang="hr-HR" dirty="0"/>
          </a:p>
        </p:txBody>
      </p:sp>
      <p:pic>
        <p:nvPicPr>
          <p:cNvPr id="5" name="Content Placeholder 4" descr="20180223_1713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94744"/>
            <a:ext cx="4038600" cy="3028950"/>
          </a:xfrm>
        </p:spPr>
      </p:pic>
      <p:pic>
        <p:nvPicPr>
          <p:cNvPr id="6" name="Content Placeholder 5" descr="20180223_1725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</TotalTime>
  <Words>56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Foundry</vt:lpstr>
      <vt:lpstr>SVIJET KRISTALA</vt:lpstr>
      <vt:lpstr>Slide 2</vt:lpstr>
      <vt:lpstr>Slide 3</vt:lpstr>
      <vt:lpstr>Gdje ima dragog kamenja?</vt:lpstr>
      <vt:lpstr>Rubin i zlato</vt:lpstr>
      <vt:lpstr>Radionica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SVIJET KRISTALA</dc:title>
  <dc:creator>Ana Perak</dc:creator>
  <cp:lastModifiedBy>Ana Perak</cp:lastModifiedBy>
  <cp:revision>1</cp:revision>
  <dcterms:created xsi:type="dcterms:W3CDTF">2018-02-25T12:53:34Z</dcterms:created>
  <dcterms:modified xsi:type="dcterms:W3CDTF">2018-02-25T13:02:42Z</dcterms:modified>
</cp:coreProperties>
</file>