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60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8BDA"/>
    <a:srgbClr val="C06BEF"/>
    <a:srgbClr val="F30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24ED5-E0B1-421F-B8B8-2EB17EC971D3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22F45-027A-4CB7-9964-298414311B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1713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22F45-027A-4CB7-9964-298414311B1F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3545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804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559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188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860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858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636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509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971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281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097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883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88BC5-85E8-4537-AB82-E35AF13F5C7F}" type="datetimeFigureOut">
              <a:rPr lang="hr-HR" smtClean="0"/>
              <a:t>13.2.2014.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32B32-CBA7-4A2F-8D33-17A9D4FAD0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068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630" y="7936"/>
            <a:ext cx="4769061" cy="3272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https://encrypted-tbn0.gstatic.com/images?q=tbn:ANd9GcSHzuVPbtjY2Q2mNm0xi6uqZYe6bjwkCpIzCXDKTcNTDy7Le1nUD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" y="3280451"/>
            <a:ext cx="4397294" cy="357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438" y="3280452"/>
            <a:ext cx="4776212" cy="3577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43" y="0"/>
            <a:ext cx="4379573" cy="3280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avokutnik 3"/>
          <p:cNvSpPr/>
          <p:nvPr/>
        </p:nvSpPr>
        <p:spPr>
          <a:xfrm rot="1006162">
            <a:off x="1961687" y="2818787"/>
            <a:ext cx="47645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r-Cyrl-BA" sz="54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Валентиново</a:t>
            </a:r>
          </a:p>
        </p:txBody>
      </p:sp>
      <p:sp>
        <p:nvSpPr>
          <p:cNvPr id="5" name="AutoShape 4" descr="data:image/jpeg;base64,/9j/4AAQSkZJRgABAQAAAQABAAD/2wCEAAkGBhQQEBUUEhQWFRUVFxcUFxUUFRUXFRQXFRUVFxUUFxQXGyYeFxojGRQUHy8gJCcpLCwsFR4xNTAqNSYrLCkBCQoKDgwOGg8PGiwkHyQsKSwsKSwsLCwsLCwsLCksLCksLCwsLCwsLCwpLCwpLCwpLCksLCwsLCksLCwsLCwsLP/AABEIAMIBAwMBIgACEQEDEQH/xAAbAAABBQEBAAAAAAAAAAAAAAAEAAECAwUGB//EAEMQAAEDAQQHBgMGBQMCBwAAAAEAAhEDBCExUQUSQWFxgZEGE6GxwfAi0eEUMkJSovEHYnKCkhUjM1OyFkNEVJPC0v/EABsBAAIDAQEBAAAAAAAAAAAAAAMEAAECBQYH/8QALREAAgIBAwQBAQcFAAAAAAAAAAECEQMSITEEE0FRImEUMkJxgdHwBRVSobH/2gAMAwEAAhEDEQA/ABu6S7paf2JOLCm9aPo3dRl90m7la32BL/T1NaK70TJ7pMaS1zYLlA2IqakTvIye7TGmtN1kUDZVNSNLIjONNN3aPNmTfZldmtaAe7S7paVOySiKmjSGzFx9FtFPKkYZYmhF2lrWfeIHEgeaDda6f529VltIvuR9iSU2EH7pB4GfJItVm07IJSpQmUosaUk0JKUQdJMlKhB0ilKYqiClNKRUXOAEm4KF2SlNKFfpFowBN+4BPRtgcYgjpHVD7kLqwXfx3VhMppVdprhgk8t6C+2OdhcOHzVTyRhyVkzwx7M0ZSlC0DUMmNYDExEcTgFcx8hVHIpcF4s8Mv3eSyUlBJbGDvu7CkKSiHK+mgKDPLPLIenZpuVjbEi7LTlatSm1rC91wAk8d3HzV6GLz6iSdHOW2k2lT13kNbJvPK7edy5LSHaj/pMu/M+b+DR81tabpPtDg52AB1W/haCT4wLyuZttjj6oc7idPDjem5PcCqaftBP3wODGeoUqPaSsMdV+4tg9Wx5IWqwIV9QJfXIuWx09j7SU3mHtLD/kORGPRbNOmHNkQQcCFwlOjrkQMbxGz2VuWKu+zPDX3XBxacHh2DhkY9QmMcnLbyXGTlsuToXarGlziABeScAub0n2kc/4afwt/UeJ/DwCG7Taa712ow/7bf1Oz4DAc1iMeTh1WZ5HwjKl7Lqh2nHx6qvUVjKcXk8yrqdPWMNE79iXsy3YOGGZF0bRceq0LPbnN+/8Q/NtHHNaNj7OVKhjVJ3bF0ti/h7drVXao3Y8JRITnHgx31id2c0GgiReFE00RpixCyV4YHd07AOzH3h6jmr+4kAi8G8LoQyKSOtjzqcVIzS1NCNdZ1S6ii3YZSTKEysLFGFdGrIwmhThNClEsisTS9rl2qMB5rfG8eixKmjw60OaCbzMEYg34jfOxLdTcYi/UKUoqK8mb3x1R/UfJq67Qum7DZqBFVtWrVcLwwBoAP4dc4TtTVexLm0g7ZiJwvAiY4LlrXYDTdeCd+A+Z8Ei9uTl5OmtWnf5B9rtDa1QuY0sZMNa52tqDLWgTt2LtuxnYQVwKtYatLYX/Dr/ANLcSN64TR1uay/Vv2bjs4rVp9uH0jraxqVIhpcZazg3D03K075MdRilo+Mtz1DtVYrDY6INUSB9yk0hocczHmvKW6QFaq8ta1jboawQ0ZeG03rF0lpqraXl9V7nOO0n3C0NDUoYXH8R8Bh6ouPeRP6biccq3v2aCSUpk2ekOzFdE2e0RtWIKyJo2hOaEcV9Oddo+uDiByuPy8EZpW0AltMG6NYjObh6lc5o+2QhNJ6biu6DhHGA0Xbvqhyio7sQ+xueXY17f926BsvXF6WZfe4ePyR1ftC4jH3781hW+3h+7ySOeSZ0sOCWKL1GXaXX4nyVNIBxvu37OY+SVZ0lSoMAvJ9UmBatm7o2mWN+FoLsWuxG+M9h5KnS76heS4knATsAEcsAjdE25rIgYxjt3wqNL6RBwMTf8IH7+KJslYftxW9fqc4+mBjfuUHWk7BHmo2moScZ5qhqExOT32DrNSDjLiu47KaKNZwaxkwQZi4Cb7/FcjoayB7xrXDxXsfZzS9ms9INGq3hEneTtVxVsXzzlCHxVs2dFdn20hLr3HoEdbGsa2XQuY0r/Euz0QYMnJecdpP4l1K8hhhqNaRyodNmyS1T2NH+IOl6bhqtiWuBEbL4PgSh+zVfvKZacWnwd9QV59abc6q68zJHiV13Y6qQ+oD+UdZP1VRb4R3sPxxSrxR0lWxhCVbGtJtRXMp6yIptG4dVRztSzId9FdcdFyEBa9FRsTEctjUOqjLY5tzVFaNeyQhHUEdOxtSTKgFVXYGvbUbcRc4/yz96NxPSUQKSkGQPD5qTxqcaZHudfS7SMFAtfD2wL8xgTOckFeadpa1MvJYel08lbaKbqE6t9EzLf+nvA/L5LnLc4E3GQb+C5WVS1aZHPmoYYy0rd8/uio2g5qBeqZRej7E6q4AczsAzKiV7I5uqU3SCNG2E1XRsF7juy4ldLqxcMAlZrKKbQ1vM7ScypkJ6GPSjvdLg7Md+XyVwkpwmW6HLNgSrWSrNRSDE4JuSLaVUrD06D3xgxrBro4CPSVusprH7TtLO7qbJLT5jycgdQvgDU9LtGLV127wgn1nEwtiqTqzsO3ig3MHsLkORub1LcDG9SB2+CKZYg4/RWWnRbmiTgdo2woL9pgrLaQ7G+VQ+1kiD7KhVEIOpUWbFpza2JveoCrCofWKqJlShZzNBulS3BM/TVR34iAs1xTay0kZ7jC32olUueSqwnlWZcrD9B0Ne00m/zg9L131ipMY5xaIJgG+4xeCOq4fs67VrA7TLRuJET1jouro1DEm4m8jKdif6SCkPdPC8bvydBSqhaVjg7VyjKxWhZLcQmp9MpcAsvTej0LRtla4XkILSdnAn6rJsemHAe/eStrWwuSM8Lic1QnjnbZn2qyBZlWyLZIJS+yTsQ1NxOpi6ivJhtsqe12TVyWwdGlDWnR7inceZUORzpvk5+oFy2m9ARL6QuxcwbN7fl0XaVtGuyQ5sDslqcI5FTC5IQzRpnnmj7A6s6G8zsA3rsLHYW0m6reZ2k5lH09Gas6rQJMmBEk4k71P7EULHhUPzMdNgjh35YE4KBWgbGclE2Q5IjQ7qQAmR/wBkOSZVpZetHZHRIyUDojct1ttp7uqsbaae7qFepnnftOReDnDos5ITSmgTWouZtIuOThe09V2IrM3KQNM5KnJtUyn1cvKPFtGONRhpuucwlpBxEeyOSorUix0FdX290SLNaW2ul9yp8FUDY/Y7+4Dq3es+3WUVqes3KQVy5w0to6+DIs+Je0Y1OtF6nadJSIxjogH3G9VOcsJgHkcdiu0PlBuYiyFXUarE577grlQ96tqNVBatIVk2RlOEtVKFYMkCpATcFABG2GheDF5IA5/NWlZuC1OjpezHZz7RUaxsywB7zF0Ai6dhm7rku1d2VKK7K2J1jpH4f9yodZ5jjDeAk8yVuDSb/wAq6GN6FsOyy5IuoJUcsezLh+yQ0E4Z9F1YtpOxDaU09Ts1I1KpAAuGbnHBo3n0Re+0YfUZPKMWnY3tzRNElcRpntm+0zrFrWflY46oG/8AMePRczX0oSfh+EeJ4lBl1KfgmRRS+b39I9pY07QeiIpDcvELPpKqwy2o9pza9wjoV3HZL+Ijg8U7WQ5huFXBzD/PFzm78RvSspRkJvBJrVA9BY0HYnfZQdi4zSvbl73EWcajB+IgOe+PxCZDRuifTM/8a2oD4Kkxtc1hHL4VimgsOny0m9vod5VsQyQtSxDJcnZf4gWkOHeNpvG0auqY2/E03dF2mitL0rZT16ciLnMP3mHI58QjRyNBZLLiVyW3sznWUZeCrdZh7C2n0dyqdZkwp2EjmMc2YewoOsozWq6xnMKp1iOa1qCrL9TL+yBJaH2M5pK9Rvu/U5tlGr+UoimKo/C7oUcLI7/3B6VFYylUH/qOof8AJb1B3m/lP9gelVeMQ7x+SLpWh2R98kg+oP8AzgeVT5KYtdQfjaf/AJPksvcDJ34/7+w9oirTdTqNlrhBHvbt5LibPrWSsaFQy0303H8QOHvMFdwNIVM2H/JZfaOxG2Ug1wptc0yx41pado4G6eAOxL5cbkr8mYOUJWkcfp6xQdcYbfmsQroqNoLg6jVEVGXEHbvGa5+1U9R0Lm+aDdSk0skeGKmyUW6xt1Jm/K9Z7a0K37UtCsZRXJRWooV1NFPqSqKjlBedFDhCrxU3BPTpybv2W0LslRozw89y9U/hb2ODnC12gfC3/hZ+Zwu707hszN+wTyHZfs/37wXgii0/Eb/i/kBGe07ByXp40mAAGgAAQBqmABcABGCZhjbVhXgnKFR8+Ts3Mp5DwVL6LMh4Lkf9T/p/wKcaTP8AJ/i5F0SALoMi8nTPsLTl4Lxj+Klv17WaLCS2gAIu1S9wDnGZxAIbyK9B/wBTflT5tevHNJ1H1bVWcYl1Wod17zhuQsqaW4WOHJje+9kfs7RZu8dc4u1GtxnVE1HZCJpj+/cgmBWljydV0DVJu4gT5DoihYobMpZUi3jnOWqX8oEDlay9QqUyMVFlXJWN4pqHJvWT7n3rwOczAA8+RWhQpCMLyLx8liWGrs+S3rNVjLwRsMYyn8jq4McZtz/0VVqJA44/utjsbbadlrNde4uhtSJDWsJzOJH3uSAru1jEX/Na9TRlJg1RrjP7pk7ck3kxxT2N9W4PHol5PVX6Kadih/ozMvNZ1k0s80ad/wCBuU/dG5UV9LVM3eHyXPjJp0eMjhzvZSNoaFp5HxUv9Hp71ylXTdUbXeCHd2grfmd4JmMZS8h10PUS/Gdl/pFPf0TLjP8AxFWzd4fJJb7U/Zr+39R/mZ3ft/P4O+SkKzfzfpd8kAyu38o5T81a2uNjQm9J2aYWKrfzfpd5KbXjP9LkM20/yjofeSvbX3DxWaM7lmsN/wDiU8jI/wCJSbXOweasbaHDb5+iyYcmYfaLQPftD6YIrMvaYI1gPwk+R9FxlrZ3gJIhzbnNNxBww2X9F6q2s7PDiuc7T9nzV/36I/3APiaJ/wBwRs/mjrxASfUYdXyjyVDLVqXDPOH04xVQKJtd5kYHwzBVDQk0Als6QpVNRylUeqQC4wP2WkgEpeBmtLjA/ZdR2W7KPtbrgW0mn43xifyjN3l0BXZLsm61vi9tJv8AyVI/S3Nx8Bfx9dsVgZRptZTGqxouEHPHGSSTJKZhj8mdSh+Zn0NHBjQ1rQ1oEAAbOqTqPDBaQbMET7uuUBS3mPe5NWFWd+zODRuPvim1R7H1R+pO0g8Y4JjGfvkFdm+8ABoyP+P1Xk+nW6lqqtAjVqP/AO4kea9lDrseUx6QvLP4iWXu7Zr4Cq1rubRqO/7Qf7kvnVojyujG19Z5OcHwAjwV5ddBQdA3wcrkWKUpHhjUW5J+wN7pOJhKiBtCJqWWL1U0BEQm8coy3DbNTE3TBWnZaJA+Ihs53np0QFiBNwu33ewrqjoKLHbc63TrJFWbDq1NhBEuMAycxuHBHuthIk+a5YViSBvjxXSWKj3j2M/M8A7Lp+LwBR4zsLNJrVJ8Hf2So1tJgIwa0fpCd9pZkrH2hu7wnzVJqNPu/wAEusSbs81Hm9warUbkg6rx+VajmM3dCeI2JVWsMXCccB5X+ymIxURiOZLwzFL/AOXwKS03MeTLabY4D0SRrC/aP5ZzbbP7uVjKGXu9QFc9N+d+fuE7aoj6I403IvFLhyVjWgbc8kMK/DrtzU/tF2XhyVUzG4U1u8fNTnjwQRr+g2pCt47VmiqZotqRdcd/jmrA+cSRcswWnfndcnFonhuvVUDcDI7V9lxUmtREuN9Rog6/87QPxbtvHHzuudUwvX++9z4rke1nZbvT3tADWJ+Jlw1tpe2+J2kc8ZlTLht6og5p6aOFvcYH7Lf7NdnXWl8D4WD77/QZuOWxLRvZio5+o4Fgxc5wi4ZTiV6DY7OyixtOnDQ3HfO0k7TeVMeL2Yhja3ZrWGm2hTbTpt1WtkXbd9+Jk4lTfbOO3h8ggH1gDlsBy+QMTzUe8BOPTBNaS+2g0WmPxHdljvCgbdjf1QorbcAOuzZ1TOqDL37hXRrSgt1tnZnfAjyUTbM4yPL0QveDnEY8blAVj04nA4KqL0r0Gd7tlc9220X39n1gJdSOuJ2tweByg/2rWFfZ799MUwr/AC5eqqUbVEaPKGAQDtBjktKzPAiTyvUtLaL+z1nMj4HfHTO7a3iDd0O1AVnarrsFzJRqQxDJoipfoaNupiJBBunbdKz2uaDvVb7WSFGmybyoaeVSl8UHUquSsfVQrKgUi5VY2p7FjKhBBGIvXadkmuc41HCNQFoxEucASZnK7muOsNHXeBiBfxvuHMrv7DFKmG3jacIcTiefkAL0xii3uCzS+FezW74jbH931VZtLrgM87gL7j76ISpaCcXA3ZY4bRiqX2n095JpRElA0nWmJv34C72VH7XtMYbr49lZptAN3xX47ePy9yoOrDCRnfdiLxIC3pNrGaX2oD8Xn80llOrGbj0J+aS1pL7RUXb/AHkn1sPQKmd080i+/wCXyRQlhHen3svSD/fvkqS6Eg7H5+iohfr8VNlT3uz8EMat3pPyUNbwyUooOFTjyS1/ceFx8dyELs553eKmCd6qjIT3xzxkRt8k7Kh9m/3ehQ+/ZmLvcJnOIk7DtkxwhSigwVDwvz4x0gqt1UggXRkIgcEGKpk+kY4KZq62w3jaJ8+alFUE/aQdoON09cPNT76TeRw63Yjr+yDFQm4dC03zx93JthAjn47M+ClFUEPdfIO/Ekzt9EznkAkcJN2eeIQ4rbSbpwnzv4qvvRjhO4XRfferogWK+/zAxn0hI1d+Hv3wQ/fk4ibt59/RMXg7uscFmigrX+k588eCXebvoh4Oy/nfy5Ju+39D6rFEKdN2IWilq3BzTrMJwB3nI4LiLYCMRBaSCDszBXemtz5j91zHag0y4av3yDr4RECJjb6JbNH8RlrZ/UwQNYSFGXNVVnqw7MFGOqDIpRpoBjkpK7pjUqutxyRAuCGbUjAKzviclSixuGVJbnS9nLFLS4i6SNgk4eE9ScluG0wLpGOe6MR6rG0VbQ6m0C6BBgGON3uSjRWycSd057ScV0scaig33twsW3eOYHXFQNfcCBu4zO7h6IV7zGy++Dtnheb0xfdh4gX8rz0RaNJBgrRgDxG3G+J9FA1zF83Zzt5DYPFBl+7wmPFOKhzPifQwoaouNUbj/aPkUkOxmsJ1xz+oSUsmpBZfu98FLX9hQ1uPJIvPr9FsXsfW93ewkH8/e+VEujD1JVcmMuXzULsvBv2e+SfvPcBUAdOHzUpO/pfyUKbLHP4TIyTE+9vmqnEZieUJd6ANke9yhC8P3noJH6lVUtYAvidx2bdsIWvpNuYF2wumOAvMLn7dpsO+64RGdUzPMHkZQpZFEDPIom6NMarvi+7nrTzECJz9UayqMR5bsZ1R7K4R9rBIEzhfDoHJ7gOoK1LBbTAgy0XG687vvQswzXyChntnVF2qLucT5TwCqLyIvnkB5FB0bSCPq248Qiw8C4+BaZ5BpRk0MJky/CYPQnhM3BMK183Hh6qBffdJ4m/kYTCrw6m7ibpUIXlwnA54E9bkzTH7HrgFSLxPK4GOsqAdu6D6qrJRfO/p9Cm74j97/ByoLjkeQE+OCial2UZuaPAiFlkoa3aV1Gki8jZs53mFydvtBdJJEnLC/wDdaWl9ICQ34oEkDWYAcMA0TmsO01C88czPiUjllboWnLZsro3K4FJjFPVQnuAgqQg5TaVEKxrVaGIo1NFVw3H3xBGHBazagOzpEdNW9c/ZTG7yWvTcABhzJ9E1il4H8S2CiRmP1HyaAlUdvPEyOQBKo1xGzh8Si6M+gITNhUXtJPHcLwOqh3jp2HjBPRVl3uEhUMETdyCqzRYajdregEeSSgCdmt0b9UlVko0Wk4QZ3x8k4m/dzTOGeOX1JUSIy95fFMrYlZIv2/8A29AnF/ufJVd6cx0+qZ1Xf4EeZ9ypdELQ4YGPG7fCrfUAmD4R81APzd4D5X9U4fN0n9Uco9VlyLHqEgXTwAKFr1i2/wCL/G/zHsq14n8x4Rdz2LOtNIXuOsY/mvHGH3eCFKTMSYDa7e7aX37C8jwasuo9znCdYum4O1sPNF1WNdJ1P7nPawD/ACdJPNZ9Ru5uMQCCT4zzwS0mc7K3YxdfhftvN/VHWeoAYmkM51njDItceiztaDgMoIkdDcrTaZ/KD/S0eDGhUnQGMqOksdoaYBLeLG7Rm3UBji1aDbTEgdS2OV4C5Ohar79SBecR+kQLuC07JpP8Mn+khoI5uOCPGY7jzLhm2KvPePK9vkpioTmeqAbaWE/8gvwBLR0lXa3GI5eSMpWOLcILjv6+70gZ2TxIhVtbOzoPWFI08m8cfPVWixwRkPAoe121okSyRf8AEQ0DliVY+RsHUmeWxYWkLY4PLWxdg1uM7xOCHkdIHllpjYDa6oc8nWBz1QA3kZJKqj3gotcZmefv5KbSkXyc9StUWBKVGVJoVBYjqbXJglC0MRDKD8vG7DfgtOlWuuIGYvu5G5YzVo0mEtBjwE9dq3GTT2HcQWK2ZJBy+qaZ2nx+SpA5Jw3f76ptNhLJlN3ZyKZ13vyTaystMl3fDmWj1SUPexJQs1BBuAPp4fJJo5b5I8FFzHgfh4zd5RKTnP2uHBaFNN8ND3flnfj4lML8GjLBh8nKIYZxBjff1klVuqDaeoHqoy9H1LSwjIcmx1Dk2uY/N4jwuVVTUAvaNgHw34+Ki6oOM3Tfd5IEp0Z5GrWgAZX4aovHGcOCxLZajMXC/G67fhKNtlUNwHxbm3m7eVmWqptIGsdkT19lLubbAZnSBX1AJ2n8xM+CGcVYSQZ8wD5qshZOXJ2RSEJJKGLLaJgz6keV62bNN0vaw7Wu71pPHWuKxGOIOMdfRadlqtab6mqc+78nuMxxhEgzcWbVnNR4vqU28asT+kgK0DVB16tO4i4PDoneAIQ1ntQBxc8C/WlhiRm69aTLSHzBMGPxD36JpJMdxSfsGLx+Ycrz1+qfXG3w+clRqDVxbIzDxjw1QoAjLzUiPrcm9+U3bb//ANALEtzgSdQuvN8SGknZOtetaq6QREA5Xm/KBKx6zoMEkz/SY2ZkBYyC3U8UA6m/xCm0KwtEHHiRMdLr1FpHu5LUc/hkg1WNA+qTGyLm3Z3p2idnvmpQzEj79ynAVgYdg6R+6kKZjAz5eKug8RmNRrHXRdnMDziUOKXHgiR4j3tVxiN4y0HirA9VtcYuid4Tk+wmUECBUEGZ6x6Kl5Bw81BJXbLRPW3+KSikrNWaFV14RDKQ1G3DoEklaFJAukGgPgCBdcMFO3sDactABzAg4bkklPBPCB7W4+SkRAnbri9JJARrMZ9Uy8g34eqyLSbhvJ80kks+RXqOASriqyUklDmPkikzFJJQwMrrIPjbxHmkkrLR0lppBr6jWgAQLgAB0V1lpjIYDZuCSSYjydTGlsFNpjViB0QtMpJIq5GcfBXXN3igLYP92NmWzDJJJYycAc/H6oz21nG4kxJukxsUg85pJJdnO8ljnkxeUay5rY3p0lqPI3i5ZVaDgp0xPVJJTyE8l9Dak03JJLb4Q5jLvwhOUkkZcBGSBTFJJWREUySSho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AutoShape 7" descr="data:image/jpeg;base64,/9j/4AAQSkZJRgABAQAAAQABAAD/2wCEAAkGBxQSEhQUExQUFRUUFRQUFRUUFBQUFRQWFBQWFxQUFRUYHCggGBolHBQUITEhJSkrLi4uFx8zODMsNygtLisBCgoKDg0OGhAQGywkHyQsLCwsLCwsLCwsLCwsLCwsLCwsLCwsLCwsLCwsLCwsLCwsLCwsLCwsLCwsLCwsLCwsLP/AABEIAMIBAwMBIgACEQEDEQH/xAAcAAABBQEBAQAAAAAAAAAAAAADAAECBAUGBwj/xAA6EAABAwIEBAUDAgUEAQUAAAABAAIRAyEEEjFBBVFhcQYTIoGRB6GxMvAUQsHR4SNSwvEWFWJjcpL/xAAZAQADAQEBAAAAAAAAAAAAAAABAgMABAX/xAAkEQACAgEFAAICAwAAAAAAAAAAAQIRIQMSMUFRBBMiMkJx8f/aAAwDAQACEQMRAD8A8QYVYbcQVWajApWPFgyITFHrNkSgIp2BqhgrVM2VUo9AoSDB5CJOTOCSUoJJJMgYTkwCTlFEDJmE0qMIuFw7qjmsYJc4wBIEnkJ3RAMRIUAVt4zw1iqFBletReylUgNcRuZgOH8swdVivaggv0ZwUVJMiAZJOmRAJOEk4agESUJ4TLGoSaUk6wBJwEyksMhhqpzZRapBAwzkMKZCgUUBilJNKSItgUUFCIU6Z2RYqLNIoFZkHoiUyivZISXTKtWimVKibqKQsU7JLDLMpipFsqJakLZEkEylKxiJTJIlCkXua0auIaNrkwiKXeEcDxGJnyKZqZSAYLQROliV6/4T+mNKnkrPe/zMolrgwta6xLhax6XUfp7wlmGpN/1WvL/UcsESf9rrSLa3sNF3VPFN9+iRsool+vgKVSj5NVoqU3RIeAQSCCJ9wsfHfT7h1RsHDMEAAFpc0iJi4PUrRp4iTqr9CrrP7slTC14eV/UDwLTo4QjB4TM6QXPaZeGtk5jN3LxSF9jNIIg3XK+Ifp9gsXlzUgzK4uPlAUy+dnEDROibps+YiE4avY/EP0XhodhKtwDmZVvmgWLXASJM7HULjuLfTTH4dmd1NrwBmIpuLnC0kERr2Rs1HICE6GXclFGjWTJSCQcEgVjChKE6ZYzGSSSWASCcFRlRLlgt0EzoT3JpUSikI5ChJOkjYBnBQCIoOWQGHaUZhVZhR2OSNFYMFXbeUFXHtlVHNhNFiTjWSxQdIRFWoG6sylfJSDtDOYolElKUBmkAJTSiup8kMsTIm00ekeEvEOdgZFSRDXH0zGwloENEC/svTeE0C/XTY3Xlf01YAxxDGGo6oGhz5Nv/AK6bGOcHsvX+H5gAC0Dl/iNlORWPBYo4YB3pJMfC0G0SdNUSnSACO0jZKgvCwNSbCIZkfdBL4JPJN594B6lNuEceyw0XUXsn2UHVIATPrR7wi2jJPk8y8Z/SihWz1sNNOpDiabYLajtQfUfTftqvEa+EewlrwQRPYwSCQdCJBuLWX1y1wNtVS/8AQ6DoD6bHESQSxusyTpaTdZMzSPlarw6q0S6k9ojNLmlvpOhvsqwX1tiMFTdOZrXbXAOnKVxninwBg6zKr2UGtrOaYcHPa3NBg5WmNTe1/ZHcDafPxCiSr/GeEVcK/JVABvoZBgxqs9MKxJ0ydYAxcop4TIgGTJykEQCTpJIBEoPCnKRRMyNMowVdHp1uaEkaLCNKHiBujNcCoYnT3SrkpJfiV2KyCqzEZhRkLBhClKZKUpQkFp+HeFfxNYU/UBBJLRpykkGPgrILlseEeJnD4ljiYa70OtOulpG8LUCz2jwzwelhGFtMCTdxt6u9hK6XBgZp05Lm8NUz5SDMxtAnkLlblB8AA6iEhQ3fNAaSfdZ7a8E3sDPyNVUdiSDqVTxOLayS+wHsPkoBs2ziQdNfynovyi6xOH4nzvVTiB1mf3Cs1g+JvfbmsA2alSW6oFWvtusVvEnNtCZuODjMwsa0a7sVl3F1E8RAEzos/wA1rjF+8X+FXr04mCQDz1RFZuYbGB4siPqA67Lkw51MnblyNtkSlj37yJ394/KAUw/ibhGHxFMsr0xUmcjgCXsJ/wBrgJA918+cc4U7DVnU3bXE5Zy7Zg0mDbSV9AP4jmAG950IPLTReQ/U7CMZiGub+p7SXCSdDY3Pt7J4sSSONSlIlJOIOolPKZyKAyJSSUXIijynUEkaBYYNSLEWm1Qq2KnZWsWDLVAtRxUB1TmnyTWLtsDTcQjYgy0KBYnePT7odhVpNAaaM0oNNGRYsRy5MXJimQGsdanhzBPq12ZIAaQ5zjo0aSZWWi4XEGm9r2xLTIkSJGhhYyPdcI1lJtrmIN5v8C6tUa7jcflctwLGEsD6rYJGmpHKIgLW/i4ggzI6wosujoqLwQBPqvm/oLrJ4zwCti3sphxbROfOAdJENcRo+Dsbc03DyXOz8rWM9wV1WGxUNE89ljUP4X8PnDsyvcHkaG0xsLAD7LWxDI0QMPxEEkG0XB2hVHeIaTnvpZhnaCS2bidP6fKzaGjCT4WClxCiHzFpJn8LBxmHdTEzPYXWvTxwJcdbzHsVncaxzIM/qNuQH7ushZIo4fFuOuu28+61mYslsP076fC52jxEEARlHMGfhWMW8RZxI2yn7glECLGMx0mWnMGyLdRqgHFNIAkwbnlO33KzhWkEl0E63tbQ91nYrGgOmQLX5dUAG0MYRY68wdivLPGNcuxdSXZohugEQNLd/uuk41xsNYA1+WDl/QXAWm/qBG2krgKt3G83N9JvrCpGPYk5dDEJApwEiE4ggUxSTErAbHCSSSxhoSUoTLGLVM8kntlVyC240U21geiWuyql0wT2KLahCM5p79kMhMmTargI2rKVXQIWXkpvdICFB3YyCZqioQN1aaxGQIKwSZWRT6Le8M+FKmLe05SKJJDnyBMC4aDc7CeqXcPsZzdJhcQ1oJJMAASSeQC1XeF8WG5vIdly5pGU2iedz0XrHBfAuHw7swYS+fS5ziS3t7GF0v8ACWSuQyh6eU+HTXFNrakZYtMh46OBA7Lewo9Xr0OhMm4910WO4W0GS0Ecv8rn6tB7ZtY/Nkt2NVGvwqu1ri0WGt9Z5LTdxARC4f8AjCwzE9N1bfxEP0I/fdAN4OqrcVyMLs0QP1bDuvIa3GHNqucXS4vLi5s6zNl12MxjnjK6Y2sCPcHVU8DwWg17XuaXZY13POErinydnxvky0Lcezr+CuLqbXOMEiTIMiQLHqsrxdwRmIY3/UeCCcuUDKTazpcOmyv4eCZYYGnxyRsc3O029QEyD+qNZHNMsHJN7m2ZfDsJ5bBSEOLQBe9hsqnEKuUwBHzcRaLqTcS5sT++kqlxDEBxkzO8me6IhUxmMgSQ63L+y5LiHGnlxDHekGxG4Wr4i4hlyhsgnlpA689FyhTxQkmHxePfUDQ8g5dLAfcKuExlRzp6J2TTwohykFmFDKG6mUMIoDJJ0ykgYSSZJYNk2VEn0pu34/sgAojHrVXBlJPDGbUhE8wHVOYdr8hQ8nkUMByuB45XTVDeyg5pGqlh6Re5rRq4ho7kwEaFb6IP1WvwDg1TFEtpOZmE+lzspiNRa+9l2XAfpmHlrsRUMWzMYIg3sXGZbpcQbnRemcP8O4ehkNGjTabiQ0SAf1X190spoeMHdmFhvAlF7MrmwDV8wtbbMbmHO/2+qABGi63BcLbTaGsaGhogACABtAVymYAjmf7f0R3PhSbL0VvLEDoCgVGW+yJWxEWndR80ER7ygFlGvTk6hZWMZzWni3+k3AgEknQALyXxD9QXucWYcNyiR5jgSXdWiQAO8pkrEbo6LH4UE+kQBJOywcawt/d1zrfFeImXEO6QB+FscP4gMQ06TuNCi4tC7rNTBvtcytDB1WjW4WBWZtJy6n/Kjh8TAhpnsefT2QoNnVOxQB9IjpqjU8XbW+3fuuUHEHCwE+6NTxjzAAuflY1mhiqhGbcG99iqGHol5RHU3Eid1s8KwXNZAYLG8AFXDuHlh7oOXQGdAcx07i+q8+454ZrYYnMMzQ0OLm6CYBnsbfC9roNgIXGeCNrsyvAykjNqZA2sQmTA0fPyiQuu8UeD8RSe9/oc0lz4a71RmOjSBNrwNPzygYU6YjQKVIFT8lPkCNoCiwZKi1p5I+ZLOhYXEiGJ/L6pSmBWDgfywnUcySGQ4KykmKZUIBmOVimqQKsUa3NJJFdOWcllWuD4Vzq9MUh65lum1yb20BVHzQvTfpu2kymHlpLnSS+GmP5YB1ix+6nlFsM7DgjzkBN7DppzG3ZdBSrAi6zcBTaXW0harMMLQUrGC03iEPEV4bfYQOpH/aKyRMbf9INekILsszqB90BjIq1C4i9jft0UmlxsL8u/JFFWm6Wg3mMptB6hHZRiY9wsJRxf1Exxp4OoLgvAZ/8AowV41lXtXj3gb69B+W8Q5vcbH7fC8Wgg3seW46FUjwJLkg6mUbBVyx4MkbE9OaQUoR3G2FzE8WqvEA5WxsBJ/sFTa9wuHunuSpZU0IWNs9NXg3EBmyVLE6OG8Xghddg2tME6jQrzl3TUXHcL0Dw/UD2tnaCekgLOhao6OlhWwDEiIiPdaOFpjYQqb6LS39Th0Cs4KoG8/c/hIMa+HZoFpOw/phQwEHbktFrxF+61mSON8XcEdUo1DTzZzScAGxJLR6G9joZ2JXhmMw76Tiyo0tcNQdQvqJ9O4I7hef8A1H8N1MVSLmFpcwyxpb6+rWv62+EyYGjxUlKUTFYJ1N2WpLSJsRyJBg7iQbjkgS3mU4lskmhLO3qn80IgtChMWqXnBS8xqGRqXoPKmRc7UljbUViFBFypeUU9kaAp1aNINGkkpNoDf4Q3IP1sjgqDnuAAm+h3ja+q9h8NMHlAtEAWI6coFl5RTOUgxoZ5adV0fC/FDmU8ml3OPUAWH5SSdloxUT1rh2Kpg2knktnCV72Gq4DgfEmu9YJM78gdANpAXSYTFBxH6hycZUylnTteb+8khSIPJUKNZ4GhPcyosxjhmJBBIgWOyAbM7E4eKvmhsWiBJJJJkuGgWlgzn1ERz+8Qh4QW1mbn/vZWcg2sehlYCI45oOwIHuO5Xi/1O8PijV8+mIZUMPAvlef5ux/Pdez4l8dyPnuue4vgG16T2PbqNDf3hGLoElZ4BmSFRPxHDmlVfTOrHFt9Y2PxCrSr0c29lsV1IVlRXV+FfBlTEw+ofLpQHf8AvcDpA2B2J9gUHFDKcnhFXgnC6mKdlYLD9T/5Wjvz6L1DhfBxTaBa1tFocMwFOlTDWMFMNsA0R79T3ur4blMHXspNlq9KTcPsAST+9UHhWDqOeTUZkuQ0ZrkDdw/stvC0nNJkenY9+n70WhRYDbncd+iBixgqFh2/ynLSDHJWcO23VCqN5oDEA8iDyMdphVMQQ5puAeoMfZWKsDWyz8S0+otAI1I1PwUQHkf1Lw7HvD8wFRpylsklw2y7NGp6yuENHqvRvqBwRjv9SP8AWJcYmPS1pcWNb0AJ+24C85GTqqxeCUkrI+Sn/hjzCMGTpCG6k5HcLsXhH+GKXkIlCsQYKt6oOTQ8dOMlgz/JSV7KkhvD9SBhoTPw5OhCbMnaeqGQ4ZFtPLqflSLuRHyih6g9jTqB+Fr9DtpYBOL9h9wkxzhqFCtRgSChMaXJ0k0SbaZ6d4ExLPJ9LSXzcumBfRu3wuhHGwTkkSZjSTGpG65jgdB9DDBmaQZdb0/qAsTusLiNVwrU3CdbfN/spSOjTVvJ6I7xaxjxTL72GhgE6SVoVseXsILo5HqvK8RhXuqmLhzpnkCd1f8AEWKcXNZPpDRHIncnqo20ehH4+nNxUXzyd1wjjxpuy1B76ytp3FiYI0O9gFwHDcK44dhdYiYnUNJstXhWMdky7TJn4I/HwqLKOHVjsm4+HeYSqajSCYneB+FSxdNrXAOOaZAeLeyqcKx8EQFcxtVr3deXMrCnkf1PwLaeKa5oAFRgmIu5ts3uC0exXIupA7L076l8ND8M2uLOpPAdb+V5yntfKqfgfwiZbWriIgsYRJG4cQf5uQ276UTwTccsF4C8C5iK2Iaf/jYR93Ai56bb309LGEZSGVojU87k3MnUydVcpsbZw2FgNANNNkFtCH5pzAyQJuP8JXJsMYqJVfhy/wBoEdldwlIt1vP27J6FP1Wv02902IeUAh6tX/oLlq3jIee2k1pyh+QvnV0xZsfpm0ytmrjhTFyBzJsPkrimcGaKwqB4LQ7M0AbzI9U3gqU28Ud/w4aDU3reY/s7yp4nosytqPYx1iBIB6G6KzjI1F77nZeMcWoVXV3y1xLnEg6iCfTflELYZx5lICmX+oANOpE6XIRjJ9m+R8WMYxcHb7PUauNFX9PuLSP7qgaxDss/PJc5wjicESVp47ilAEB1QMJ3PXa37uqHng+MVqTwfNygNOpDTEiA6/SfleEY6m1tR7QZDXODXAgyAbG1tF6d4v4gynTJpmoXOIgw6N/1GLWJtO685fg2u09J5bf4TxklyLKDlwUJjRF88lNWwzmmCE9Ogd7dAqNrkklJOiDnp2Bx0BV+lh2ja/yjlqm9RdFo6LfLKDcK7mkr8pJfskU+mJVbh+ZUjhx1VnIFWxeYCRcdNu6CbbC4qKugZpxuokjmq5qkpvLdyKqo+nO9TxBHPmyPgC0VGSSBmbJEAi4uCbD3VRzzyj2UC5NQm7J622tTeASS4Ei5dmgTBvpK4zi+KLNP9xH9UHw7iMsAn03JkkiY0sn42WmQ0zeR33UqyXUrVjUOOQLgzy/yjUuOkkZmAjvJHyFzoKnTuYRcEUhOj0NnEiW9IWjwqs3LMxNj3XG4ElxAm1hddPgMMWkNcQMwlt/iymB5Oio1r22Wp5xc9htMZfg278ly1DGgG8WsZ2jdVv8Ay2m2rIcXBp/lFrTpz2v0WMlZ39Ss2TEDSW/dANSTEwuLxPj6kQPQ6YiQGj+qqN8egaUye7wP+KwVFneVqxbMwOUJm1nEC5jZcE/xyXEE0WmNs/59KN/53OtI+zwf+IQsP1s9Dw2INMSSCd+fyhYziAMAETc9gNAuJp+N6UQ6m+e7f7oD/EtM3DiCdZER2hazbGgHjjipe9jNg3MepJI+wH3KwOFcXNF2pyH9Q/BA5pvEVfzXNc29oMd7fkrFc1+zXfBSqFuz0VrpaSg1g7IeIabjEkHaRH3XNmgS+5BE687rOFCoT+l3xC08NSMy5O0kcm9q1BHW8MqQAdY10/quZ8Y4+o3EtgtGVlssGWuJkPkX00M6K27HQ2GsvzLtfaFm1qGdxe4AuO5kx2GyKmkc8tCTHZiatRv+ofTIIYBDRyOXQdk8AcgmNMpvIU27Z0xhtVIi+oO/skKg2CmKAUvLA2QtBpg8/ZR8sHaOyNkS9lrDXoLykkTMktbBtRXbCnCwPMMzK0aWJJCtLTaOaHyFLoNUoAXAgKGVPTxM2KmYG6XPY34vKBFqE+l0CseYFF1flCKbFko9lVrnNkAEA8kSXERlOpMweQ/sp+YTup1cVCfc/Ca048tlc4V5/l/CsUcC4cvlA88uVnD1yLG4Qk5DwUH6XcKSzkTtyHNW2cReLkzob9OqphOVHczo+qIfjnEHVWjKwb5tyQsJuNi0LTfiA3mVSr0mVTIOV287/wCVSLv9kR1ItP8AB58AnGjkhvxXJX6WAaBcT1KHW4YDpZMpQsRw1qM84gpv4l3NGdw145H3UP4WP1OaPv8AhUuJztai5sgcS7mm888yrNPBtP8AMfiP6qf8HT/3n4C26I2zUf8ApUGIdzKKzHuG6sNw1Maye5j8IgFMaNH5/KVyj4PGE1/IGzix3VinxYbobnDkPhAqUGnp2SbYPopv1I8OzXp4xrtCjBy5d7S02KsYfiDm63Qej4NH5XU0b+ZLMFRo8Qa5WA8HdRcWuTpjOMuAxTIXZItPNag2TJUS5QLT+ykBzKNAsl5iSjPVOtRjmlbw+iSS7JcHk6fIUIlfQJ0lLs6emV1EJ0kxIM1ArapJIR5H1OA1PRECdJKyi4LtNV8WbJJKcOS8/wBCnRKTP1JklftnH0jTwxRwkkuaXJ3R4KXE3HKstmqZJdGl+pxfI/ctPQ3JJIoExBO1JJEQcJnFJJAZkBuqxSSTonPgdqv0TYJJITG0eS9TN1N+qSS5nyeguCSi5JJKhmIJJJJhT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891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79912" cy="282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https://encrypted-tbn1.gstatic.com/images?q=tbn:ANd9GcTkpTKHuVb94MsD5GMyv8-YJPLA4y-fQLOqFDEx-PefQ3jG2H9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44" y="188640"/>
            <a:ext cx="4965417" cy="187220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0.gstatic.com/images?q=tbn:ANd9GcQLHGeaUmuVyTq3QaZvbMjbR4ilks7R6EVAL5EOYszmIdCly9b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77" y="4330337"/>
            <a:ext cx="4513684" cy="25276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3068398" y="2786190"/>
            <a:ext cx="3851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Дан Светог Валентина</a:t>
            </a:r>
            <a:r>
              <a:rPr lang="ru-RU" dirty="0" smtClean="0">
                <a:solidFill>
                  <a:srgbClr val="FF0000"/>
                </a:solidFill>
              </a:rPr>
              <a:t>, познатији као </a:t>
            </a:r>
            <a:r>
              <a:rPr lang="ru-RU" b="1" dirty="0" smtClean="0">
                <a:solidFill>
                  <a:srgbClr val="FF0000"/>
                </a:solidFill>
              </a:rPr>
              <a:t>Дан заљубљених</a:t>
            </a:r>
            <a:r>
              <a:rPr lang="ru-RU" dirty="0" smtClean="0"/>
              <a:t>, у западној варијанти и </a:t>
            </a:r>
            <a:r>
              <a:rPr lang="ru-RU" b="1" dirty="0" smtClean="0">
                <a:solidFill>
                  <a:srgbClr val="FF0000"/>
                </a:solidFill>
              </a:rPr>
              <a:t>Валентиново</a:t>
            </a:r>
            <a:r>
              <a:rPr lang="ru-RU" dirty="0" smtClean="0"/>
              <a:t>, празник је који се прославља 14. фебруара сваке године.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657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ntique Valentine 1909 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831945"/>
            <a:ext cx="3419872" cy="40324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  <p:sp>
        <p:nvSpPr>
          <p:cNvPr id="4" name="Pravokutnik 3"/>
          <p:cNvSpPr/>
          <p:nvPr/>
        </p:nvSpPr>
        <p:spPr>
          <a:xfrm>
            <a:off x="4495947" y="-134982"/>
            <a:ext cx="4680520" cy="29238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300" dirty="0" smtClean="0"/>
              <a:t>Дан Светог Валентина је први пут са </a:t>
            </a:r>
            <a:r>
              <a:rPr lang="ru-RU" sz="2300" b="1" dirty="0" smtClean="0">
                <a:solidFill>
                  <a:srgbClr val="FF0000"/>
                </a:solidFill>
              </a:rPr>
              <a:t>романтичном љубављу</a:t>
            </a:r>
            <a:r>
              <a:rPr lang="ru-RU" sz="2300" b="1" dirty="0" smtClean="0"/>
              <a:t> </a:t>
            </a:r>
            <a:r>
              <a:rPr lang="ru-RU" sz="2300" dirty="0" smtClean="0"/>
              <a:t>повезан у четрнаестом веку у круговима блиским </a:t>
            </a:r>
            <a:r>
              <a:rPr lang="ru-RU" sz="2300" b="1" dirty="0" smtClean="0">
                <a:solidFill>
                  <a:srgbClr val="FF0000"/>
                </a:solidFill>
              </a:rPr>
              <a:t>Џефрију</a:t>
            </a:r>
            <a:r>
              <a:rPr lang="ru-RU" sz="2300" b="1" dirty="0" smtClean="0"/>
              <a:t> </a:t>
            </a:r>
            <a:r>
              <a:rPr lang="ru-RU" sz="2300" b="1" dirty="0" smtClean="0">
                <a:solidFill>
                  <a:srgbClr val="FF0000"/>
                </a:solidFill>
              </a:rPr>
              <a:t>Чосеру</a:t>
            </a:r>
            <a:r>
              <a:rPr lang="ru-RU" sz="2300" dirty="0" smtClean="0"/>
              <a:t>, енглеском песнику позног средњег века. У то време, међу угледним људима била је популарна тзв. </a:t>
            </a:r>
            <a:r>
              <a:rPr lang="ru-RU" sz="2300" b="1" i="1" dirty="0" smtClean="0">
                <a:solidFill>
                  <a:srgbClr val="FF0000"/>
                </a:solidFill>
              </a:rPr>
              <a:t>отмена љубав</a:t>
            </a:r>
            <a:r>
              <a:rPr lang="ru-RU" sz="2300" i="1" dirty="0" smtClean="0">
                <a:solidFill>
                  <a:srgbClr val="FF0000"/>
                </a:solidFill>
              </a:rPr>
              <a:t>.</a:t>
            </a:r>
            <a:endParaRPr lang="hr-HR" sz="23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09878">
            <a:off x="1691680" y="3284984"/>
            <a:ext cx="3697319" cy="276942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11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5508104" y="1124744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/>
              <a:t>Волим тебе , тебе и хоћу ,</a:t>
            </a:r>
          </a:p>
          <a:p>
            <a:pPr algn="ctr"/>
            <a:r>
              <a:rPr lang="sr-Cyrl-BA" b="1" dirty="0"/>
              <a:t>О теби сањам и дању и ноћу.</a:t>
            </a:r>
          </a:p>
          <a:p>
            <a:pPr algn="ctr"/>
            <a:r>
              <a:rPr lang="sr-Cyrl-BA" b="1" dirty="0"/>
              <a:t>Као да си стигла из неке приче ,</a:t>
            </a:r>
          </a:p>
          <a:p>
            <a:pPr algn="ctr"/>
            <a:r>
              <a:rPr lang="sr-Cyrl-BA" b="1" dirty="0"/>
              <a:t>Јер сви моји снови на тебе личе .</a:t>
            </a:r>
            <a:endParaRPr lang="hr-HR" b="1" dirty="0"/>
          </a:p>
        </p:txBody>
      </p:sp>
      <p:pic>
        <p:nvPicPr>
          <p:cNvPr id="4098" name="Picture 2" descr="https://encrypted-tbn2.gstatic.com/images?q=tbn:ANd9GcQ3h4xycAi5faA6ogZFqCzy88F9JOYdwgfBkWEcf_pRs90LVMY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137" y="2538295"/>
            <a:ext cx="4617863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52322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836712"/>
            <a:ext cx="4617242" cy="34584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1691680" y="4351890"/>
            <a:ext cx="5328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i="1" dirty="0" smtClean="0">
                <a:solidFill>
                  <a:srgbClr val="FF0000"/>
                </a:solidFill>
              </a:rPr>
              <a:t>Љубав</a:t>
            </a:r>
            <a:r>
              <a:rPr lang="sr-Cyrl-BA" b="1" i="1" dirty="0" smtClean="0"/>
              <a:t> </a:t>
            </a:r>
            <a:r>
              <a:rPr lang="sr-Cyrl-BA" b="1" dirty="0" smtClean="0"/>
              <a:t>су мора , </a:t>
            </a:r>
          </a:p>
          <a:p>
            <a:pPr algn="ctr"/>
            <a:r>
              <a:rPr lang="sr-Cyrl-BA" b="1" i="1" dirty="0" smtClean="0">
                <a:solidFill>
                  <a:srgbClr val="FF0000"/>
                </a:solidFill>
              </a:rPr>
              <a:t>Љубав </a:t>
            </a:r>
            <a:r>
              <a:rPr lang="sr-Cyrl-BA" b="1" dirty="0" smtClean="0"/>
              <a:t>су неба ,</a:t>
            </a:r>
          </a:p>
          <a:p>
            <a:pPr algn="ctr"/>
            <a:r>
              <a:rPr lang="sr-Cyrl-BA" b="1" i="1" dirty="0" smtClean="0">
                <a:solidFill>
                  <a:srgbClr val="FF0000"/>
                </a:solidFill>
              </a:rPr>
              <a:t>Љубав</a:t>
            </a:r>
            <a:r>
              <a:rPr lang="sr-Cyrl-BA" b="1" i="1" dirty="0" smtClean="0"/>
              <a:t> </a:t>
            </a:r>
            <a:r>
              <a:rPr lang="sr-Cyrl-BA" b="1" dirty="0" smtClean="0"/>
              <a:t>је све што људима треба .  </a:t>
            </a:r>
          </a:p>
          <a:p>
            <a:pPr algn="ctr"/>
            <a:r>
              <a:rPr lang="sr-Cyrl-BA" b="1" i="1" dirty="0" smtClean="0">
                <a:solidFill>
                  <a:srgbClr val="FF0000"/>
                </a:solidFill>
              </a:rPr>
              <a:t>Љубав</a:t>
            </a:r>
            <a:r>
              <a:rPr lang="sr-Cyrl-BA" b="1" i="1" dirty="0" smtClean="0"/>
              <a:t> </a:t>
            </a:r>
            <a:r>
              <a:rPr lang="sr-Cyrl-BA" b="1" dirty="0" smtClean="0"/>
              <a:t>је поток што тече из раја ,</a:t>
            </a:r>
          </a:p>
          <a:p>
            <a:pPr algn="ctr"/>
            <a:r>
              <a:rPr lang="sr-Cyrl-BA" b="1" dirty="0" smtClean="0">
                <a:solidFill>
                  <a:srgbClr val="FF0000"/>
                </a:solidFill>
              </a:rPr>
              <a:t>А </a:t>
            </a:r>
            <a:r>
              <a:rPr lang="sr-Cyrl-BA" b="1" i="1" dirty="0" smtClean="0">
                <a:solidFill>
                  <a:srgbClr val="FF0000"/>
                </a:solidFill>
              </a:rPr>
              <a:t>пољубац </a:t>
            </a:r>
            <a:r>
              <a:rPr lang="sr-Cyrl-BA" b="1" dirty="0" smtClean="0"/>
              <a:t>је путић што два </a:t>
            </a:r>
            <a:r>
              <a:rPr lang="sr-Cyrl-BA" b="1" i="1" dirty="0" smtClean="0"/>
              <a:t>срца</a:t>
            </a:r>
            <a:r>
              <a:rPr lang="sr-Cyrl-BA" b="1" dirty="0" smtClean="0"/>
              <a:t> </a:t>
            </a:r>
            <a:r>
              <a:rPr lang="sr-Cyrl-BA" b="1" dirty="0" smtClean="0"/>
              <a:t>спаја</a:t>
            </a:r>
            <a:r>
              <a:rPr lang="hr-HR" b="1" dirty="0" smtClean="0"/>
              <a:t>!!!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07607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 rot="304478">
            <a:off x="4716016" y="735904"/>
            <a:ext cx="376652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500" b="1" dirty="0" smtClean="0"/>
              <a:t>Лепо је бити заљубљен , имати неку особу којој је стало до тебе и за коју знаш да те воли !</a:t>
            </a:r>
          </a:p>
          <a:p>
            <a:r>
              <a:rPr lang="sr-Cyrl-BA" sz="2500" b="1" dirty="0" smtClean="0"/>
              <a:t>Некога коме можеш веровати и за кога знаш да теби верује . Особу која је увек ту за тебе ! Тако да слободно можемо рећи :</a:t>
            </a:r>
            <a:endParaRPr lang="hr-HR" sz="2500" b="1" dirty="0"/>
          </a:p>
        </p:txBody>
      </p:sp>
      <p:sp>
        <p:nvSpPr>
          <p:cNvPr id="6" name="Pravokutnik 5"/>
          <p:cNvSpPr/>
          <p:nvPr/>
        </p:nvSpPr>
        <p:spPr>
          <a:xfrm>
            <a:off x="755577" y="4754037"/>
            <a:ext cx="838842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r-Cyrl-BA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ВАЛЕНТИНОВО ЈЕ СВАКИ ДАН!</a:t>
            </a:r>
            <a:endParaRPr lang="hr-HR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>
          <a:xfrm>
            <a:off x="6084168" y="6325800"/>
            <a:ext cx="2895600" cy="365125"/>
          </a:xfrm>
        </p:spPr>
        <p:txBody>
          <a:bodyPr/>
          <a:lstStyle/>
          <a:p>
            <a:r>
              <a:rPr lang="hr-HR" dirty="0" err="1" smtClean="0"/>
              <a:t>Made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: Aleksandar </a:t>
            </a:r>
            <a:r>
              <a:rPr lang="hr-HR" dirty="0" err="1" smtClean="0"/>
              <a:t>Stojković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726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188</Words>
  <Application>Microsoft Office PowerPoint</Application>
  <PresentationFormat>Prikaz na zaslonu (4:3)</PresentationFormat>
  <Paragraphs>17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Tema sustava Office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Aleksandar Stojković</dc:creator>
  <cp:lastModifiedBy>Saša</cp:lastModifiedBy>
  <cp:revision>13</cp:revision>
  <dcterms:created xsi:type="dcterms:W3CDTF">2014-02-13T13:06:45Z</dcterms:created>
  <dcterms:modified xsi:type="dcterms:W3CDTF">2014-02-13T14:07:30Z</dcterms:modified>
</cp:coreProperties>
</file>