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71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05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380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969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4753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8084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47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37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16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0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644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599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79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043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2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78BC-C2D1-426E-B1E6-99EA75130863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9C9645-7CA6-4CD5-A428-D9B626E63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397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ixelizam.com/30-zanimljivih-cinjenica-o-planeti-zemlj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3477296"/>
            <a:ext cx="8915399" cy="1300085"/>
          </a:xfrm>
        </p:spPr>
        <p:txBody>
          <a:bodyPr/>
          <a:lstStyle/>
          <a:p>
            <a:pPr algn="ctr"/>
            <a:r>
              <a:rPr lang="hr-HR" dirty="0" smtClean="0"/>
              <a:t>Dan planeta Zemlje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Branka Mijić</a:t>
            </a:r>
          </a:p>
          <a:p>
            <a:r>
              <a:rPr lang="hr-HR" dirty="0" smtClean="0"/>
              <a:t>Osnovna škola </a:t>
            </a:r>
            <a:r>
              <a:rPr lang="hr-HR" dirty="0" err="1" smtClean="0"/>
              <a:t>Budrovci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5358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se obilježava Dan planeta </a:t>
            </a:r>
            <a:r>
              <a:rPr lang="hr-HR" dirty="0" smtClean="0"/>
              <a:t>Zemlje?</a:t>
            </a:r>
            <a:endParaRPr lang="hr-HR" dirty="0" smtClean="0"/>
          </a:p>
          <a:p>
            <a:r>
              <a:rPr lang="hr-HR" dirty="0" smtClean="0"/>
              <a:t>A) 13.4</a:t>
            </a:r>
          </a:p>
          <a:p>
            <a:r>
              <a:rPr lang="hr-HR" dirty="0" smtClean="0"/>
              <a:t>B) </a:t>
            </a:r>
            <a:r>
              <a:rPr lang="hr-HR" dirty="0" smtClean="0">
                <a:solidFill>
                  <a:srgbClr val="FF0000"/>
                </a:solidFill>
              </a:rPr>
              <a:t>22.4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C) 8.4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2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ima kontinenata na Zemlji?</a:t>
            </a:r>
          </a:p>
          <a:p>
            <a:r>
              <a:rPr lang="hr-HR" dirty="0" smtClean="0"/>
              <a:t>A) 5</a:t>
            </a:r>
          </a:p>
          <a:p>
            <a:r>
              <a:rPr lang="hr-HR" dirty="0" smtClean="0"/>
              <a:t>B) 4</a:t>
            </a:r>
          </a:p>
          <a:p>
            <a:r>
              <a:rPr lang="hr-HR" dirty="0" smtClean="0"/>
              <a:t>C) 7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3930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ima kontinenata na Zemlji?</a:t>
            </a:r>
          </a:p>
          <a:p>
            <a:r>
              <a:rPr lang="hr-HR" dirty="0" smtClean="0"/>
              <a:t>A) 5 </a:t>
            </a:r>
          </a:p>
          <a:p>
            <a:r>
              <a:rPr lang="hr-HR" dirty="0" smtClean="0"/>
              <a:t>B) 4</a:t>
            </a:r>
          </a:p>
          <a:p>
            <a:r>
              <a:rPr lang="hr-HR" dirty="0" smtClean="0"/>
              <a:t>C) </a:t>
            </a:r>
            <a:r>
              <a:rPr lang="hr-HR" dirty="0" smtClean="0">
                <a:solidFill>
                  <a:srgbClr val="FF0000"/>
                </a:solidFill>
              </a:rPr>
              <a:t>7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5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Dali je Zemlja okrugla?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A) Da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B) Ne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C) Možda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41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Dali je Zemlja okrugla?</a:t>
            </a:r>
          </a:p>
          <a:p>
            <a:r>
              <a:rPr lang="hr-HR" dirty="0" smtClean="0"/>
              <a:t>A) </a:t>
            </a:r>
            <a:r>
              <a:rPr lang="hr-HR" dirty="0" smtClean="0">
                <a:solidFill>
                  <a:srgbClr val="FF0000"/>
                </a:solidFill>
              </a:rPr>
              <a:t>Da</a:t>
            </a:r>
          </a:p>
          <a:p>
            <a:r>
              <a:rPr lang="hr-HR" dirty="0" smtClean="0"/>
              <a:t>B) Ne</a:t>
            </a:r>
          </a:p>
          <a:p>
            <a:r>
              <a:rPr lang="hr-HR" dirty="0" smtClean="0"/>
              <a:t>C) Možda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0021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Gdje</a:t>
            </a:r>
            <a:r>
              <a:rPr lang="hr-HR" dirty="0" smtClean="0"/>
              <a:t> </a:t>
            </a:r>
            <a:r>
              <a:rPr lang="hr-HR" dirty="0" smtClean="0"/>
              <a:t>se nalazi Zemlja?</a:t>
            </a:r>
          </a:p>
          <a:p>
            <a:r>
              <a:rPr lang="hr-HR" dirty="0" smtClean="0"/>
              <a:t>A) U zraku</a:t>
            </a:r>
          </a:p>
          <a:p>
            <a:r>
              <a:rPr lang="hr-HR" dirty="0" smtClean="0"/>
              <a:t>B) U Svemiru</a:t>
            </a:r>
          </a:p>
          <a:p>
            <a:r>
              <a:rPr lang="hr-HR" dirty="0" smtClean="0"/>
              <a:t>C) U vodi</a:t>
            </a:r>
          </a:p>
        </p:txBody>
      </p:sp>
    </p:spTree>
    <p:extLst>
      <p:ext uri="{BB962C8B-B14F-4D97-AF65-F5344CB8AC3E}">
        <p14:creationId xmlns:p14="http://schemas.microsoft.com/office/powerpoint/2010/main" val="2538420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Gdje se nalazi Zemlja?</a:t>
            </a:r>
          </a:p>
          <a:p>
            <a:r>
              <a:rPr lang="hr-HR" dirty="0" smtClean="0"/>
              <a:t>A) u zraku</a:t>
            </a:r>
          </a:p>
          <a:p>
            <a:r>
              <a:rPr lang="hr-HR" dirty="0" smtClean="0"/>
              <a:t>B) </a:t>
            </a:r>
            <a:r>
              <a:rPr lang="hr-HR" dirty="0" smtClean="0">
                <a:solidFill>
                  <a:srgbClr val="FF0000"/>
                </a:solidFill>
              </a:rPr>
              <a:t>U Svemiru</a:t>
            </a:r>
          </a:p>
          <a:p>
            <a:r>
              <a:rPr lang="hr-HR" dirty="0" smtClean="0"/>
              <a:t>C) U vodi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6090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 voda na zemlji je slana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963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Zemlju ne smijemo zagađivat okoliš . Zato što Zemlja treba našu </a:t>
            </a:r>
            <a:r>
              <a:rPr lang="hr-HR" dirty="0" smtClean="0"/>
              <a:t>pomoć, </a:t>
            </a:r>
            <a:r>
              <a:rPr lang="hr-HR" dirty="0" smtClean="0"/>
              <a:t>a od nas je ne dobiva.</a:t>
            </a:r>
          </a:p>
          <a:p>
            <a:r>
              <a:rPr lang="hr-HR" dirty="0" smtClean="0"/>
              <a:t>„Zemlje zove u </a:t>
            </a:r>
            <a:r>
              <a:rPr lang="hr-HR" dirty="0" smtClean="0"/>
              <a:t>pomoć, </a:t>
            </a:r>
            <a:r>
              <a:rPr lang="hr-HR" dirty="0" smtClean="0"/>
              <a:t>a čovjek je ne čuje”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2505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http://pixelizam.com/30-zanimljivih-cinjenica-o-planeti-zemlji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/</a:t>
            </a:r>
            <a:endParaRPr lang="hr-HR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https://hr.wikipedia.org/wiki/Zemlja</a:t>
            </a:r>
          </a:p>
        </p:txBody>
      </p:sp>
    </p:spTree>
    <p:extLst>
      <p:ext uri="{BB962C8B-B14F-4D97-AF65-F5344CB8AC3E}">
        <p14:creationId xmlns:p14="http://schemas.microsoft.com/office/powerpoint/2010/main" val="427896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Sadržaj prezentacije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 Planeta Zemlje obilježava se 22. 4</a:t>
            </a:r>
          </a:p>
          <a:p>
            <a:r>
              <a:rPr lang="hr-HR" dirty="0" smtClean="0"/>
              <a:t>Dan planeta Zemlje obilježava 150 država diljem svijeta, a među njima je i Hrvatska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843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 planeta zemlje obilježava se 22.4</a:t>
            </a:r>
          </a:p>
          <a:p>
            <a:r>
              <a:rPr lang="hr-HR" dirty="0" smtClean="0"/>
              <a:t>Obilježava se zbog toga da nam pokaže da se Zemlja treba zaštiti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064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Planet Zemlja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 planeta Zemlje obilježava se 22.travnja.</a:t>
            </a:r>
          </a:p>
          <a:p>
            <a:r>
              <a:rPr lang="hr-HR" dirty="0" smtClean="0"/>
              <a:t>U OŠ </a:t>
            </a:r>
            <a:r>
              <a:rPr lang="hr-HR" dirty="0" err="1" smtClean="0"/>
              <a:t>Budrovci</a:t>
            </a:r>
            <a:r>
              <a:rPr lang="hr-HR" dirty="0" smtClean="0"/>
              <a:t> Dan planeta Zemlje obilježio se tako što smo imali brojne prezentacije , radionice…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527" y="3173881"/>
            <a:ext cx="4115157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6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obilježava Dan planeta Zemlja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99742" y="1502535"/>
            <a:ext cx="8915400" cy="3777622"/>
          </a:xfrm>
        </p:spPr>
        <p:txBody>
          <a:bodyPr/>
          <a:lstStyle/>
          <a:p>
            <a:r>
              <a:rPr lang="hr-HR" dirty="0" smtClean="0"/>
              <a:t>Dan planeta Zemlje može se obilježavati na razne načine . </a:t>
            </a:r>
          </a:p>
          <a:p>
            <a:r>
              <a:rPr lang="hr-HR" dirty="0" smtClean="0"/>
              <a:t>Primjerice razne radionice i razne prezentacije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469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Zanimljivosti o Zemlji</a:t>
            </a:r>
            <a:endParaRPr lang="hr-HR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jedini planet u Sunčevom sistemu koji ima tektonske ploče</a:t>
            </a:r>
          </a:p>
          <a:p>
            <a:r>
              <a:rPr lang="hr-HR" dirty="0" smtClean="0"/>
              <a:t>Procjenjuje  je se da je temperatura u zemljinoj jezgri iznosi između 5.000 i 7.000 </a:t>
            </a:r>
            <a:r>
              <a:rPr lang="hr-HR" dirty="0" err="1" smtClean="0"/>
              <a:t>celzijevih</a:t>
            </a:r>
            <a:r>
              <a:rPr lang="hr-HR" dirty="0" smtClean="0"/>
              <a:t> stupnjeva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058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Zemlja?</a:t>
            </a:r>
          </a:p>
          <a:p>
            <a:r>
              <a:rPr lang="hr-HR" dirty="0" smtClean="0"/>
              <a:t>A) Planet</a:t>
            </a:r>
          </a:p>
          <a:p>
            <a:r>
              <a:rPr lang="hr-HR" dirty="0" smtClean="0"/>
              <a:t>B) lopta</a:t>
            </a:r>
          </a:p>
          <a:p>
            <a:r>
              <a:rPr lang="hr-HR" dirty="0" smtClean="0"/>
              <a:t>C) zvijezda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78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1.Odgovor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Zemlja?</a:t>
            </a:r>
          </a:p>
          <a:p>
            <a:r>
              <a:rPr lang="hr-HR" dirty="0" smtClean="0"/>
              <a:t>A) </a:t>
            </a:r>
            <a:r>
              <a:rPr lang="hr-HR" dirty="0" smtClean="0">
                <a:solidFill>
                  <a:srgbClr val="C00000"/>
                </a:solidFill>
              </a:rPr>
              <a:t>Planet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B) lopta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C) zvijezda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49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se obilježava Dan planeta Zemlje?</a:t>
            </a:r>
          </a:p>
          <a:p>
            <a:r>
              <a:rPr lang="hr-HR" dirty="0" smtClean="0"/>
              <a:t>A) 13.4</a:t>
            </a:r>
          </a:p>
          <a:p>
            <a:r>
              <a:rPr lang="hr-HR" dirty="0" smtClean="0"/>
              <a:t>B) 22.4</a:t>
            </a:r>
          </a:p>
          <a:p>
            <a:r>
              <a:rPr lang="hr-HR" dirty="0" smtClean="0"/>
              <a:t>C) 8.4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4816338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339</Words>
  <Application>Microsoft Office PowerPoint</Application>
  <PresentationFormat>Široki zaslon</PresentationFormat>
  <Paragraphs>77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Aharoni</vt:lpstr>
      <vt:lpstr>Arial</vt:lpstr>
      <vt:lpstr>Century Gothic</vt:lpstr>
      <vt:lpstr>Wingdings 3</vt:lpstr>
      <vt:lpstr>Pramen</vt:lpstr>
      <vt:lpstr>Dan planeta Zemlje</vt:lpstr>
      <vt:lpstr>Sadržaj prezentacije  </vt:lpstr>
      <vt:lpstr>Tema </vt:lpstr>
      <vt:lpstr>Planet Zemlja</vt:lpstr>
      <vt:lpstr>Kako se obilježava Dan planeta Zemlja</vt:lpstr>
      <vt:lpstr>Zanimljivosti o Zemlji</vt:lpstr>
      <vt:lpstr>1.Pitanja</vt:lpstr>
      <vt:lpstr>1.Odgovor </vt:lpstr>
      <vt:lpstr>2.Pitanje</vt:lpstr>
      <vt:lpstr>2.Odgovor</vt:lpstr>
      <vt:lpstr>3.Pitanje</vt:lpstr>
      <vt:lpstr>3.odgovor</vt:lpstr>
      <vt:lpstr>4.pitanje</vt:lpstr>
      <vt:lpstr>4.odgovor</vt:lpstr>
      <vt:lpstr>5.pitanje</vt:lpstr>
      <vt:lpstr>5.odgovor</vt:lpstr>
      <vt:lpstr>Zanimljivost </vt:lpstr>
      <vt:lpstr>Zaključak</vt:lpstr>
      <vt:lpstr>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</dc:title>
  <dc:creator>Korisnik</dc:creator>
  <cp:lastModifiedBy>Dominik Tomislav Vladić</cp:lastModifiedBy>
  <cp:revision>10</cp:revision>
  <dcterms:created xsi:type="dcterms:W3CDTF">2016-04-13T10:52:25Z</dcterms:created>
  <dcterms:modified xsi:type="dcterms:W3CDTF">2016-04-26T16:35:02Z</dcterms:modified>
</cp:coreProperties>
</file>