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60" d="100"/>
          <a:sy n="60" d="100"/>
        </p:scale>
        <p:origin x="60" y="13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E78BC-C2D1-426E-B1E6-99EA75130863}" type="datetimeFigureOut">
              <a:rPr lang="hr-HR" smtClean="0"/>
              <a:t>26.4.2016.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09C9645-7CA6-4CD5-A428-D9B626E635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08712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E78BC-C2D1-426E-B1E6-99EA75130863}" type="datetimeFigureOut">
              <a:rPr lang="hr-HR" smtClean="0"/>
              <a:t>26.4.2016.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09C9645-7CA6-4CD5-A428-D9B626E635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18052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E78BC-C2D1-426E-B1E6-99EA75130863}" type="datetimeFigureOut">
              <a:rPr lang="hr-HR" smtClean="0"/>
              <a:t>26.4.2016.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09C9645-7CA6-4CD5-A428-D9B626E6359D}" type="slidenum">
              <a:rPr lang="hr-HR" smtClean="0"/>
              <a:t>‹#›</a:t>
            </a:fld>
            <a:endParaRPr lang="hr-H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209753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E78BC-C2D1-426E-B1E6-99EA75130863}" type="datetimeFigureOut">
              <a:rPr lang="hr-HR" smtClean="0"/>
              <a:t>26.4.2016.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09C9645-7CA6-4CD5-A428-D9B626E635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693808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E78BC-C2D1-426E-B1E6-99EA75130863}" type="datetimeFigureOut">
              <a:rPr lang="hr-HR" smtClean="0"/>
              <a:t>26.4.2016.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09C9645-7CA6-4CD5-A428-D9B626E6359D}" type="slidenum">
              <a:rPr lang="hr-HR" smtClean="0"/>
              <a:t>‹#›</a:t>
            </a:fld>
            <a:endParaRPr lang="hr-H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189692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E78BC-C2D1-426E-B1E6-99EA75130863}" type="datetimeFigureOut">
              <a:rPr lang="hr-HR" smtClean="0"/>
              <a:t>26.4.2016.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09C9645-7CA6-4CD5-A428-D9B626E635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247536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E78BC-C2D1-426E-B1E6-99EA75130863}" type="datetimeFigureOut">
              <a:rPr lang="hr-HR" smtClean="0"/>
              <a:t>26.4.2016.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9645-7CA6-4CD5-A428-D9B626E635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080846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E78BC-C2D1-426E-B1E6-99EA75130863}" type="datetimeFigureOut">
              <a:rPr lang="hr-HR" smtClean="0"/>
              <a:t>26.4.2016.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9645-7CA6-4CD5-A428-D9B626E635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24479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E78BC-C2D1-426E-B1E6-99EA75130863}" type="datetimeFigureOut">
              <a:rPr lang="hr-HR" smtClean="0"/>
              <a:t>26.4.2016.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9645-7CA6-4CD5-A428-D9B626E635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11374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E78BC-C2D1-426E-B1E6-99EA75130863}" type="datetimeFigureOut">
              <a:rPr lang="hr-HR" smtClean="0"/>
              <a:t>26.4.2016.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09C9645-7CA6-4CD5-A428-D9B626E635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46166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E78BC-C2D1-426E-B1E6-99EA75130863}" type="datetimeFigureOut">
              <a:rPr lang="hr-HR" smtClean="0"/>
              <a:t>26.4.2016.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09C9645-7CA6-4CD5-A428-D9B626E635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3205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E78BC-C2D1-426E-B1E6-99EA75130863}" type="datetimeFigureOut">
              <a:rPr lang="hr-HR" smtClean="0"/>
              <a:t>26.4.2016.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09C9645-7CA6-4CD5-A428-D9B626E635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06448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E78BC-C2D1-426E-B1E6-99EA75130863}" type="datetimeFigureOut">
              <a:rPr lang="hr-HR" smtClean="0"/>
              <a:t>26.4.2016.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9645-7CA6-4CD5-A428-D9B626E635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55997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E78BC-C2D1-426E-B1E6-99EA75130863}" type="datetimeFigureOut">
              <a:rPr lang="hr-HR" smtClean="0"/>
              <a:t>26.4.2016.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9645-7CA6-4CD5-A428-D9B626E635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87906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E78BC-C2D1-426E-B1E6-99EA75130863}" type="datetimeFigureOut">
              <a:rPr lang="hr-HR" smtClean="0"/>
              <a:t>26.4.2016.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9645-7CA6-4CD5-A428-D9B626E635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40437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E78BC-C2D1-426E-B1E6-99EA75130863}" type="datetimeFigureOut">
              <a:rPr lang="hr-HR" smtClean="0"/>
              <a:t>26.4.2016.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09C9645-7CA6-4CD5-A428-D9B626E635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70284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CE78BC-C2D1-426E-B1E6-99EA75130863}" type="datetimeFigureOut">
              <a:rPr lang="hr-HR" smtClean="0"/>
              <a:t>26.4.2016.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09C9645-7CA6-4CD5-A428-D9B626E635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53970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pixelizam.com/30-zanimljivih-cinjenica-o-planeti-zemlji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2589213" y="3477296"/>
            <a:ext cx="8915399" cy="1300085"/>
          </a:xfrm>
        </p:spPr>
        <p:txBody>
          <a:bodyPr/>
          <a:lstStyle/>
          <a:p>
            <a:pPr algn="ctr"/>
            <a:r>
              <a:rPr lang="hr-HR" dirty="0" smtClean="0"/>
              <a:t>Dan planeta Zemlje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Branka Mijić</a:t>
            </a:r>
          </a:p>
          <a:p>
            <a:r>
              <a:rPr lang="hr-HR" dirty="0" smtClean="0"/>
              <a:t>Osnovna škola </a:t>
            </a:r>
            <a:r>
              <a:rPr lang="hr-HR" dirty="0" err="1" smtClean="0"/>
              <a:t>Budrovci</a:t>
            </a: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8535854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2.Odgovor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Kada se obilježava Dan planeta </a:t>
            </a:r>
            <a:r>
              <a:rPr lang="hr-HR" dirty="0" smtClean="0"/>
              <a:t>Zemlje?</a:t>
            </a:r>
            <a:endParaRPr lang="hr-HR" dirty="0" smtClean="0"/>
          </a:p>
          <a:p>
            <a:r>
              <a:rPr lang="hr-HR" dirty="0" smtClean="0"/>
              <a:t>A) 13.4</a:t>
            </a:r>
          </a:p>
          <a:p>
            <a:r>
              <a:rPr lang="hr-HR" dirty="0" smtClean="0"/>
              <a:t>B) </a:t>
            </a:r>
            <a:r>
              <a:rPr lang="hr-HR" dirty="0" smtClean="0">
                <a:solidFill>
                  <a:srgbClr val="FF0000"/>
                </a:solidFill>
              </a:rPr>
              <a:t>22.4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C) 8.4</a:t>
            </a:r>
            <a:endParaRPr lang="hr-H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84254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3.Pitanje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Koliko ima kontinenata na Zemlji?</a:t>
            </a:r>
          </a:p>
          <a:p>
            <a:r>
              <a:rPr lang="hr-HR" dirty="0" smtClean="0"/>
              <a:t>A) 5</a:t>
            </a:r>
          </a:p>
          <a:p>
            <a:r>
              <a:rPr lang="hr-HR" dirty="0" smtClean="0"/>
              <a:t>B) 4</a:t>
            </a:r>
          </a:p>
          <a:p>
            <a:r>
              <a:rPr lang="hr-HR" dirty="0" smtClean="0"/>
              <a:t>C) 7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239302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3.odgovor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Koliko ima kontinenata na Zemlji?</a:t>
            </a:r>
          </a:p>
          <a:p>
            <a:r>
              <a:rPr lang="hr-HR" dirty="0" smtClean="0"/>
              <a:t>A) 5 </a:t>
            </a:r>
          </a:p>
          <a:p>
            <a:r>
              <a:rPr lang="hr-HR" dirty="0" smtClean="0"/>
              <a:t>B) 4</a:t>
            </a:r>
          </a:p>
          <a:p>
            <a:r>
              <a:rPr lang="hr-HR" dirty="0" smtClean="0"/>
              <a:t>C) </a:t>
            </a:r>
            <a:r>
              <a:rPr lang="hr-HR" dirty="0" smtClean="0">
                <a:solidFill>
                  <a:srgbClr val="FF0000"/>
                </a:solidFill>
              </a:rPr>
              <a:t>7</a:t>
            </a:r>
            <a:endParaRPr lang="hr-H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87562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4.pitanje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</a:rPr>
              <a:t>Dali je Zemlja okrugla?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A) Da 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B) Ne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C) Možda</a:t>
            </a:r>
            <a:endParaRPr lang="hr-H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04413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4.odgovor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Dali je Zemlja okrugla?</a:t>
            </a:r>
          </a:p>
          <a:p>
            <a:r>
              <a:rPr lang="hr-HR" dirty="0" smtClean="0"/>
              <a:t>A) </a:t>
            </a:r>
            <a:r>
              <a:rPr lang="hr-HR" dirty="0" smtClean="0">
                <a:solidFill>
                  <a:srgbClr val="FF0000"/>
                </a:solidFill>
              </a:rPr>
              <a:t>Da</a:t>
            </a:r>
          </a:p>
          <a:p>
            <a:r>
              <a:rPr lang="hr-HR" dirty="0" smtClean="0"/>
              <a:t>B) Ne</a:t>
            </a:r>
          </a:p>
          <a:p>
            <a:r>
              <a:rPr lang="hr-HR" dirty="0" smtClean="0"/>
              <a:t>C) Možda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800211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5.pitanje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Gdje</a:t>
            </a:r>
            <a:r>
              <a:rPr lang="hr-HR" dirty="0" smtClean="0"/>
              <a:t> </a:t>
            </a:r>
            <a:r>
              <a:rPr lang="hr-HR" dirty="0" smtClean="0"/>
              <a:t>se nalazi Zemlja?</a:t>
            </a:r>
          </a:p>
          <a:p>
            <a:r>
              <a:rPr lang="hr-HR" dirty="0" smtClean="0"/>
              <a:t>A) U zraku</a:t>
            </a:r>
          </a:p>
          <a:p>
            <a:r>
              <a:rPr lang="hr-HR" dirty="0" smtClean="0"/>
              <a:t>B) U Svemiru</a:t>
            </a:r>
          </a:p>
          <a:p>
            <a:r>
              <a:rPr lang="hr-HR" dirty="0" smtClean="0"/>
              <a:t>C) U vodi</a:t>
            </a:r>
          </a:p>
        </p:txBody>
      </p:sp>
    </p:spTree>
    <p:extLst>
      <p:ext uri="{BB962C8B-B14F-4D97-AF65-F5344CB8AC3E}">
        <p14:creationId xmlns:p14="http://schemas.microsoft.com/office/powerpoint/2010/main" val="25384200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5.odgovor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Gdje se nalazi Zemlja?</a:t>
            </a:r>
          </a:p>
          <a:p>
            <a:r>
              <a:rPr lang="hr-HR" dirty="0" smtClean="0"/>
              <a:t>A) u zraku</a:t>
            </a:r>
          </a:p>
          <a:p>
            <a:r>
              <a:rPr lang="hr-HR" dirty="0" smtClean="0"/>
              <a:t>B) </a:t>
            </a:r>
            <a:r>
              <a:rPr lang="hr-HR" dirty="0" smtClean="0">
                <a:solidFill>
                  <a:srgbClr val="FF0000"/>
                </a:solidFill>
              </a:rPr>
              <a:t>U Svemiru</a:t>
            </a:r>
          </a:p>
          <a:p>
            <a:r>
              <a:rPr lang="hr-HR" dirty="0" smtClean="0"/>
              <a:t>C) U vodi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460903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Zanimljivost</a:t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Sva voda na zemlji je slana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596351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Zaključak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Zemlju ne smijemo zagađivat okoliš . Zato što Zemlja treba našu </a:t>
            </a:r>
            <a:r>
              <a:rPr lang="hr-HR" dirty="0" smtClean="0"/>
              <a:t>pomoć, </a:t>
            </a:r>
            <a:r>
              <a:rPr lang="hr-HR" dirty="0" smtClean="0"/>
              <a:t>a od nas je ne dobiva.</a:t>
            </a:r>
          </a:p>
          <a:p>
            <a:r>
              <a:rPr lang="hr-HR" dirty="0" smtClean="0"/>
              <a:t>„Zemlje zove u </a:t>
            </a:r>
            <a:r>
              <a:rPr lang="hr-HR" dirty="0" smtClean="0"/>
              <a:t>pomoć, </a:t>
            </a:r>
            <a:r>
              <a:rPr lang="hr-HR" dirty="0" smtClean="0"/>
              <a:t>a čovjek je ne čuje”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225057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Literatura</a:t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>
                <a:solidFill>
                  <a:schemeClr val="accent2">
                    <a:lumMod val="75000"/>
                  </a:schemeClr>
                </a:solidFill>
                <a:hlinkClick r:id="rId2"/>
              </a:rPr>
              <a:t>http://pixelizam.com/30-zanimljivih-cinjenica-o-planeti-zemlji</a:t>
            </a:r>
            <a:r>
              <a:rPr lang="hr-HR" sz="2400" dirty="0" smtClean="0">
                <a:solidFill>
                  <a:schemeClr val="accent2">
                    <a:lumMod val="75000"/>
                  </a:schemeClr>
                </a:solidFill>
                <a:hlinkClick r:id="rId2"/>
              </a:rPr>
              <a:t>/</a:t>
            </a:r>
            <a:endParaRPr lang="hr-HR" sz="24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hr-HR" sz="2400" dirty="0">
                <a:solidFill>
                  <a:schemeClr val="accent2">
                    <a:lumMod val="75000"/>
                  </a:schemeClr>
                </a:solidFill>
              </a:rPr>
              <a:t>https://hr.wikipedia.org/wiki/Zemlja</a:t>
            </a:r>
          </a:p>
        </p:txBody>
      </p:sp>
    </p:spTree>
    <p:extLst>
      <p:ext uri="{BB962C8B-B14F-4D97-AF65-F5344CB8AC3E}">
        <p14:creationId xmlns:p14="http://schemas.microsoft.com/office/powerpoint/2010/main" val="4278963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Sadržaj prezentacije</a:t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Dan Planeta Zemlje obilježava se 22. 4</a:t>
            </a:r>
          </a:p>
          <a:p>
            <a:r>
              <a:rPr lang="hr-HR" dirty="0" smtClean="0"/>
              <a:t>Dan planeta Zemlje obilježava 150 država diljem svijeta, a među njima je i Hrvatska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38438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Tema</a:t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Dan planeta zemlje obilježava se 22.4</a:t>
            </a:r>
          </a:p>
          <a:p>
            <a:r>
              <a:rPr lang="hr-HR" dirty="0" smtClean="0"/>
              <a:t>Obilježava se zbog toga da nam pokaže da se Zemlja treba zaštiti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00649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Planet Zemlja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Dan planeta Zemlje obilježava se 22.travnja.</a:t>
            </a:r>
          </a:p>
          <a:p>
            <a:r>
              <a:rPr lang="hr-HR" dirty="0" smtClean="0"/>
              <a:t>U OŠ </a:t>
            </a:r>
            <a:r>
              <a:rPr lang="hr-HR" dirty="0" err="1" smtClean="0"/>
              <a:t>Budrovci</a:t>
            </a:r>
            <a:r>
              <a:rPr lang="hr-HR" dirty="0" smtClean="0"/>
              <a:t> Dan planeta Zemlje obilježio se tako što smo imali brojne prezentacije , radionice…</a:t>
            </a:r>
            <a:endParaRPr lang="hr-HR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2527" y="3173881"/>
            <a:ext cx="4115157" cy="2737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5962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Kako se obilježava Dan planeta Zemlja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399742" y="1502535"/>
            <a:ext cx="8915400" cy="3777622"/>
          </a:xfrm>
        </p:spPr>
        <p:txBody>
          <a:bodyPr/>
          <a:lstStyle/>
          <a:p>
            <a:r>
              <a:rPr lang="hr-HR" dirty="0" smtClean="0"/>
              <a:t>Dan planeta Zemlje može se obilježavati na razne načine . </a:t>
            </a:r>
          </a:p>
          <a:p>
            <a:r>
              <a:rPr lang="hr-HR" dirty="0" smtClean="0"/>
              <a:t>Primjerice razne radionice i razne prezentacije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64691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i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Zanimljivosti o Zemlji</a:t>
            </a:r>
            <a:endParaRPr lang="hr-HR" i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Zemlja je jedini planet u Sunčevom sistemu koji ima tektonske ploče</a:t>
            </a:r>
          </a:p>
          <a:p>
            <a:r>
              <a:rPr lang="hr-HR" dirty="0" smtClean="0"/>
              <a:t>Procjenjuje  je se da je temperatura u zemljinoj jezgri iznosi između 5.000 i 7.000 </a:t>
            </a:r>
            <a:r>
              <a:rPr lang="hr-HR" dirty="0" err="1" smtClean="0"/>
              <a:t>celzijevih</a:t>
            </a:r>
            <a:r>
              <a:rPr lang="hr-HR" dirty="0" smtClean="0"/>
              <a:t> stupnjeva</a:t>
            </a:r>
          </a:p>
          <a:p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40582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1.Pitanja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Što je Zemlja?</a:t>
            </a:r>
          </a:p>
          <a:p>
            <a:r>
              <a:rPr lang="hr-HR" dirty="0" smtClean="0"/>
              <a:t>A) Planet</a:t>
            </a:r>
          </a:p>
          <a:p>
            <a:r>
              <a:rPr lang="hr-HR" dirty="0" smtClean="0"/>
              <a:t>B) lopta</a:t>
            </a:r>
          </a:p>
          <a:p>
            <a:r>
              <a:rPr lang="hr-HR" dirty="0" smtClean="0"/>
              <a:t>C) zvijezda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                           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5780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1.Odgovor</a:t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Što je Zemlja?</a:t>
            </a:r>
          </a:p>
          <a:p>
            <a:r>
              <a:rPr lang="hr-HR" dirty="0" smtClean="0"/>
              <a:t>A) </a:t>
            </a:r>
            <a:r>
              <a:rPr lang="hr-HR" dirty="0" smtClean="0">
                <a:solidFill>
                  <a:srgbClr val="C00000"/>
                </a:solidFill>
              </a:rPr>
              <a:t>Planet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B) lopta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C) zvijezda</a:t>
            </a:r>
            <a:endParaRPr lang="hr-H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90495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2.Pitanje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Kada se obilježava Dan planeta Zemlje?</a:t>
            </a:r>
          </a:p>
          <a:p>
            <a:r>
              <a:rPr lang="hr-HR" dirty="0" smtClean="0"/>
              <a:t>A) 13.4</a:t>
            </a:r>
          </a:p>
          <a:p>
            <a:r>
              <a:rPr lang="hr-HR" dirty="0" smtClean="0"/>
              <a:t>B) 22.4</a:t>
            </a:r>
          </a:p>
          <a:p>
            <a:r>
              <a:rPr lang="hr-HR" dirty="0" smtClean="0"/>
              <a:t>C) 8.4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84816338"/>
      </p:ext>
    </p:extLst>
  </p:cSld>
  <p:clrMapOvr>
    <a:masterClrMapping/>
  </p:clrMapOvr>
</p:sld>
</file>

<file path=ppt/theme/theme1.xml><?xml version="1.0" encoding="utf-8"?>
<a:theme xmlns:a="http://schemas.openxmlformats.org/drawingml/2006/main" name="Pramen">
  <a:themeElements>
    <a:clrScheme name="Pramen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Prame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rame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53</TotalTime>
  <Words>339</Words>
  <Application>Microsoft Office PowerPoint</Application>
  <PresentationFormat>Široki zaslon</PresentationFormat>
  <Paragraphs>77</Paragraphs>
  <Slides>19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19</vt:i4>
      </vt:variant>
    </vt:vector>
  </HeadingPairs>
  <TitlesOfParts>
    <vt:vector size="24" baseType="lpstr">
      <vt:lpstr>Aharoni</vt:lpstr>
      <vt:lpstr>Arial</vt:lpstr>
      <vt:lpstr>Century Gothic</vt:lpstr>
      <vt:lpstr>Wingdings 3</vt:lpstr>
      <vt:lpstr>Pramen</vt:lpstr>
      <vt:lpstr>Dan planeta Zemlje</vt:lpstr>
      <vt:lpstr>Sadržaj prezentacije  </vt:lpstr>
      <vt:lpstr>Tema </vt:lpstr>
      <vt:lpstr>Planet Zemlja</vt:lpstr>
      <vt:lpstr>Kako se obilježava Dan planeta Zemlja</vt:lpstr>
      <vt:lpstr>Zanimljivosti o Zemlji</vt:lpstr>
      <vt:lpstr>1.Pitanja</vt:lpstr>
      <vt:lpstr>1.Odgovor </vt:lpstr>
      <vt:lpstr>2.Pitanje</vt:lpstr>
      <vt:lpstr>2.Odgovor</vt:lpstr>
      <vt:lpstr>3.Pitanje</vt:lpstr>
      <vt:lpstr>3.odgovor</vt:lpstr>
      <vt:lpstr>4.pitanje</vt:lpstr>
      <vt:lpstr>4.odgovor</vt:lpstr>
      <vt:lpstr>5.pitanje</vt:lpstr>
      <vt:lpstr>5.odgovor</vt:lpstr>
      <vt:lpstr>Zanimljivost </vt:lpstr>
      <vt:lpstr>Zaključak</vt:lpstr>
      <vt:lpstr>Literatura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Dan planeta zemlje</dc:title>
  <dc:creator>Korisnik</dc:creator>
  <cp:lastModifiedBy>Dominik Tomislav Vladić</cp:lastModifiedBy>
  <cp:revision>10</cp:revision>
  <dcterms:created xsi:type="dcterms:W3CDTF">2016-04-13T10:52:25Z</dcterms:created>
  <dcterms:modified xsi:type="dcterms:W3CDTF">2016-04-26T16:35:02Z</dcterms:modified>
</cp:coreProperties>
</file>