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240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60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226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1561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0289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0611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8847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1893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117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16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994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83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95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971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20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796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120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5187BD-7C7E-4439-83B8-C89A116930CB}" type="datetimeFigureOut">
              <a:rPr lang="hr-HR" smtClean="0"/>
              <a:t>26.4.2016.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EF8F928-B12A-4EBC-9E26-FEF3040F822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23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gk.hr/djelatnost/gosp_financije/financijska-pismenost-svjetski-i-europski-tjedan-novca-14-18-03-2016" TargetMode="External"/><Relationship Id="rId2" Type="http://schemas.openxmlformats.org/officeDocument/2006/relationships/hyperlink" Target="http://www.hub.hr/hr/europski-tjedan-novca-european-money-week-od-9-do-13-o%C5%BEujka-2015-godin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yposavjetnik.wordpress.com/2016/03/15/svjetski-i-europski-tjedan-novca/" TargetMode="External"/><Relationship Id="rId4" Type="http://schemas.openxmlformats.org/officeDocument/2006/relationships/hyperlink" Target="http://studentski.hr/studenti/financije/europski-tjedan-novca-poslusajte-niz-predavanja-o-financijskoj-pismenosti-i-financijskoj-slici-studenat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EUROPSKI TJEDAN NOVCA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latin typeface="Arial Narrow" panose="020B0606020202030204" pitchFamily="34" charset="0"/>
              </a:rPr>
              <a:t>Petra </a:t>
            </a:r>
            <a:r>
              <a:rPr lang="hr-HR" dirty="0" err="1" smtClean="0">
                <a:latin typeface="Arial Narrow" panose="020B0606020202030204" pitchFamily="34" charset="0"/>
              </a:rPr>
              <a:t>Sivak</a:t>
            </a:r>
            <a:r>
              <a:rPr lang="hr-HR" dirty="0" smtClean="0">
                <a:latin typeface="Arial Narrow" panose="020B0606020202030204" pitchFamily="34" charset="0"/>
              </a:rPr>
              <a:t> &amp; Sanja </a:t>
            </a:r>
            <a:r>
              <a:rPr lang="hr-HR" dirty="0" err="1" smtClean="0">
                <a:latin typeface="Arial Narrow" panose="020B0606020202030204" pitchFamily="34" charset="0"/>
              </a:rPr>
              <a:t>Gomboš</a:t>
            </a:r>
            <a:endParaRPr lang="hr-HR" dirty="0" smtClean="0">
              <a:latin typeface="Arial Narrow" panose="020B0606020202030204" pitchFamily="34" charset="0"/>
            </a:endParaRPr>
          </a:p>
          <a:p>
            <a:r>
              <a:rPr lang="hr-HR" dirty="0" smtClean="0">
                <a:latin typeface="Arial Narrow" panose="020B0606020202030204" pitchFamily="34" charset="0"/>
              </a:rPr>
              <a:t>OŠ </a:t>
            </a:r>
            <a:r>
              <a:rPr lang="hr-HR" dirty="0" err="1" smtClean="0">
                <a:latin typeface="Arial Narrow" panose="020B0606020202030204" pitchFamily="34" charset="0"/>
              </a:rPr>
              <a:t>Budrovci</a:t>
            </a:r>
            <a:endParaRPr lang="hr-H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Štedna kasica</a:t>
            </a:r>
            <a:endParaRPr lang="hr-HR" dirty="0">
              <a:latin typeface="Algerian" panose="04020705040A02060702" pitchFamily="82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46" y="2438398"/>
            <a:ext cx="4750594" cy="3870961"/>
          </a:xfrm>
        </p:spPr>
      </p:pic>
    </p:spTree>
    <p:extLst>
      <p:ext uri="{BB962C8B-B14F-4D97-AF65-F5344CB8AC3E}">
        <p14:creationId xmlns:p14="http://schemas.microsoft.com/office/powerpoint/2010/main" val="9947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Zaključak 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Moramo štedjeti novac i ne razbacivati se njime </a:t>
            </a:r>
          </a:p>
          <a:p>
            <a:r>
              <a:rPr lang="hr-HR" dirty="0" smtClean="0"/>
              <a:t>Pametno upravljati novcem</a:t>
            </a:r>
          </a:p>
          <a:p>
            <a:r>
              <a:rPr lang="hr-HR" dirty="0" smtClean="0"/>
              <a:t>Ne trošiti na gluposti </a:t>
            </a:r>
          </a:p>
          <a:p>
            <a:r>
              <a:rPr lang="hr-HR" dirty="0" smtClean="0"/>
              <a:t>Pametno raspolagati novcem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630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Literatura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www.hub.hr/hr/europski-tjedan-novca-european-money-week-od-9-do-13-o%C5%BEujka-2015-godine</a:t>
            </a:r>
            <a:endParaRPr lang="hr-HR" dirty="0" smtClean="0"/>
          </a:p>
          <a:p>
            <a:r>
              <a:rPr lang="hr-HR" dirty="0">
                <a:hlinkClick r:id="rId3"/>
              </a:rPr>
              <a:t>http://</a:t>
            </a:r>
            <a:r>
              <a:rPr lang="hr-HR" dirty="0" smtClean="0">
                <a:hlinkClick r:id="rId3"/>
              </a:rPr>
              <a:t>www.hgk.hr/djelatnost/gosp_financije/financijska-pismenost-svjetski-i-europski-tjedan-novca-14-18-03-2016</a:t>
            </a:r>
            <a:endParaRPr lang="hr-HR" dirty="0" smtClean="0"/>
          </a:p>
          <a:p>
            <a:r>
              <a:rPr lang="hr-HR" dirty="0">
                <a:hlinkClick r:id="rId4"/>
              </a:rPr>
              <a:t>http://</a:t>
            </a:r>
            <a:r>
              <a:rPr lang="hr-HR" dirty="0" smtClean="0">
                <a:hlinkClick r:id="rId4"/>
              </a:rPr>
              <a:t>studentski.hr/studenti/financije/europski-tjedan-novca-poslusajte-niz-predavanja-o-financijskoj-pismenosti-i-financijskoj-slici-studenata</a:t>
            </a:r>
            <a:endParaRPr lang="hr-HR" dirty="0" smtClean="0"/>
          </a:p>
          <a:p>
            <a:r>
              <a:rPr lang="hr-HR" dirty="0">
                <a:hlinkClick r:id="rId5"/>
              </a:rPr>
              <a:t>https://hyposavjetnik.wordpress.com/2016/03/15/svjetski-i-europski-tjedan-novca</a:t>
            </a:r>
            <a:r>
              <a:rPr lang="hr-HR" dirty="0" smtClean="0">
                <a:hlinkClick r:id="rId5"/>
              </a:rPr>
              <a:t>/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88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Sadržaj prezentacije 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europski tjedan novca</a:t>
            </a:r>
          </a:p>
          <a:p>
            <a:r>
              <a:rPr lang="hr-HR" dirty="0" smtClean="0"/>
              <a:t>Zašto ga obilježavamo </a:t>
            </a:r>
          </a:p>
          <a:p>
            <a:r>
              <a:rPr lang="hr-HR" dirty="0" smtClean="0"/>
              <a:t>Čemu služi </a:t>
            </a:r>
          </a:p>
          <a:p>
            <a:r>
              <a:rPr lang="hr-HR" dirty="0" smtClean="0"/>
              <a:t>Naše aktivnosti</a:t>
            </a:r>
          </a:p>
          <a:p>
            <a:r>
              <a:rPr lang="hr-HR" dirty="0" smtClean="0"/>
              <a:t>Zaključak</a:t>
            </a:r>
          </a:p>
          <a:p>
            <a:r>
              <a:rPr lang="hr-HR" dirty="0" smtClean="0"/>
              <a:t>Literatura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80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lgerian" panose="04020705040A02060702" pitchFamily="82" charset="0"/>
              </a:rPr>
              <a:t>E</a:t>
            </a:r>
            <a:r>
              <a:rPr lang="hr-HR" dirty="0" smtClean="0">
                <a:latin typeface="Algerian" panose="04020705040A02060702" pitchFamily="82" charset="0"/>
              </a:rPr>
              <a:t>uropski tjedan novca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Tjedan u kojem ljudi razgovaraju o novci i njegovoj zaradi i o boljoj potrošnji</a:t>
            </a:r>
          </a:p>
          <a:p>
            <a:r>
              <a:rPr lang="hr-HR" dirty="0" smtClean="0"/>
              <a:t>Obilježava se od 9-13. travnja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584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Čemu služi europski dan novca</a:t>
            </a:r>
            <a:br>
              <a:rPr lang="hr-HR" dirty="0" smtClean="0">
                <a:latin typeface="Algerian" panose="04020705040A02060702" pitchFamily="82" charset="0"/>
              </a:rPr>
            </a:b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bolje ulaganje u budućnost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58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Kako</a:t>
            </a:r>
            <a:r>
              <a:rPr lang="hr-HR" dirty="0" smtClean="0"/>
              <a:t> </a:t>
            </a:r>
            <a:r>
              <a:rPr lang="hr-HR" dirty="0" smtClean="0">
                <a:latin typeface="Algerian" panose="04020705040A02060702" pitchFamily="82" charset="0"/>
              </a:rPr>
              <a:t>se obilježava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Obilježava se tako da štedimo novac </a:t>
            </a:r>
          </a:p>
          <a:p>
            <a:r>
              <a:rPr lang="hr-HR" dirty="0" smtClean="0"/>
              <a:t>Ljudi ga obilježavaju  tako da  razgovaraju o novcu i njegovoj zaradi i boljoj potrošnjo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156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Zarada novca </a:t>
            </a:r>
            <a:endParaRPr lang="hr-HR" dirty="0">
              <a:latin typeface="Algerian" panose="04020705040A02060702" pitchFamily="82" charset="0"/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011" y="2621279"/>
            <a:ext cx="5186837" cy="3638527"/>
          </a:xfrm>
        </p:spPr>
      </p:pic>
    </p:spTree>
    <p:extLst>
      <p:ext uri="{BB962C8B-B14F-4D97-AF65-F5344CB8AC3E}">
        <p14:creationId xmlns:p14="http://schemas.microsoft.com/office/powerpoint/2010/main" val="10134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Aktivnosti 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Aktivnosti u našoj školi </a:t>
            </a:r>
          </a:p>
          <a:p>
            <a:r>
              <a:rPr lang="hr-HR" dirty="0" smtClean="0"/>
              <a:t>Aktivnosti   na satu </a:t>
            </a:r>
            <a:r>
              <a:rPr lang="hr-HR" dirty="0" smtClean="0"/>
              <a:t>informatike, </a:t>
            </a:r>
            <a:r>
              <a:rPr lang="hr-HR" dirty="0" smtClean="0"/>
              <a:t>povijesti  novca –</a:t>
            </a:r>
            <a:r>
              <a:rPr lang="hr-HR" dirty="0" smtClean="0"/>
              <a:t>povijest, </a:t>
            </a:r>
            <a:r>
              <a:rPr lang="hr-HR" dirty="0" smtClean="0"/>
              <a:t>matematika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83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Zašto ga obilježavamo 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Osnovni cilj obilježavanja europskog dana </a:t>
            </a:r>
            <a:r>
              <a:rPr lang="hr-HR" dirty="0" smtClean="0"/>
              <a:t>novaca, promocija </a:t>
            </a:r>
            <a:r>
              <a:rPr lang="hr-HR" dirty="0" smtClean="0"/>
              <a:t>značaja financijske pismenosti</a:t>
            </a:r>
          </a:p>
          <a:p>
            <a:r>
              <a:rPr lang="hr-HR" dirty="0" smtClean="0"/>
              <a:t>Dobra informativnost i objektivni savjeti  o različitim  financijskim proizvodima  omogućavaju pojedincima  donošenje  kvalitetnih </a:t>
            </a:r>
            <a:r>
              <a:rPr lang="hr-HR" dirty="0" smtClean="0"/>
              <a:t>odluka, poboljšanje </a:t>
            </a:r>
            <a:r>
              <a:rPr lang="hr-HR" dirty="0" smtClean="0"/>
              <a:t>financijskog  položaja i uspješno upravljanje  novcem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83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anose="04020705040A02060702" pitchFamily="82" charset="0"/>
              </a:rPr>
              <a:t>Prednosti upravljanja novcem</a:t>
            </a:r>
            <a:endParaRPr lang="hr-HR" dirty="0">
              <a:latin typeface="Algerian" panose="04020705040A02060702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Dobra financijska pismenost preduvjet je uspjeha na tržištu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80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55</TotalTime>
  <Words>182</Words>
  <Application>Microsoft Office PowerPoint</Application>
  <PresentationFormat>Široki zaslon</PresentationFormat>
  <Paragraphs>38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Algerian</vt:lpstr>
      <vt:lpstr>Arial</vt:lpstr>
      <vt:lpstr>Arial Narrow</vt:lpstr>
      <vt:lpstr>Corbel</vt:lpstr>
      <vt:lpstr>Paralaksa</vt:lpstr>
      <vt:lpstr>EUROPSKI TJEDAN NOVCA</vt:lpstr>
      <vt:lpstr>Sadržaj prezentacije </vt:lpstr>
      <vt:lpstr>Europski tjedan novca</vt:lpstr>
      <vt:lpstr>Čemu služi europski dan novca </vt:lpstr>
      <vt:lpstr>Kako se obilježava</vt:lpstr>
      <vt:lpstr>Zarada novca </vt:lpstr>
      <vt:lpstr>Aktivnosti </vt:lpstr>
      <vt:lpstr>Zašto ga obilježavamo </vt:lpstr>
      <vt:lpstr>Prednosti upravljanja novcem</vt:lpstr>
      <vt:lpstr>Štedna kasica</vt:lpstr>
      <vt:lpstr>Zaključak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EUROPSKI TJEDAN NOVCA</dc:title>
  <dc:creator>Korisnik</dc:creator>
  <cp:lastModifiedBy>Dominik Tomislav Vladić</cp:lastModifiedBy>
  <cp:revision>7</cp:revision>
  <dcterms:created xsi:type="dcterms:W3CDTF">2016-04-13T10:06:58Z</dcterms:created>
  <dcterms:modified xsi:type="dcterms:W3CDTF">2016-04-26T16:37:11Z</dcterms:modified>
</cp:coreProperties>
</file>