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88" r:id="rId2"/>
    <p:sldMasterId id="2147483714" r:id="rId3"/>
    <p:sldMasterId id="2147483727" r:id="rId4"/>
    <p:sldMasterId id="2147483740" r:id="rId5"/>
    <p:sldMasterId id="2147483753" r:id="rId6"/>
  </p:sldMasterIdLst>
  <p:notesMasterIdLst>
    <p:notesMasterId r:id="rId85"/>
  </p:notesMasterIdLst>
  <p:sldIdLst>
    <p:sldId id="295" r:id="rId7"/>
    <p:sldId id="492" r:id="rId8"/>
    <p:sldId id="553" r:id="rId9"/>
    <p:sldId id="484" r:id="rId10"/>
    <p:sldId id="540" r:id="rId11"/>
    <p:sldId id="486" r:id="rId12"/>
    <p:sldId id="488" r:id="rId13"/>
    <p:sldId id="495" r:id="rId14"/>
    <p:sldId id="489" r:id="rId15"/>
    <p:sldId id="546" r:id="rId16"/>
    <p:sldId id="493" r:id="rId17"/>
    <p:sldId id="494" r:id="rId18"/>
    <p:sldId id="614" r:id="rId19"/>
    <p:sldId id="615" r:id="rId20"/>
    <p:sldId id="616" r:id="rId21"/>
    <p:sldId id="617" r:id="rId22"/>
    <p:sldId id="635" r:id="rId23"/>
    <p:sldId id="496" r:id="rId24"/>
    <p:sldId id="607" r:id="rId25"/>
    <p:sldId id="608" r:id="rId26"/>
    <p:sldId id="579" r:id="rId27"/>
    <p:sldId id="580" r:id="rId28"/>
    <p:sldId id="609" r:id="rId29"/>
    <p:sldId id="610" r:id="rId30"/>
    <p:sldId id="611" r:id="rId31"/>
    <p:sldId id="612" r:id="rId32"/>
    <p:sldId id="581" r:id="rId33"/>
    <p:sldId id="618" r:id="rId34"/>
    <p:sldId id="619" r:id="rId35"/>
    <p:sldId id="620" r:id="rId36"/>
    <p:sldId id="621" r:id="rId37"/>
    <p:sldId id="622" r:id="rId38"/>
    <p:sldId id="623" r:id="rId39"/>
    <p:sldId id="624" r:id="rId40"/>
    <p:sldId id="625" r:id="rId41"/>
    <p:sldId id="626" r:id="rId42"/>
    <p:sldId id="627" r:id="rId43"/>
    <p:sldId id="628" r:id="rId44"/>
    <p:sldId id="629" r:id="rId45"/>
    <p:sldId id="630" r:id="rId46"/>
    <p:sldId id="631" r:id="rId47"/>
    <p:sldId id="632" r:id="rId48"/>
    <p:sldId id="634" r:id="rId49"/>
    <p:sldId id="633" r:id="rId50"/>
    <p:sldId id="502" r:id="rId51"/>
    <p:sldId id="503" r:id="rId52"/>
    <p:sldId id="504" r:id="rId53"/>
    <p:sldId id="582" r:id="rId54"/>
    <p:sldId id="583" r:id="rId55"/>
    <p:sldId id="584" r:id="rId56"/>
    <p:sldId id="587" r:id="rId57"/>
    <p:sldId id="641" r:id="rId58"/>
    <p:sldId id="642" r:id="rId59"/>
    <p:sldId id="643" r:id="rId60"/>
    <p:sldId id="644" r:id="rId61"/>
    <p:sldId id="645" r:id="rId62"/>
    <p:sldId id="646" r:id="rId63"/>
    <p:sldId id="647" r:id="rId64"/>
    <p:sldId id="639" r:id="rId65"/>
    <p:sldId id="640" r:id="rId66"/>
    <p:sldId id="650" r:id="rId67"/>
    <p:sldId id="589" r:id="rId68"/>
    <p:sldId id="590" r:id="rId69"/>
    <p:sldId id="591" r:id="rId70"/>
    <p:sldId id="592" r:id="rId71"/>
    <p:sldId id="593" r:id="rId72"/>
    <p:sldId id="648" r:id="rId73"/>
    <p:sldId id="651" r:id="rId74"/>
    <p:sldId id="649" r:id="rId75"/>
    <p:sldId id="588" r:id="rId76"/>
    <p:sldId id="594" r:id="rId77"/>
    <p:sldId id="595" r:id="rId78"/>
    <p:sldId id="602" r:id="rId79"/>
    <p:sldId id="636" r:id="rId80"/>
    <p:sldId id="603" r:id="rId81"/>
    <p:sldId id="604" r:id="rId82"/>
    <p:sldId id="605" r:id="rId83"/>
    <p:sldId id="61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žena Lukač" initials="B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1CC"/>
    <a:srgbClr val="DE6E46"/>
    <a:srgbClr val="FF9900"/>
    <a:srgbClr val="404040"/>
    <a:srgbClr val="938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573" autoAdjust="0"/>
  </p:normalViewPr>
  <p:slideViewPr>
    <p:cSldViewPr snapToObjects="1">
      <p:cViewPr varScale="1">
        <p:scale>
          <a:sx n="74" d="100"/>
          <a:sy n="74" d="100"/>
        </p:scale>
        <p:origin x="3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theme" Target="theme/theme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presProps" Target="pres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924286642044297E-2"/>
          <c:y val="6.2499008046725112E-2"/>
          <c:w val="0.8528605222725949"/>
          <c:h val="0.738074076425374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Raspoloživi proračun, mil. EUR</c:v>
                </c:pt>
              </c:strCache>
            </c:strRef>
          </c:tx>
          <c:spPr>
            <a:solidFill>
              <a:srgbClr val="2FB1CC">
                <a:alpha val="50196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4.61895327326946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1.905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5.028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7.420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8.731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sr-Latn-R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</c:strCache>
            </c:strRef>
          </c:cat>
          <c:val>
            <c:numRef>
              <c:f>Sheet1!$B$2:$B$6</c:f>
              <c:numCache>
                <c:formatCode>#,##0.0</c:formatCode>
                <c:ptCount val="5"/>
                <c:pt idx="0">
                  <c:v>494958</c:v>
                </c:pt>
                <c:pt idx="1">
                  <c:v>1904605</c:v>
                </c:pt>
                <c:pt idx="2">
                  <c:v>5028000</c:v>
                </c:pt>
                <c:pt idx="3">
                  <c:v>7419822</c:v>
                </c:pt>
                <c:pt idx="4">
                  <c:v>8730751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235337312"/>
        <c:axId val="23533787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Ugovorenost (%)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pPr>
              <a:noFill/>
              <a:ln>
                <a:noFill/>
              </a:ln>
            </c:spPr>
          </c:marker>
          <c:dLbls>
            <c:dLbl>
              <c:idx val="0"/>
              <c:layout>
                <c:manualLayout>
                  <c:x val="-4.3845060575925146E-2"/>
                  <c:y val="0.11050491744303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1793590233424905E-2"/>
                  <c:y val="0.45259058517307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0928058580663509E-2"/>
                  <c:y val="-0.207921342073103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620280673421108E-2"/>
                  <c:y val="-0.201564905486692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4413520448947299E-2"/>
                  <c:y val="-0.525971541080973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6"/>
                        </a:solidFill>
                      </a:rPr>
                      <a:t>9</a:t>
                    </a:r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chemeClr val="accent6"/>
                    </a:solidFill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0.97864630938382713</c:v>
                </c:pt>
                <c:pt idx="1">
                  <c:v>1.0015994182520762</c:v>
                </c:pt>
                <c:pt idx="2">
                  <c:v>0.97954176610978583</c:v>
                </c:pt>
                <c:pt idx="3">
                  <c:v>0.98841225571179381</c:v>
                </c:pt>
                <c:pt idx="4">
                  <c:v>0.99177174220178832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338992"/>
        <c:axId val="235338432"/>
      </c:lineChart>
      <c:catAx>
        <c:axId val="23533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sr-Latn-RS"/>
          </a:p>
        </c:txPr>
        <c:crossAx val="235337872"/>
        <c:crossesAt val="0"/>
        <c:auto val="1"/>
        <c:lblAlgn val="ctr"/>
        <c:lblOffset val="100"/>
        <c:noMultiLvlLbl val="0"/>
      </c:catAx>
      <c:valAx>
        <c:axId val="235337872"/>
        <c:scaling>
          <c:orientation val="minMax"/>
          <c:max val="9000001"/>
          <c:min val="1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sr-Latn-RS"/>
          </a:p>
        </c:txPr>
        <c:crossAx val="235337312"/>
        <c:crosses val="autoZero"/>
        <c:crossBetween val="between"/>
        <c:dispUnits>
          <c:builtInUnit val="millions"/>
          <c:dispUnitsLbl>
            <c:layout/>
            <c:tx>
              <c:rich>
                <a:bodyPr/>
                <a:lstStyle/>
                <a:p>
                  <a:pPr>
                    <a:defRPr sz="1600">
                      <a:solidFill>
                        <a:schemeClr val="bg1">
                          <a:lumMod val="65000"/>
                        </a:schemeClr>
                      </a:solidFill>
                    </a:defRPr>
                  </a:pPr>
                  <a:r>
                    <a:rPr lang="en-GB" dirty="0" err="1" smtClean="0"/>
                    <a:t>Mi</a:t>
                  </a:r>
                  <a:r>
                    <a:rPr lang="hr-HR" dirty="0" smtClean="0"/>
                    <a:t>l.</a:t>
                  </a:r>
                  <a:endParaRPr lang="en-GB" dirty="0"/>
                </a:p>
              </c:rich>
            </c:tx>
          </c:dispUnitsLbl>
        </c:dispUnits>
      </c:valAx>
      <c:valAx>
        <c:axId val="23533843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>
                    <a:lumMod val="65000"/>
                  </a:schemeClr>
                </a:solidFill>
              </a:defRPr>
            </a:pPr>
            <a:endParaRPr lang="sr-Latn-RS"/>
          </a:p>
        </c:txPr>
        <c:crossAx val="235338992"/>
        <c:crosses val="max"/>
        <c:crossBetween val="between"/>
      </c:valAx>
      <c:catAx>
        <c:axId val="235338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533843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1">
              <a:lumMod val="85000"/>
            </a:schemeClr>
          </a:solidFill>
        </a:ln>
      </c:spPr>
    </c:plotArea>
    <c:legend>
      <c:legendPos val="b"/>
      <c:legendEntry>
        <c:idx val="0"/>
        <c:txPr>
          <a:bodyPr/>
          <a:lstStyle/>
          <a:p>
            <a:pPr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sr-Latn-RS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rgbClr val="DE6E46"/>
                </a:solidFill>
              </a:defRPr>
            </a:pPr>
            <a:endParaRPr lang="sr-Latn-RS"/>
          </a:p>
        </c:txPr>
      </c:legendEntry>
      <c:layout>
        <c:manualLayout>
          <c:xMode val="edge"/>
          <c:yMode val="edge"/>
          <c:x val="0.10610835471758789"/>
          <c:y val="0.90396591736720611"/>
          <c:w val="0.84396979829702767"/>
          <c:h val="6.5709610696850704E-2"/>
        </c:manualLayout>
      </c:layout>
      <c:overlay val="0"/>
      <c:txPr>
        <a:bodyPr/>
        <a:lstStyle/>
        <a:p>
          <a:pPr>
            <a:defRPr sz="1600" b="0">
              <a:solidFill>
                <a:schemeClr val="tx1">
                  <a:lumMod val="50000"/>
                  <a:lumOff val="50000"/>
                </a:schemeClr>
              </a:solidFill>
            </a:defRPr>
          </a:pPr>
          <a:endParaRPr lang="sr-Latn-RS"/>
        </a:p>
      </c:txPr>
    </c:legend>
    <c:plotVisOnly val="1"/>
    <c:dispBlanksAs val="zero"/>
    <c:showDLblsOverMax val="0"/>
  </c:chart>
  <c:txPr>
    <a:bodyPr/>
    <a:lstStyle/>
    <a:p>
      <a:pPr>
        <a:defRPr sz="1800">
          <a:solidFill>
            <a:schemeClr val="tx1">
              <a:lumMod val="50000"/>
              <a:lumOff val="50000"/>
            </a:schemeClr>
          </a:solidFill>
        </a:defRPr>
      </a:pPr>
      <a:endParaRPr lang="sr-Latn-R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Zaprimljeni projekti</c:v>
                </c:pt>
              </c:strCache>
            </c:strRef>
          </c:tx>
          <c:spPr>
            <a:solidFill>
              <a:srgbClr val="2FB1CC">
                <a:alpha val="6000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99</a:t>
                    </a:r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318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397</a:t>
                    </a:r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301690056118429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559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519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sr-Latn-R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</c:strCache>
            </c:strRef>
          </c:cat>
          <c:val>
            <c:numRef>
              <c:f>Sheet1!$B$2:$B$6</c:f>
              <c:numCache>
                <c:formatCode>#,##0.0</c:formatCode>
                <c:ptCount val="5"/>
                <c:pt idx="0">
                  <c:v>99</c:v>
                </c:pt>
                <c:pt idx="1">
                  <c:v>318</c:v>
                </c:pt>
                <c:pt idx="2">
                  <c:v>397</c:v>
                </c:pt>
                <c:pt idx="3">
                  <c:v>559</c:v>
                </c:pt>
                <c:pt idx="4">
                  <c:v>506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Odobreni projekti</c:v>
                </c:pt>
              </c:strCache>
            </c:strRef>
          </c:tx>
          <c:spPr>
            <a:solidFill>
              <a:srgbClr val="938678">
                <a:alpha val="54902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54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123</a:t>
                    </a:r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158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195</a:t>
                    </a:r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181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sr-Latn-R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</c:strCache>
            </c:strRef>
          </c:cat>
          <c:val>
            <c:numRef>
              <c:f>Sheet1!$C$2:$C$6</c:f>
              <c:numCache>
                <c:formatCode>#,##0.0</c:formatCode>
                <c:ptCount val="5"/>
                <c:pt idx="0">
                  <c:v>54</c:v>
                </c:pt>
                <c:pt idx="1">
                  <c:v>123</c:v>
                </c:pt>
                <c:pt idx="2">
                  <c:v>158</c:v>
                </c:pt>
                <c:pt idx="3">
                  <c:v>195</c:v>
                </c:pt>
                <c:pt idx="4">
                  <c:v>184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238783440"/>
        <c:axId val="23878400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Prolaznost (%)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6532733941937796E-4"/>
                  <c:y val="0.5627370768327328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54,5%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024660313262392E-3"/>
                  <c:y val="0.293983869517144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38,7%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992240247921874E-3"/>
                  <c:y val="0.257590206026490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39,8%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363627166990542E-3"/>
                  <c:y val="0.1372111652497165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34,9%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544024467008956E-4"/>
                  <c:y val="0.148409215554532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DE6E46"/>
                        </a:solidFill>
                      </a:rPr>
                      <a:t>36%</a:t>
                    </a:r>
                    <a:endParaRPr lang="en-US" dirty="0">
                      <a:solidFill>
                        <a:srgbClr val="DE6E46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DE6E46"/>
                    </a:solidFill>
                  </a:defRPr>
                </a:pPr>
                <a:endParaRPr lang="sr-Latn-R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0.54545454545454541</c:v>
                </c:pt>
                <c:pt idx="1">
                  <c:v>0.3867924528301887</c:v>
                </c:pt>
                <c:pt idx="2">
                  <c:v>0.39798488664987408</c:v>
                </c:pt>
                <c:pt idx="3">
                  <c:v>0.34883720930232559</c:v>
                </c:pt>
                <c:pt idx="4">
                  <c:v>0.36363636363636365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785120"/>
        <c:axId val="238784560"/>
      </c:lineChart>
      <c:catAx>
        <c:axId val="23878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sr-Latn-RS"/>
          </a:p>
        </c:txPr>
        <c:crossAx val="238784000"/>
        <c:crossesAt val="0"/>
        <c:auto val="1"/>
        <c:lblAlgn val="ctr"/>
        <c:lblOffset val="100"/>
        <c:noMultiLvlLbl val="0"/>
      </c:catAx>
      <c:valAx>
        <c:axId val="23878400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sr-Latn-RS"/>
          </a:p>
        </c:txPr>
        <c:crossAx val="238783440"/>
        <c:crosses val="autoZero"/>
        <c:crossBetween val="between"/>
      </c:valAx>
      <c:valAx>
        <c:axId val="23878456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sr-Latn-RS"/>
          </a:p>
        </c:txPr>
        <c:crossAx val="238785120"/>
        <c:crosses val="max"/>
        <c:crossBetween val="between"/>
      </c:valAx>
      <c:catAx>
        <c:axId val="238785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878456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1">
              <a:lumMod val="85000"/>
            </a:schemeClr>
          </a:solidFill>
        </a:ln>
      </c:spPr>
    </c:plotArea>
    <c:legend>
      <c:legendPos val="b"/>
      <c:legendEntry>
        <c:idx val="0"/>
        <c:txPr>
          <a:bodyPr/>
          <a:lstStyle/>
          <a:p>
            <a:pPr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sr-Latn-RS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sr-Latn-RS"/>
          </a:p>
        </c:txPr>
      </c:legendEntry>
      <c:legendEntry>
        <c:idx val="2"/>
        <c:txPr>
          <a:bodyPr/>
          <a:lstStyle/>
          <a:p>
            <a:pPr>
              <a:defRPr sz="1600" b="1">
                <a:solidFill>
                  <a:srgbClr val="DE6E46"/>
                </a:solidFill>
              </a:defRPr>
            </a:pPr>
            <a:endParaRPr lang="sr-Latn-RS"/>
          </a:p>
        </c:txPr>
      </c:legendEntry>
      <c:layout>
        <c:manualLayout>
          <c:xMode val="edge"/>
          <c:yMode val="edge"/>
          <c:x val="0.10610835471758789"/>
          <c:y val="0.90956499114477452"/>
          <c:w val="0.68796251635997085"/>
          <c:h val="7.09246591648547E-2"/>
        </c:manualLayout>
      </c:layout>
      <c:overlay val="0"/>
      <c:txPr>
        <a:bodyPr/>
        <a:lstStyle/>
        <a:p>
          <a:pPr>
            <a:defRPr sz="1600" b="0">
              <a:solidFill>
                <a:schemeClr val="tx1">
                  <a:lumMod val="50000"/>
                  <a:lumOff val="50000"/>
                </a:schemeClr>
              </a:solidFill>
            </a:defRPr>
          </a:pPr>
          <a:endParaRPr lang="sr-Latn-RS"/>
        </a:p>
      </c:txPr>
    </c:legend>
    <c:plotVisOnly val="1"/>
    <c:dispBlanksAs val="zero"/>
    <c:showDLblsOverMax val="0"/>
  </c:chart>
  <c:txPr>
    <a:bodyPr/>
    <a:lstStyle/>
    <a:p>
      <a:pPr>
        <a:defRPr sz="1800">
          <a:solidFill>
            <a:schemeClr val="tx1">
              <a:lumMod val="50000"/>
              <a:lumOff val="50000"/>
            </a:schemeClr>
          </a:solidFill>
        </a:defRPr>
      </a:pPr>
      <a:endParaRPr lang="sr-Latn-R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531A2-967A-443E-8589-5FA252FF26BE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B1BB4B95-5F5C-44E0-A945-DB9C4E9FC23A}">
      <dgm:prSet phldrT="[Text]"/>
      <dgm:spPr>
        <a:solidFill>
          <a:srgbClr val="FA895C"/>
        </a:solidFill>
      </dgm:spPr>
      <dgm:t>
        <a:bodyPr/>
        <a:lstStyle/>
        <a:p>
          <a:r>
            <a:rPr lang="hr-HR" b="1" dirty="0" smtClean="0"/>
            <a:t>OBRAZOVANJE I OSPOSOBLJAVANJE</a:t>
          </a:r>
          <a:endParaRPr lang="hr-HR" dirty="0"/>
        </a:p>
      </dgm:t>
    </dgm:pt>
    <dgm:pt modelId="{EEA27CB8-BB3B-4A5A-96F2-D9335C17E248}" type="parTrans" cxnId="{C91C572D-39DF-461E-9DBF-269E2AF0059F}">
      <dgm:prSet/>
      <dgm:spPr/>
      <dgm:t>
        <a:bodyPr/>
        <a:lstStyle/>
        <a:p>
          <a:endParaRPr lang="hr-HR"/>
        </a:p>
      </dgm:t>
    </dgm:pt>
    <dgm:pt modelId="{79010831-74EA-49D8-9378-6C63694750FC}" type="sibTrans" cxnId="{C91C572D-39DF-461E-9DBF-269E2AF0059F}">
      <dgm:prSet/>
      <dgm:spPr/>
      <dgm:t>
        <a:bodyPr/>
        <a:lstStyle/>
        <a:p>
          <a:endParaRPr lang="hr-HR"/>
        </a:p>
      </dgm:t>
    </dgm:pt>
    <dgm:pt modelId="{D3DDDD03-E786-417B-8432-909CE2803D3F}">
      <dgm:prSet phldrT="[Text]"/>
      <dgm:spPr>
        <a:solidFill>
          <a:schemeClr val="accent5"/>
        </a:solidFill>
      </dgm:spPr>
      <dgm:t>
        <a:bodyPr/>
        <a:lstStyle/>
        <a:p>
          <a:r>
            <a:rPr lang="hr-HR" b="1" dirty="0" smtClean="0"/>
            <a:t>MLADI</a:t>
          </a:r>
          <a:endParaRPr lang="hr-HR" b="1" dirty="0"/>
        </a:p>
      </dgm:t>
    </dgm:pt>
    <dgm:pt modelId="{65A72899-381F-424E-B9A2-535C89632CE5}" type="parTrans" cxnId="{B8917A5C-D957-4298-AB6E-60C15D524EF4}">
      <dgm:prSet/>
      <dgm:spPr/>
      <dgm:t>
        <a:bodyPr/>
        <a:lstStyle/>
        <a:p>
          <a:endParaRPr lang="hr-HR"/>
        </a:p>
      </dgm:t>
    </dgm:pt>
    <dgm:pt modelId="{05A1BF52-542C-4BB4-81D6-E23AAB5B6F8A}" type="sibTrans" cxnId="{B8917A5C-D957-4298-AB6E-60C15D524EF4}">
      <dgm:prSet/>
      <dgm:spPr/>
      <dgm:t>
        <a:bodyPr/>
        <a:lstStyle/>
        <a:p>
          <a:endParaRPr lang="hr-HR"/>
        </a:p>
      </dgm:t>
    </dgm:pt>
    <dgm:pt modelId="{C7198C53-96A1-487C-BB89-E603EA6288F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hr-HR" b="1" dirty="0" smtClean="0"/>
            <a:t>ZNANOST</a:t>
          </a:r>
          <a:endParaRPr lang="hr-HR" b="1" dirty="0"/>
        </a:p>
      </dgm:t>
    </dgm:pt>
    <dgm:pt modelId="{AF1C8F9D-F12D-41D6-9988-F3685E83BF64}" type="parTrans" cxnId="{38C30FBA-CF0E-46C0-93E7-106842640919}">
      <dgm:prSet/>
      <dgm:spPr/>
      <dgm:t>
        <a:bodyPr/>
        <a:lstStyle/>
        <a:p>
          <a:endParaRPr lang="hr-HR"/>
        </a:p>
      </dgm:t>
    </dgm:pt>
    <dgm:pt modelId="{AAD89143-EF89-4A97-B297-17A4601834E4}" type="sibTrans" cxnId="{38C30FBA-CF0E-46C0-93E7-106842640919}">
      <dgm:prSet/>
      <dgm:spPr/>
      <dgm:t>
        <a:bodyPr/>
        <a:lstStyle/>
        <a:p>
          <a:endParaRPr lang="hr-HR"/>
        </a:p>
      </dgm:t>
    </dgm:pt>
    <dgm:pt modelId="{ED91E9B4-1805-4766-AE83-070863B36A1A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hr-HR" sz="1350" b="1" dirty="0" smtClean="0"/>
            <a:t>OBZOR2020</a:t>
          </a:r>
          <a:r>
            <a:rPr lang="hr-HR" sz="1300" b="1" dirty="0" smtClean="0"/>
            <a:t>.</a:t>
          </a:r>
          <a:endParaRPr lang="hr-HR" sz="1300" b="1" dirty="0"/>
        </a:p>
      </dgm:t>
    </dgm:pt>
    <dgm:pt modelId="{D7B97329-8114-421E-8571-41F0CC1C7289}" type="parTrans" cxnId="{49A6186E-9799-4A47-8FFE-77636C36EE18}">
      <dgm:prSet/>
      <dgm:spPr/>
      <dgm:t>
        <a:bodyPr/>
        <a:lstStyle/>
        <a:p>
          <a:endParaRPr lang="hr-HR"/>
        </a:p>
      </dgm:t>
    </dgm:pt>
    <dgm:pt modelId="{D77086E3-4504-472F-AE10-CD2C37AE0B0B}" type="sibTrans" cxnId="{49A6186E-9799-4A47-8FFE-77636C36EE18}">
      <dgm:prSet/>
      <dgm:spPr/>
      <dgm:t>
        <a:bodyPr/>
        <a:lstStyle/>
        <a:p>
          <a:endParaRPr lang="hr-HR"/>
        </a:p>
      </dgm:t>
    </dgm:pt>
    <dgm:pt modelId="{4B1F603D-D51A-4ADF-A00D-A415AB9A46F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hr-HR" sz="1400" b="1" dirty="0" smtClean="0"/>
            <a:t>ERASMUS</a:t>
          </a:r>
          <a:r>
            <a:rPr lang="hr-HR" sz="1300" b="1" dirty="0" smtClean="0"/>
            <a:t>+</a:t>
          </a:r>
          <a:endParaRPr lang="hr-HR" sz="1300" b="1" dirty="0"/>
        </a:p>
      </dgm:t>
    </dgm:pt>
    <dgm:pt modelId="{C5C0839C-D3E6-4987-908D-EA86643E5718}" type="parTrans" cxnId="{672E7459-B3C0-42B7-B5EE-9907D1D8B43B}">
      <dgm:prSet/>
      <dgm:spPr/>
      <dgm:t>
        <a:bodyPr/>
        <a:lstStyle/>
        <a:p>
          <a:endParaRPr lang="hr-HR"/>
        </a:p>
      </dgm:t>
    </dgm:pt>
    <dgm:pt modelId="{A209D82B-E970-4A87-97AA-5B6196FEABE5}" type="sibTrans" cxnId="{672E7459-B3C0-42B7-B5EE-9907D1D8B43B}">
      <dgm:prSet/>
      <dgm:spPr/>
      <dgm:t>
        <a:bodyPr/>
        <a:lstStyle/>
        <a:p>
          <a:endParaRPr lang="hr-HR"/>
        </a:p>
      </dgm:t>
    </dgm:pt>
    <dgm:pt modelId="{C733C891-0B34-400C-8142-2A2C931FFD7E}">
      <dgm:prSet phldrT="[Text]" custT="1"/>
      <dgm:spPr>
        <a:solidFill>
          <a:schemeClr val="accent5"/>
        </a:solidFill>
      </dgm:spPr>
      <dgm:t>
        <a:bodyPr/>
        <a:lstStyle/>
        <a:p>
          <a:r>
            <a:rPr lang="hr-HR" sz="1400" b="1" dirty="0" smtClean="0"/>
            <a:t>ERASMUS+</a:t>
          </a:r>
          <a:endParaRPr lang="hr-HR" sz="1400" b="1" dirty="0"/>
        </a:p>
      </dgm:t>
    </dgm:pt>
    <dgm:pt modelId="{F7531767-8378-4143-9346-D4F3C7C106C9}" type="parTrans" cxnId="{7A72EAC2-95AE-4FB5-9EB4-AF4F1FE34EF1}">
      <dgm:prSet/>
      <dgm:spPr/>
      <dgm:t>
        <a:bodyPr/>
        <a:lstStyle/>
        <a:p>
          <a:endParaRPr lang="hr-HR"/>
        </a:p>
      </dgm:t>
    </dgm:pt>
    <dgm:pt modelId="{9F9597D8-31AF-4B07-8C23-813D14D4FF41}" type="sibTrans" cxnId="{7A72EAC2-95AE-4FB5-9EB4-AF4F1FE34EF1}">
      <dgm:prSet/>
      <dgm:spPr/>
      <dgm:t>
        <a:bodyPr/>
        <a:lstStyle/>
        <a:p>
          <a:endParaRPr lang="hr-HR"/>
        </a:p>
      </dgm:t>
    </dgm:pt>
    <dgm:pt modelId="{E332898F-6AE5-42A8-B3E1-76755F704BB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hr-HR" sz="1400" b="1" dirty="0" smtClean="0">
              <a:cs typeface="Arial" panose="020B0604020202020204" pitchFamily="34" charset="0"/>
            </a:rPr>
            <a:t>EURAXESS</a:t>
          </a:r>
          <a:endParaRPr lang="hr-HR" sz="1400" dirty="0"/>
        </a:p>
      </dgm:t>
    </dgm:pt>
    <dgm:pt modelId="{E9EBBE27-4FAB-4FFC-8C2B-F73D5416644D}" type="parTrans" cxnId="{F7BA46C6-37F2-45E3-B768-3744D94A3690}">
      <dgm:prSet/>
      <dgm:spPr/>
      <dgm:t>
        <a:bodyPr/>
        <a:lstStyle/>
        <a:p>
          <a:endParaRPr lang="hr-HR"/>
        </a:p>
      </dgm:t>
    </dgm:pt>
    <dgm:pt modelId="{74651889-B1D0-4B48-8F95-FE041B43F58B}" type="sibTrans" cxnId="{F7BA46C6-37F2-45E3-B768-3744D94A3690}">
      <dgm:prSet/>
      <dgm:spPr/>
      <dgm:t>
        <a:bodyPr/>
        <a:lstStyle/>
        <a:p>
          <a:endParaRPr lang="hr-HR"/>
        </a:p>
      </dgm:t>
    </dgm:pt>
    <dgm:pt modelId="{FF480015-C3FC-45EE-B317-F8D8991B9A24}">
      <dgm:prSet phldrT="[Text]" custT="1"/>
      <dgm:spPr>
        <a:solidFill>
          <a:srgbClr val="FA895C"/>
        </a:solidFill>
      </dgm:spPr>
      <dgm:t>
        <a:bodyPr/>
        <a:lstStyle/>
        <a:p>
          <a:r>
            <a:rPr lang="hr-HR" sz="1300" b="1" dirty="0" smtClean="0"/>
            <a:t>BILATERALNE</a:t>
          </a:r>
          <a:r>
            <a:rPr lang="hr-HR" sz="1300" b="1" dirty="0" smtClean="0">
              <a:cs typeface="Arial" panose="020B0604020202020204" pitchFamily="34" charset="0"/>
            </a:rPr>
            <a:t> STIPENDIJE</a:t>
          </a:r>
          <a:endParaRPr lang="hr-HR" sz="1300" dirty="0"/>
        </a:p>
      </dgm:t>
    </dgm:pt>
    <dgm:pt modelId="{2BA5A265-5715-4CC5-8A7D-35F12372963C}" type="parTrans" cxnId="{CDE3E0B5-2033-47D5-B4EE-4B69667E6AAD}">
      <dgm:prSet/>
      <dgm:spPr/>
      <dgm:t>
        <a:bodyPr/>
        <a:lstStyle/>
        <a:p>
          <a:endParaRPr lang="hr-HR"/>
        </a:p>
      </dgm:t>
    </dgm:pt>
    <dgm:pt modelId="{081C5057-2138-48EC-B943-E379CDA863BD}" type="sibTrans" cxnId="{CDE3E0B5-2033-47D5-B4EE-4B69667E6AAD}">
      <dgm:prSet/>
      <dgm:spPr/>
      <dgm:t>
        <a:bodyPr/>
        <a:lstStyle/>
        <a:p>
          <a:endParaRPr lang="hr-HR"/>
        </a:p>
      </dgm:t>
    </dgm:pt>
    <dgm:pt modelId="{FE2353F4-2B2E-4F19-A0A9-55E5B0BF6E5B}">
      <dgm:prSet phldrT="[Text]" custT="1"/>
      <dgm:spPr>
        <a:solidFill>
          <a:srgbClr val="FA895C"/>
        </a:solidFill>
      </dgm:spPr>
      <dgm:t>
        <a:bodyPr/>
        <a:lstStyle/>
        <a:p>
          <a:r>
            <a:rPr lang="hr-HR" sz="1400" b="1" dirty="0" smtClean="0"/>
            <a:t>CEEPUS</a:t>
          </a:r>
          <a:endParaRPr lang="hr-HR" sz="1400" b="1" dirty="0"/>
        </a:p>
      </dgm:t>
    </dgm:pt>
    <dgm:pt modelId="{ED16ADAF-235F-4B49-84EC-D76692B3C11E}" type="parTrans" cxnId="{DE33E6B5-5FB4-48A2-A80E-7BDDFFAFB785}">
      <dgm:prSet/>
      <dgm:spPr/>
      <dgm:t>
        <a:bodyPr/>
        <a:lstStyle/>
        <a:p>
          <a:endParaRPr lang="hr-HR"/>
        </a:p>
      </dgm:t>
    </dgm:pt>
    <dgm:pt modelId="{13CF9D9F-11A8-4053-9A31-CC3C1995C736}" type="sibTrans" cxnId="{DE33E6B5-5FB4-48A2-A80E-7BDDFFAFB785}">
      <dgm:prSet/>
      <dgm:spPr/>
      <dgm:t>
        <a:bodyPr/>
        <a:lstStyle/>
        <a:p>
          <a:endParaRPr lang="hr-HR"/>
        </a:p>
      </dgm:t>
    </dgm:pt>
    <dgm:pt modelId="{9978BC5B-0CE1-4CF8-9E9E-C22C7FD4BA93}" type="pres">
      <dgm:prSet presAssocID="{980531A2-967A-443E-8589-5FA252FF26B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3B72593B-820E-4100-A846-7AA8A0E7FCD2}" type="pres">
      <dgm:prSet presAssocID="{B1BB4B95-5F5C-44E0-A945-DB9C4E9FC23A}" presName="vertOne" presStyleCnt="0"/>
      <dgm:spPr/>
    </dgm:pt>
    <dgm:pt modelId="{D18DDCDB-B21D-4506-81DD-4BBE8DE656F9}" type="pres">
      <dgm:prSet presAssocID="{B1BB4B95-5F5C-44E0-A945-DB9C4E9FC23A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901CF73-BA08-4CB5-A190-21869FB10BBB}" type="pres">
      <dgm:prSet presAssocID="{B1BB4B95-5F5C-44E0-A945-DB9C4E9FC23A}" presName="parTransOne" presStyleCnt="0"/>
      <dgm:spPr/>
    </dgm:pt>
    <dgm:pt modelId="{1C621738-441F-4AF2-80C6-CD7B9EC06B41}" type="pres">
      <dgm:prSet presAssocID="{B1BB4B95-5F5C-44E0-A945-DB9C4E9FC23A}" presName="horzOne" presStyleCnt="0"/>
      <dgm:spPr/>
    </dgm:pt>
    <dgm:pt modelId="{41A72B3F-B8B5-44BD-882B-2A8E3715D325}" type="pres">
      <dgm:prSet presAssocID="{4B1F603D-D51A-4ADF-A00D-A415AB9A46F8}" presName="vertTwo" presStyleCnt="0"/>
      <dgm:spPr/>
    </dgm:pt>
    <dgm:pt modelId="{26F86180-3405-40C9-B04F-7250C026AAAA}" type="pres">
      <dgm:prSet presAssocID="{4B1F603D-D51A-4ADF-A00D-A415AB9A46F8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6426E057-7FEF-4D5B-900A-8EC7E9B46461}" type="pres">
      <dgm:prSet presAssocID="{4B1F603D-D51A-4ADF-A00D-A415AB9A46F8}" presName="horzTwo" presStyleCnt="0"/>
      <dgm:spPr/>
    </dgm:pt>
    <dgm:pt modelId="{D6DB84B9-E271-4486-B5EF-73AED0835C0F}" type="pres">
      <dgm:prSet presAssocID="{A209D82B-E970-4A87-97AA-5B6196FEABE5}" presName="sibSpaceTwo" presStyleCnt="0"/>
      <dgm:spPr/>
    </dgm:pt>
    <dgm:pt modelId="{B0093575-C2AD-4DE2-A91B-B21AFBA4347B}" type="pres">
      <dgm:prSet presAssocID="{FF480015-C3FC-45EE-B317-F8D8991B9A24}" presName="vertTwo" presStyleCnt="0"/>
      <dgm:spPr/>
    </dgm:pt>
    <dgm:pt modelId="{E24A6C40-7682-4922-89BC-3875AF317A64}" type="pres">
      <dgm:prSet presAssocID="{FF480015-C3FC-45EE-B317-F8D8991B9A24}" presName="txTwo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DD89698-B931-42AC-B30B-4887F5E3E634}" type="pres">
      <dgm:prSet presAssocID="{FF480015-C3FC-45EE-B317-F8D8991B9A24}" presName="horzTwo" presStyleCnt="0"/>
      <dgm:spPr/>
    </dgm:pt>
    <dgm:pt modelId="{32F6C19D-7869-4F5C-906A-A5F21321F2AD}" type="pres">
      <dgm:prSet presAssocID="{081C5057-2138-48EC-B943-E379CDA863BD}" presName="sibSpaceTwo" presStyleCnt="0"/>
      <dgm:spPr/>
    </dgm:pt>
    <dgm:pt modelId="{0DC1BC6E-1C11-446C-8872-5885B23A9AE8}" type="pres">
      <dgm:prSet presAssocID="{FE2353F4-2B2E-4F19-A0A9-55E5B0BF6E5B}" presName="vertTwo" presStyleCnt="0"/>
      <dgm:spPr/>
    </dgm:pt>
    <dgm:pt modelId="{9CD10755-E9EF-48E8-AC81-8A43A3DEFF70}" type="pres">
      <dgm:prSet presAssocID="{FE2353F4-2B2E-4F19-A0A9-55E5B0BF6E5B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DE9C487-0AB5-421D-8024-393371AFB4A7}" type="pres">
      <dgm:prSet presAssocID="{FE2353F4-2B2E-4F19-A0A9-55E5B0BF6E5B}" presName="horzTwo" presStyleCnt="0"/>
      <dgm:spPr/>
    </dgm:pt>
    <dgm:pt modelId="{B714CBA7-A42E-4606-8202-0795AC6EF701}" type="pres">
      <dgm:prSet presAssocID="{79010831-74EA-49D8-9378-6C63694750FC}" presName="sibSpaceOne" presStyleCnt="0"/>
      <dgm:spPr/>
    </dgm:pt>
    <dgm:pt modelId="{AA4C8901-D90A-41FF-A92B-EE65C449DC58}" type="pres">
      <dgm:prSet presAssocID="{D3DDDD03-E786-417B-8432-909CE2803D3F}" presName="vertOne" presStyleCnt="0"/>
      <dgm:spPr/>
    </dgm:pt>
    <dgm:pt modelId="{85664BF4-23AE-4656-9A63-FF66C1C4D6CE}" type="pres">
      <dgm:prSet presAssocID="{D3DDDD03-E786-417B-8432-909CE2803D3F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6EE938E-ECD9-48DE-A969-20311DD497C5}" type="pres">
      <dgm:prSet presAssocID="{D3DDDD03-E786-417B-8432-909CE2803D3F}" presName="parTransOne" presStyleCnt="0"/>
      <dgm:spPr/>
    </dgm:pt>
    <dgm:pt modelId="{B1B25ADC-9A44-4966-9A23-369F3E8F55A0}" type="pres">
      <dgm:prSet presAssocID="{D3DDDD03-E786-417B-8432-909CE2803D3F}" presName="horzOne" presStyleCnt="0"/>
      <dgm:spPr/>
    </dgm:pt>
    <dgm:pt modelId="{3F380D57-247C-4355-AD44-E9EAA99F8155}" type="pres">
      <dgm:prSet presAssocID="{C733C891-0B34-400C-8142-2A2C931FFD7E}" presName="vertTwo" presStyleCnt="0"/>
      <dgm:spPr/>
    </dgm:pt>
    <dgm:pt modelId="{7CDAB755-917E-4166-8A26-8B1F6CC2CC4A}" type="pres">
      <dgm:prSet presAssocID="{C733C891-0B34-400C-8142-2A2C931FFD7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7BABA4C-D8D3-458E-ABBD-5E533C66739B}" type="pres">
      <dgm:prSet presAssocID="{C733C891-0B34-400C-8142-2A2C931FFD7E}" presName="horzTwo" presStyleCnt="0"/>
      <dgm:spPr/>
    </dgm:pt>
    <dgm:pt modelId="{31046F5C-DC26-4AD1-AEB2-609EE0CD58B7}" type="pres">
      <dgm:prSet presAssocID="{05A1BF52-542C-4BB4-81D6-E23AAB5B6F8A}" presName="sibSpaceOne" presStyleCnt="0"/>
      <dgm:spPr/>
    </dgm:pt>
    <dgm:pt modelId="{02230324-9A95-451C-A34E-3AA9ADA58EBE}" type="pres">
      <dgm:prSet presAssocID="{C7198C53-96A1-487C-BB89-E603EA6288FC}" presName="vertOne" presStyleCnt="0"/>
      <dgm:spPr/>
    </dgm:pt>
    <dgm:pt modelId="{B55684EB-A685-4D2E-9F63-E575BB5F4DDC}" type="pres">
      <dgm:prSet presAssocID="{C7198C53-96A1-487C-BB89-E603EA6288FC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D72A195-1FF5-4DBD-8F93-9D308C480978}" type="pres">
      <dgm:prSet presAssocID="{C7198C53-96A1-487C-BB89-E603EA6288FC}" presName="parTransOne" presStyleCnt="0"/>
      <dgm:spPr/>
    </dgm:pt>
    <dgm:pt modelId="{4B98D2BB-6D25-48E8-AFD1-B5706A0560EC}" type="pres">
      <dgm:prSet presAssocID="{C7198C53-96A1-487C-BB89-E603EA6288FC}" presName="horzOne" presStyleCnt="0"/>
      <dgm:spPr/>
    </dgm:pt>
    <dgm:pt modelId="{24DBE00A-8F6F-41C3-BC4C-125CEC6F4510}" type="pres">
      <dgm:prSet presAssocID="{ED91E9B4-1805-4766-AE83-070863B36A1A}" presName="vertTwo" presStyleCnt="0"/>
      <dgm:spPr/>
    </dgm:pt>
    <dgm:pt modelId="{7379F260-80C1-4FF8-A8FD-7E210A09D4A5}" type="pres">
      <dgm:prSet presAssocID="{ED91E9B4-1805-4766-AE83-070863B36A1A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3ED09D8D-F5EC-490E-99B0-F22689435219}" type="pres">
      <dgm:prSet presAssocID="{ED91E9B4-1805-4766-AE83-070863B36A1A}" presName="horzTwo" presStyleCnt="0"/>
      <dgm:spPr/>
    </dgm:pt>
    <dgm:pt modelId="{1ED21262-218F-44B2-ACB3-4CB269F41097}" type="pres">
      <dgm:prSet presAssocID="{D77086E3-4504-472F-AE10-CD2C37AE0B0B}" presName="sibSpaceTwo" presStyleCnt="0"/>
      <dgm:spPr/>
    </dgm:pt>
    <dgm:pt modelId="{8D049F06-8BD5-4F8F-BF70-D6414644B8FE}" type="pres">
      <dgm:prSet presAssocID="{E332898F-6AE5-42A8-B3E1-76755F704BBE}" presName="vertTwo" presStyleCnt="0"/>
      <dgm:spPr/>
    </dgm:pt>
    <dgm:pt modelId="{ECDF85DA-22EC-4FF4-B98C-CC649FA4F7B3}" type="pres">
      <dgm:prSet presAssocID="{E332898F-6AE5-42A8-B3E1-76755F704BBE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22D647F0-C2A7-427A-A048-351536AC82F8}" type="pres">
      <dgm:prSet presAssocID="{E332898F-6AE5-42A8-B3E1-76755F704BBE}" presName="horzTwo" presStyleCnt="0"/>
      <dgm:spPr/>
    </dgm:pt>
  </dgm:ptLst>
  <dgm:cxnLst>
    <dgm:cxn modelId="{8BB069F3-97F4-471B-B8BA-0896A1AA1962}" type="presOf" srcId="{FE2353F4-2B2E-4F19-A0A9-55E5B0BF6E5B}" destId="{9CD10755-E9EF-48E8-AC81-8A43A3DEFF70}" srcOrd="0" destOrd="0" presId="urn:microsoft.com/office/officeart/2005/8/layout/hierarchy4"/>
    <dgm:cxn modelId="{778F72C0-9BD4-4713-A078-7831671E4BFA}" type="presOf" srcId="{C7198C53-96A1-487C-BB89-E603EA6288FC}" destId="{B55684EB-A685-4D2E-9F63-E575BB5F4DDC}" srcOrd="0" destOrd="0" presId="urn:microsoft.com/office/officeart/2005/8/layout/hierarchy4"/>
    <dgm:cxn modelId="{1F5B94E5-CCE6-48B3-945C-030A7EA0946C}" type="presOf" srcId="{980531A2-967A-443E-8589-5FA252FF26BE}" destId="{9978BC5B-0CE1-4CF8-9E9E-C22C7FD4BA93}" srcOrd="0" destOrd="0" presId="urn:microsoft.com/office/officeart/2005/8/layout/hierarchy4"/>
    <dgm:cxn modelId="{A5B718DB-5F69-418C-9D28-2731BBCACE38}" type="presOf" srcId="{ED91E9B4-1805-4766-AE83-070863B36A1A}" destId="{7379F260-80C1-4FF8-A8FD-7E210A09D4A5}" srcOrd="0" destOrd="0" presId="urn:microsoft.com/office/officeart/2005/8/layout/hierarchy4"/>
    <dgm:cxn modelId="{684A549F-43BC-4934-BD72-6EDD16F3F5FC}" type="presOf" srcId="{4B1F603D-D51A-4ADF-A00D-A415AB9A46F8}" destId="{26F86180-3405-40C9-B04F-7250C026AAAA}" srcOrd="0" destOrd="0" presId="urn:microsoft.com/office/officeart/2005/8/layout/hierarchy4"/>
    <dgm:cxn modelId="{A8F9C7CF-4419-41E4-9E43-9FCB4B1C64F7}" type="presOf" srcId="{C733C891-0B34-400C-8142-2A2C931FFD7E}" destId="{7CDAB755-917E-4166-8A26-8B1F6CC2CC4A}" srcOrd="0" destOrd="0" presId="urn:microsoft.com/office/officeart/2005/8/layout/hierarchy4"/>
    <dgm:cxn modelId="{CDE3E0B5-2033-47D5-B4EE-4B69667E6AAD}" srcId="{B1BB4B95-5F5C-44E0-A945-DB9C4E9FC23A}" destId="{FF480015-C3FC-45EE-B317-F8D8991B9A24}" srcOrd="1" destOrd="0" parTransId="{2BA5A265-5715-4CC5-8A7D-35F12372963C}" sibTransId="{081C5057-2138-48EC-B943-E379CDA863BD}"/>
    <dgm:cxn modelId="{DE33E6B5-5FB4-48A2-A80E-7BDDFFAFB785}" srcId="{B1BB4B95-5F5C-44E0-A945-DB9C4E9FC23A}" destId="{FE2353F4-2B2E-4F19-A0A9-55E5B0BF6E5B}" srcOrd="2" destOrd="0" parTransId="{ED16ADAF-235F-4B49-84EC-D76692B3C11E}" sibTransId="{13CF9D9F-11A8-4053-9A31-CC3C1995C736}"/>
    <dgm:cxn modelId="{672E7459-B3C0-42B7-B5EE-9907D1D8B43B}" srcId="{B1BB4B95-5F5C-44E0-A945-DB9C4E9FC23A}" destId="{4B1F603D-D51A-4ADF-A00D-A415AB9A46F8}" srcOrd="0" destOrd="0" parTransId="{C5C0839C-D3E6-4987-908D-EA86643E5718}" sibTransId="{A209D82B-E970-4A87-97AA-5B6196FEABE5}"/>
    <dgm:cxn modelId="{B8917A5C-D957-4298-AB6E-60C15D524EF4}" srcId="{980531A2-967A-443E-8589-5FA252FF26BE}" destId="{D3DDDD03-E786-417B-8432-909CE2803D3F}" srcOrd="1" destOrd="0" parTransId="{65A72899-381F-424E-B9A2-535C89632CE5}" sibTransId="{05A1BF52-542C-4BB4-81D6-E23AAB5B6F8A}"/>
    <dgm:cxn modelId="{BFF05EB6-2E90-46E9-A86B-D96F7CB8EE00}" type="presOf" srcId="{D3DDDD03-E786-417B-8432-909CE2803D3F}" destId="{85664BF4-23AE-4656-9A63-FF66C1C4D6CE}" srcOrd="0" destOrd="0" presId="urn:microsoft.com/office/officeart/2005/8/layout/hierarchy4"/>
    <dgm:cxn modelId="{38C30FBA-CF0E-46C0-93E7-106842640919}" srcId="{980531A2-967A-443E-8589-5FA252FF26BE}" destId="{C7198C53-96A1-487C-BB89-E603EA6288FC}" srcOrd="2" destOrd="0" parTransId="{AF1C8F9D-F12D-41D6-9988-F3685E83BF64}" sibTransId="{AAD89143-EF89-4A97-B297-17A4601834E4}"/>
    <dgm:cxn modelId="{C91C572D-39DF-461E-9DBF-269E2AF0059F}" srcId="{980531A2-967A-443E-8589-5FA252FF26BE}" destId="{B1BB4B95-5F5C-44E0-A945-DB9C4E9FC23A}" srcOrd="0" destOrd="0" parTransId="{EEA27CB8-BB3B-4A5A-96F2-D9335C17E248}" sibTransId="{79010831-74EA-49D8-9378-6C63694750FC}"/>
    <dgm:cxn modelId="{49A6186E-9799-4A47-8FFE-77636C36EE18}" srcId="{C7198C53-96A1-487C-BB89-E603EA6288FC}" destId="{ED91E9B4-1805-4766-AE83-070863B36A1A}" srcOrd="0" destOrd="0" parTransId="{D7B97329-8114-421E-8571-41F0CC1C7289}" sibTransId="{D77086E3-4504-472F-AE10-CD2C37AE0B0B}"/>
    <dgm:cxn modelId="{F7BA46C6-37F2-45E3-B768-3744D94A3690}" srcId="{C7198C53-96A1-487C-BB89-E603EA6288FC}" destId="{E332898F-6AE5-42A8-B3E1-76755F704BBE}" srcOrd="1" destOrd="0" parTransId="{E9EBBE27-4FAB-4FFC-8C2B-F73D5416644D}" sibTransId="{74651889-B1D0-4B48-8F95-FE041B43F58B}"/>
    <dgm:cxn modelId="{AA8C9D8C-FDD6-4BD0-82EE-0EDCEFDA2F4A}" type="presOf" srcId="{FF480015-C3FC-45EE-B317-F8D8991B9A24}" destId="{E24A6C40-7682-4922-89BC-3875AF317A64}" srcOrd="0" destOrd="0" presId="urn:microsoft.com/office/officeart/2005/8/layout/hierarchy4"/>
    <dgm:cxn modelId="{6E9596CB-1635-40AC-A39A-F92C321B78BA}" type="presOf" srcId="{E332898F-6AE5-42A8-B3E1-76755F704BBE}" destId="{ECDF85DA-22EC-4FF4-B98C-CC649FA4F7B3}" srcOrd="0" destOrd="0" presId="urn:microsoft.com/office/officeart/2005/8/layout/hierarchy4"/>
    <dgm:cxn modelId="{7A72EAC2-95AE-4FB5-9EB4-AF4F1FE34EF1}" srcId="{D3DDDD03-E786-417B-8432-909CE2803D3F}" destId="{C733C891-0B34-400C-8142-2A2C931FFD7E}" srcOrd="0" destOrd="0" parTransId="{F7531767-8378-4143-9346-D4F3C7C106C9}" sibTransId="{9F9597D8-31AF-4B07-8C23-813D14D4FF41}"/>
    <dgm:cxn modelId="{35D8C939-1A12-476A-8959-F9080D79F88C}" type="presOf" srcId="{B1BB4B95-5F5C-44E0-A945-DB9C4E9FC23A}" destId="{D18DDCDB-B21D-4506-81DD-4BBE8DE656F9}" srcOrd="0" destOrd="0" presId="urn:microsoft.com/office/officeart/2005/8/layout/hierarchy4"/>
    <dgm:cxn modelId="{75586F75-FC96-4963-B63B-EEAD38EA343C}" type="presParOf" srcId="{9978BC5B-0CE1-4CF8-9E9E-C22C7FD4BA93}" destId="{3B72593B-820E-4100-A846-7AA8A0E7FCD2}" srcOrd="0" destOrd="0" presId="urn:microsoft.com/office/officeart/2005/8/layout/hierarchy4"/>
    <dgm:cxn modelId="{89BF4B47-B71F-424B-897A-4AB46CF36DEF}" type="presParOf" srcId="{3B72593B-820E-4100-A846-7AA8A0E7FCD2}" destId="{D18DDCDB-B21D-4506-81DD-4BBE8DE656F9}" srcOrd="0" destOrd="0" presId="urn:microsoft.com/office/officeart/2005/8/layout/hierarchy4"/>
    <dgm:cxn modelId="{CC2A9961-6653-449E-90AA-7D5184D9ECE6}" type="presParOf" srcId="{3B72593B-820E-4100-A846-7AA8A0E7FCD2}" destId="{7901CF73-BA08-4CB5-A190-21869FB10BBB}" srcOrd="1" destOrd="0" presId="urn:microsoft.com/office/officeart/2005/8/layout/hierarchy4"/>
    <dgm:cxn modelId="{199031F9-D6C7-4348-AA46-B8CA8A23B61B}" type="presParOf" srcId="{3B72593B-820E-4100-A846-7AA8A0E7FCD2}" destId="{1C621738-441F-4AF2-80C6-CD7B9EC06B41}" srcOrd="2" destOrd="0" presId="urn:microsoft.com/office/officeart/2005/8/layout/hierarchy4"/>
    <dgm:cxn modelId="{C08169E7-BE04-4BF2-8EFB-313C07943168}" type="presParOf" srcId="{1C621738-441F-4AF2-80C6-CD7B9EC06B41}" destId="{41A72B3F-B8B5-44BD-882B-2A8E3715D325}" srcOrd="0" destOrd="0" presId="urn:microsoft.com/office/officeart/2005/8/layout/hierarchy4"/>
    <dgm:cxn modelId="{899D9244-9B1D-4CFC-ABBA-383DA79C096B}" type="presParOf" srcId="{41A72B3F-B8B5-44BD-882B-2A8E3715D325}" destId="{26F86180-3405-40C9-B04F-7250C026AAAA}" srcOrd="0" destOrd="0" presId="urn:microsoft.com/office/officeart/2005/8/layout/hierarchy4"/>
    <dgm:cxn modelId="{5D1625A1-3DED-4B08-BFF6-FE7A41FD6B31}" type="presParOf" srcId="{41A72B3F-B8B5-44BD-882B-2A8E3715D325}" destId="{6426E057-7FEF-4D5B-900A-8EC7E9B46461}" srcOrd="1" destOrd="0" presId="urn:microsoft.com/office/officeart/2005/8/layout/hierarchy4"/>
    <dgm:cxn modelId="{2D66BC0C-A631-40D8-A701-B0BF2CD661A5}" type="presParOf" srcId="{1C621738-441F-4AF2-80C6-CD7B9EC06B41}" destId="{D6DB84B9-E271-4486-B5EF-73AED0835C0F}" srcOrd="1" destOrd="0" presId="urn:microsoft.com/office/officeart/2005/8/layout/hierarchy4"/>
    <dgm:cxn modelId="{09101778-1FD8-45E7-BE60-B6BADB76E06C}" type="presParOf" srcId="{1C621738-441F-4AF2-80C6-CD7B9EC06B41}" destId="{B0093575-C2AD-4DE2-A91B-B21AFBA4347B}" srcOrd="2" destOrd="0" presId="urn:microsoft.com/office/officeart/2005/8/layout/hierarchy4"/>
    <dgm:cxn modelId="{70138BC5-136F-439E-A557-0F4027C49176}" type="presParOf" srcId="{B0093575-C2AD-4DE2-A91B-B21AFBA4347B}" destId="{E24A6C40-7682-4922-89BC-3875AF317A64}" srcOrd="0" destOrd="0" presId="urn:microsoft.com/office/officeart/2005/8/layout/hierarchy4"/>
    <dgm:cxn modelId="{82A7100D-F364-4B9B-A2D9-E0BC8F61C494}" type="presParOf" srcId="{B0093575-C2AD-4DE2-A91B-B21AFBA4347B}" destId="{8DD89698-B931-42AC-B30B-4887F5E3E634}" srcOrd="1" destOrd="0" presId="urn:microsoft.com/office/officeart/2005/8/layout/hierarchy4"/>
    <dgm:cxn modelId="{CE2BAC5B-F3AB-4DA1-A4B2-6AF4D952132E}" type="presParOf" srcId="{1C621738-441F-4AF2-80C6-CD7B9EC06B41}" destId="{32F6C19D-7869-4F5C-906A-A5F21321F2AD}" srcOrd="3" destOrd="0" presId="urn:microsoft.com/office/officeart/2005/8/layout/hierarchy4"/>
    <dgm:cxn modelId="{25C7D8B0-A9AA-4B5D-8B5E-5A9EB16A9F22}" type="presParOf" srcId="{1C621738-441F-4AF2-80C6-CD7B9EC06B41}" destId="{0DC1BC6E-1C11-446C-8872-5885B23A9AE8}" srcOrd="4" destOrd="0" presId="urn:microsoft.com/office/officeart/2005/8/layout/hierarchy4"/>
    <dgm:cxn modelId="{B357A960-A9FE-45CE-9FDC-83E80C9DB140}" type="presParOf" srcId="{0DC1BC6E-1C11-446C-8872-5885B23A9AE8}" destId="{9CD10755-E9EF-48E8-AC81-8A43A3DEFF70}" srcOrd="0" destOrd="0" presId="urn:microsoft.com/office/officeart/2005/8/layout/hierarchy4"/>
    <dgm:cxn modelId="{11845B4F-B43A-46FF-ADE2-B389A3E4CECA}" type="presParOf" srcId="{0DC1BC6E-1C11-446C-8872-5885B23A9AE8}" destId="{CDE9C487-0AB5-421D-8024-393371AFB4A7}" srcOrd="1" destOrd="0" presId="urn:microsoft.com/office/officeart/2005/8/layout/hierarchy4"/>
    <dgm:cxn modelId="{590DEA17-12F7-4757-A499-7004FF40D9A4}" type="presParOf" srcId="{9978BC5B-0CE1-4CF8-9E9E-C22C7FD4BA93}" destId="{B714CBA7-A42E-4606-8202-0795AC6EF701}" srcOrd="1" destOrd="0" presId="urn:microsoft.com/office/officeart/2005/8/layout/hierarchy4"/>
    <dgm:cxn modelId="{1B3903E6-60D7-4735-83CB-187922350318}" type="presParOf" srcId="{9978BC5B-0CE1-4CF8-9E9E-C22C7FD4BA93}" destId="{AA4C8901-D90A-41FF-A92B-EE65C449DC58}" srcOrd="2" destOrd="0" presId="urn:microsoft.com/office/officeart/2005/8/layout/hierarchy4"/>
    <dgm:cxn modelId="{C7186DAD-170A-491F-A500-D21F5A51EADF}" type="presParOf" srcId="{AA4C8901-D90A-41FF-A92B-EE65C449DC58}" destId="{85664BF4-23AE-4656-9A63-FF66C1C4D6CE}" srcOrd="0" destOrd="0" presId="urn:microsoft.com/office/officeart/2005/8/layout/hierarchy4"/>
    <dgm:cxn modelId="{7151EA62-EA36-49DB-9277-86FA2B396987}" type="presParOf" srcId="{AA4C8901-D90A-41FF-A92B-EE65C449DC58}" destId="{D6EE938E-ECD9-48DE-A969-20311DD497C5}" srcOrd="1" destOrd="0" presId="urn:microsoft.com/office/officeart/2005/8/layout/hierarchy4"/>
    <dgm:cxn modelId="{91888BE7-BD1D-4089-BEB7-CCA5FA1450D0}" type="presParOf" srcId="{AA4C8901-D90A-41FF-A92B-EE65C449DC58}" destId="{B1B25ADC-9A44-4966-9A23-369F3E8F55A0}" srcOrd="2" destOrd="0" presId="urn:microsoft.com/office/officeart/2005/8/layout/hierarchy4"/>
    <dgm:cxn modelId="{74440D5E-4150-482D-AB99-471066AB1381}" type="presParOf" srcId="{B1B25ADC-9A44-4966-9A23-369F3E8F55A0}" destId="{3F380D57-247C-4355-AD44-E9EAA99F8155}" srcOrd="0" destOrd="0" presId="urn:microsoft.com/office/officeart/2005/8/layout/hierarchy4"/>
    <dgm:cxn modelId="{98E50180-2DEE-413C-9CF4-1EE628A938D7}" type="presParOf" srcId="{3F380D57-247C-4355-AD44-E9EAA99F8155}" destId="{7CDAB755-917E-4166-8A26-8B1F6CC2CC4A}" srcOrd="0" destOrd="0" presId="urn:microsoft.com/office/officeart/2005/8/layout/hierarchy4"/>
    <dgm:cxn modelId="{58C58105-9B2B-49F1-B34F-CB882970AF22}" type="presParOf" srcId="{3F380D57-247C-4355-AD44-E9EAA99F8155}" destId="{87BABA4C-D8D3-458E-ABBD-5E533C66739B}" srcOrd="1" destOrd="0" presId="urn:microsoft.com/office/officeart/2005/8/layout/hierarchy4"/>
    <dgm:cxn modelId="{AB456B9A-1FE6-4EBF-851B-67E44812F5BB}" type="presParOf" srcId="{9978BC5B-0CE1-4CF8-9E9E-C22C7FD4BA93}" destId="{31046F5C-DC26-4AD1-AEB2-609EE0CD58B7}" srcOrd="3" destOrd="0" presId="urn:microsoft.com/office/officeart/2005/8/layout/hierarchy4"/>
    <dgm:cxn modelId="{EB0BD507-7D7B-4813-A4C3-6E28173BD7A5}" type="presParOf" srcId="{9978BC5B-0CE1-4CF8-9E9E-C22C7FD4BA93}" destId="{02230324-9A95-451C-A34E-3AA9ADA58EBE}" srcOrd="4" destOrd="0" presId="urn:microsoft.com/office/officeart/2005/8/layout/hierarchy4"/>
    <dgm:cxn modelId="{FA9D1EFE-4373-43AE-81B0-887F24F4B40B}" type="presParOf" srcId="{02230324-9A95-451C-A34E-3AA9ADA58EBE}" destId="{B55684EB-A685-4D2E-9F63-E575BB5F4DDC}" srcOrd="0" destOrd="0" presId="urn:microsoft.com/office/officeart/2005/8/layout/hierarchy4"/>
    <dgm:cxn modelId="{9946E9CA-DC3F-4CD0-ABBC-7066DAFF785A}" type="presParOf" srcId="{02230324-9A95-451C-A34E-3AA9ADA58EBE}" destId="{DD72A195-1FF5-4DBD-8F93-9D308C480978}" srcOrd="1" destOrd="0" presId="urn:microsoft.com/office/officeart/2005/8/layout/hierarchy4"/>
    <dgm:cxn modelId="{E7F9DCCB-E204-4A7A-A9EF-C5361803C256}" type="presParOf" srcId="{02230324-9A95-451C-A34E-3AA9ADA58EBE}" destId="{4B98D2BB-6D25-48E8-AFD1-B5706A0560EC}" srcOrd="2" destOrd="0" presId="urn:microsoft.com/office/officeart/2005/8/layout/hierarchy4"/>
    <dgm:cxn modelId="{E09EBE48-9756-4855-8E25-BFEADA471DD6}" type="presParOf" srcId="{4B98D2BB-6D25-48E8-AFD1-B5706A0560EC}" destId="{24DBE00A-8F6F-41C3-BC4C-125CEC6F4510}" srcOrd="0" destOrd="0" presId="urn:microsoft.com/office/officeart/2005/8/layout/hierarchy4"/>
    <dgm:cxn modelId="{C6381AF4-BA09-478E-8DF3-F7B3F93C17B3}" type="presParOf" srcId="{24DBE00A-8F6F-41C3-BC4C-125CEC6F4510}" destId="{7379F260-80C1-4FF8-A8FD-7E210A09D4A5}" srcOrd="0" destOrd="0" presId="urn:microsoft.com/office/officeart/2005/8/layout/hierarchy4"/>
    <dgm:cxn modelId="{9AC255C7-DFB6-49C9-9C0E-F7221A84214A}" type="presParOf" srcId="{24DBE00A-8F6F-41C3-BC4C-125CEC6F4510}" destId="{3ED09D8D-F5EC-490E-99B0-F22689435219}" srcOrd="1" destOrd="0" presId="urn:microsoft.com/office/officeart/2005/8/layout/hierarchy4"/>
    <dgm:cxn modelId="{7A1E69F6-0995-4197-BA5F-E83343BBE0D6}" type="presParOf" srcId="{4B98D2BB-6D25-48E8-AFD1-B5706A0560EC}" destId="{1ED21262-218F-44B2-ACB3-4CB269F41097}" srcOrd="1" destOrd="0" presId="urn:microsoft.com/office/officeart/2005/8/layout/hierarchy4"/>
    <dgm:cxn modelId="{A821E871-6ACF-4175-9E34-221FFEEC2126}" type="presParOf" srcId="{4B98D2BB-6D25-48E8-AFD1-B5706A0560EC}" destId="{8D049F06-8BD5-4F8F-BF70-D6414644B8FE}" srcOrd="2" destOrd="0" presId="urn:microsoft.com/office/officeart/2005/8/layout/hierarchy4"/>
    <dgm:cxn modelId="{50DDF822-1BFA-4566-83E1-1B61C1AC6813}" type="presParOf" srcId="{8D049F06-8BD5-4F8F-BF70-D6414644B8FE}" destId="{ECDF85DA-22EC-4FF4-B98C-CC649FA4F7B3}" srcOrd="0" destOrd="0" presId="urn:microsoft.com/office/officeart/2005/8/layout/hierarchy4"/>
    <dgm:cxn modelId="{A561D6A1-12B4-4A8B-8AD8-7273C0514411}" type="presParOf" srcId="{8D049F06-8BD5-4F8F-BF70-D6414644B8FE}" destId="{22D647F0-C2A7-427A-A048-351536AC82F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11D9469-B2F7-4145-A7B4-0D92ED5E9A7C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644F3C0-1B58-42CC-931E-987E5E0A65C9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Jedinični troškovi/</a:t>
          </a:r>
        </a:p>
        <a:p>
          <a:endParaRPr lang="hr-HR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hr-HR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r>
            <a:rPr lang="hr-H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costs</a:t>
          </a:r>
          <a:r>
            <a:rPr lang="hr-H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endParaRPr lang="hr-HR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hr-HR" b="1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ACB8D4-16D4-4234-B527-A22CEA8380D7}" type="parTrans" cxnId="{71E4A60E-064A-468C-AC47-51FCE349825B}">
      <dgm:prSet/>
      <dgm:spPr/>
      <dgm:t>
        <a:bodyPr/>
        <a:lstStyle/>
        <a:p>
          <a:endParaRPr lang="hr-HR"/>
        </a:p>
      </dgm:t>
    </dgm:pt>
    <dgm:pt modelId="{516C8E15-BAED-4BF8-B0A6-ECAE6E4AD14D}" type="sibTrans" cxnId="{71E4A60E-064A-468C-AC47-51FCE349825B}">
      <dgm:prSet/>
      <dgm:spPr/>
      <dgm:t>
        <a:bodyPr/>
        <a:lstStyle/>
        <a:p>
          <a:endParaRPr lang="hr-HR"/>
        </a:p>
      </dgm:t>
    </dgm:pt>
    <dgm:pt modelId="{8D22BD16-648D-4185-B869-B5D07C73C76E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-Pojednostavljenje izračuna potpore tražene u prijavi</a:t>
          </a:r>
        </a:p>
        <a:p>
          <a:endParaRPr lang="hr-HR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hr-H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-realistično financijsko planiranje projekta</a:t>
          </a:r>
        </a:p>
        <a:p>
          <a:r>
            <a:rPr lang="hr-HR" dirty="0" smtClean="0"/>
            <a:t> </a:t>
          </a:r>
          <a:endParaRPr lang="hr-HR" dirty="0"/>
        </a:p>
      </dgm:t>
    </dgm:pt>
    <dgm:pt modelId="{2874C950-952D-4671-B301-B944A9B7F7FB}" type="parTrans" cxnId="{EA619F97-EF83-4A1D-88DC-B7C22AC8FAB4}">
      <dgm:prSet/>
      <dgm:spPr/>
      <dgm:t>
        <a:bodyPr/>
        <a:lstStyle/>
        <a:p>
          <a:endParaRPr lang="hr-HR"/>
        </a:p>
      </dgm:t>
    </dgm:pt>
    <dgm:pt modelId="{67ABF500-BBBA-4F90-91F1-0A76681F2186}" type="sibTrans" cxnId="{EA619F97-EF83-4A1D-88DC-B7C22AC8FAB4}">
      <dgm:prSet/>
      <dgm:spPr/>
      <dgm:t>
        <a:bodyPr/>
        <a:lstStyle/>
        <a:p>
          <a:endParaRPr lang="hr-HR"/>
        </a:p>
      </dgm:t>
    </dgm:pt>
    <dgm:pt modelId="{69C20240-26FF-470B-8CD8-B1CDC192B86F}" type="pres">
      <dgm:prSet presAssocID="{A11D9469-B2F7-4145-A7B4-0D92ED5E9A7C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3364C534-5604-474C-866E-8FB9352E7CA9}" type="pres">
      <dgm:prSet presAssocID="{A11D9469-B2F7-4145-A7B4-0D92ED5E9A7C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E80050D-6B17-43D7-8852-507D8B625845}" type="pres">
      <dgm:prSet presAssocID="{A11D9469-B2F7-4145-A7B4-0D92ED5E9A7C}" presName="LeftNode" presStyleLbl="bgImgPlace1" presStyleIdx="0" presStyleCnt="2" custScaleX="194380" custScaleY="113999" custLinFactNeighborX="-45391" custLinFactNeighborY="0">
        <dgm:presLayoutVars>
          <dgm:chMax val="2"/>
          <dgm:chPref val="2"/>
        </dgm:presLayoutVars>
      </dgm:prSet>
      <dgm:spPr/>
      <dgm:t>
        <a:bodyPr/>
        <a:lstStyle/>
        <a:p>
          <a:endParaRPr lang="hr-HR"/>
        </a:p>
      </dgm:t>
    </dgm:pt>
    <dgm:pt modelId="{67B382E9-F757-4324-B176-6786A0B96A98}" type="pres">
      <dgm:prSet presAssocID="{A11D9469-B2F7-4145-A7B4-0D92ED5E9A7C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21ED145-AA50-43A9-B40B-102F377DD96F}" type="pres">
      <dgm:prSet presAssocID="{A11D9469-B2F7-4145-A7B4-0D92ED5E9A7C}" presName="RightNode" presStyleLbl="bgImgPlace1" presStyleIdx="1" presStyleCnt="2" custScaleX="192496" custScaleY="113999" custLinFactNeighborX="63754" custLinFactNeighborY="0">
        <dgm:presLayoutVars>
          <dgm:chMax val="0"/>
          <dgm:chPref val="0"/>
        </dgm:presLayoutVars>
      </dgm:prSet>
      <dgm:spPr/>
      <dgm:t>
        <a:bodyPr/>
        <a:lstStyle/>
        <a:p>
          <a:endParaRPr lang="hr-HR"/>
        </a:p>
      </dgm:t>
    </dgm:pt>
    <dgm:pt modelId="{5FFFA937-17B3-4110-8F64-47A86033900B}" type="pres">
      <dgm:prSet presAssocID="{A11D9469-B2F7-4145-A7B4-0D92ED5E9A7C}" presName="TopArrow" presStyleLbl="node1" presStyleIdx="0" presStyleCnt="2"/>
      <dgm:spPr>
        <a:solidFill>
          <a:srgbClr val="2FB1CC"/>
        </a:solidFill>
      </dgm:spPr>
    </dgm:pt>
    <dgm:pt modelId="{60F8FEFB-1BCC-40A5-BA04-7F4F88198BA3}" type="pres">
      <dgm:prSet presAssocID="{A11D9469-B2F7-4145-A7B4-0D92ED5E9A7C}" presName="BottomArrow" presStyleLbl="node1" presStyleIdx="1" presStyleCnt="2"/>
      <dgm:spPr>
        <a:solidFill>
          <a:srgbClr val="2FB1CC"/>
        </a:solidFill>
      </dgm:spPr>
    </dgm:pt>
  </dgm:ptLst>
  <dgm:cxnLst>
    <dgm:cxn modelId="{5EF53660-F914-48CB-BB62-2146E64AABC3}" type="presOf" srcId="{A11D9469-B2F7-4145-A7B4-0D92ED5E9A7C}" destId="{69C20240-26FF-470B-8CD8-B1CDC192B86F}" srcOrd="0" destOrd="0" presId="urn:microsoft.com/office/officeart/2009/layout/ReverseList"/>
    <dgm:cxn modelId="{8588EF0E-7DD1-42D8-B738-D162D0A77766}" type="presOf" srcId="{D644F3C0-1B58-42CC-931E-987E5E0A65C9}" destId="{0E80050D-6B17-43D7-8852-507D8B625845}" srcOrd="1" destOrd="0" presId="urn:microsoft.com/office/officeart/2009/layout/ReverseList"/>
    <dgm:cxn modelId="{71E4A60E-064A-468C-AC47-51FCE349825B}" srcId="{A11D9469-B2F7-4145-A7B4-0D92ED5E9A7C}" destId="{D644F3C0-1B58-42CC-931E-987E5E0A65C9}" srcOrd="0" destOrd="0" parTransId="{D6ACB8D4-16D4-4234-B527-A22CEA8380D7}" sibTransId="{516C8E15-BAED-4BF8-B0A6-ECAE6E4AD14D}"/>
    <dgm:cxn modelId="{1AE4B459-DB8F-48A5-A1F9-6CBCC80F70DA}" type="presOf" srcId="{D644F3C0-1B58-42CC-931E-987E5E0A65C9}" destId="{3364C534-5604-474C-866E-8FB9352E7CA9}" srcOrd="0" destOrd="0" presId="urn:microsoft.com/office/officeart/2009/layout/ReverseList"/>
    <dgm:cxn modelId="{AE0A4196-B0AB-4A55-9F9C-8BA68963FD54}" type="presOf" srcId="{8D22BD16-648D-4185-B869-B5D07C73C76E}" destId="{D21ED145-AA50-43A9-B40B-102F377DD96F}" srcOrd="1" destOrd="0" presId="urn:microsoft.com/office/officeart/2009/layout/ReverseList"/>
    <dgm:cxn modelId="{EA619F97-EF83-4A1D-88DC-B7C22AC8FAB4}" srcId="{A11D9469-B2F7-4145-A7B4-0D92ED5E9A7C}" destId="{8D22BD16-648D-4185-B869-B5D07C73C76E}" srcOrd="1" destOrd="0" parTransId="{2874C950-952D-4671-B301-B944A9B7F7FB}" sibTransId="{67ABF500-BBBA-4F90-91F1-0A76681F2186}"/>
    <dgm:cxn modelId="{94B69BA6-30F1-482C-8813-9A02203DDE36}" type="presOf" srcId="{8D22BD16-648D-4185-B869-B5D07C73C76E}" destId="{67B382E9-F757-4324-B176-6786A0B96A98}" srcOrd="0" destOrd="0" presId="urn:microsoft.com/office/officeart/2009/layout/ReverseList"/>
    <dgm:cxn modelId="{4900C840-A39E-4FA7-A07E-EE21D9E1FCEA}" type="presParOf" srcId="{69C20240-26FF-470B-8CD8-B1CDC192B86F}" destId="{3364C534-5604-474C-866E-8FB9352E7CA9}" srcOrd="0" destOrd="0" presId="urn:microsoft.com/office/officeart/2009/layout/ReverseList"/>
    <dgm:cxn modelId="{51974B73-1F70-4E29-A59B-6DF14C106FF9}" type="presParOf" srcId="{69C20240-26FF-470B-8CD8-B1CDC192B86F}" destId="{0E80050D-6B17-43D7-8852-507D8B625845}" srcOrd="1" destOrd="0" presId="urn:microsoft.com/office/officeart/2009/layout/ReverseList"/>
    <dgm:cxn modelId="{9EB6D6D5-5110-4424-BBBD-DDD38C274943}" type="presParOf" srcId="{69C20240-26FF-470B-8CD8-B1CDC192B86F}" destId="{67B382E9-F757-4324-B176-6786A0B96A98}" srcOrd="2" destOrd="0" presId="urn:microsoft.com/office/officeart/2009/layout/ReverseList"/>
    <dgm:cxn modelId="{2BDCDFE0-29A5-4E8B-B104-ECE93E085394}" type="presParOf" srcId="{69C20240-26FF-470B-8CD8-B1CDC192B86F}" destId="{D21ED145-AA50-43A9-B40B-102F377DD96F}" srcOrd="3" destOrd="0" presId="urn:microsoft.com/office/officeart/2009/layout/ReverseList"/>
    <dgm:cxn modelId="{35B82AA3-6B40-45D6-A1B2-F9DA619226C7}" type="presParOf" srcId="{69C20240-26FF-470B-8CD8-B1CDC192B86F}" destId="{5FFFA937-17B3-4110-8F64-47A86033900B}" srcOrd="4" destOrd="0" presId="urn:microsoft.com/office/officeart/2009/layout/ReverseList"/>
    <dgm:cxn modelId="{B7CD5DCC-4F46-4552-9E65-759C3371BE07}" type="presParOf" srcId="{69C20240-26FF-470B-8CD8-B1CDC192B86F}" destId="{60F8FEFB-1BCC-40A5-BA04-7F4F88198BA3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11D9469-B2F7-4145-A7B4-0D92ED5E9A7C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9C20240-26FF-470B-8CD8-B1CDC192B86F}" type="pres">
      <dgm:prSet presAssocID="{A11D9469-B2F7-4145-A7B4-0D92ED5E9A7C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hr-HR"/>
        </a:p>
      </dgm:t>
    </dgm:pt>
  </dgm:ptLst>
  <dgm:cxnLst>
    <dgm:cxn modelId="{775DF0DC-E161-4919-B99B-2257133CE072}" type="presOf" srcId="{A11D9469-B2F7-4145-A7B4-0D92ED5E9A7C}" destId="{69C20240-26FF-470B-8CD8-B1CDC192B86F}" srcOrd="0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DF8A1E6-963D-40C1-9345-2A037A6B9CE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F2E11DF-0111-44EB-ABEE-862028BF47AF}">
      <dgm:prSet phldrT="[Text]" custT="1"/>
      <dgm:spPr>
        <a:solidFill>
          <a:srgbClr val="2FB1CC"/>
        </a:solidFill>
      </dgm:spPr>
      <dgm:t>
        <a:bodyPr/>
        <a:lstStyle/>
        <a:p>
          <a:r>
            <a:rPr lang="hr-H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5. Obavijest o rezultatima</a:t>
          </a:r>
          <a:endParaRPr lang="hr-H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11A4E4-EA76-4476-80F4-4B5885F3A51F}" type="parTrans" cxnId="{45E9621D-BFC4-4E46-87B2-2514F9554458}">
      <dgm:prSet/>
      <dgm:spPr/>
      <dgm:t>
        <a:bodyPr/>
        <a:lstStyle/>
        <a:p>
          <a:endParaRPr lang="hr-HR"/>
        </a:p>
      </dgm:t>
    </dgm:pt>
    <dgm:pt modelId="{3701BD38-A720-4566-9091-12F559C401DC}" type="sibTrans" cxnId="{45E9621D-BFC4-4E46-87B2-2514F9554458}">
      <dgm:prSet/>
      <dgm:spPr/>
      <dgm:t>
        <a:bodyPr/>
        <a:lstStyle/>
        <a:p>
          <a:endParaRPr lang="hr-HR"/>
        </a:p>
      </dgm:t>
    </dgm:pt>
    <dgm:pt modelId="{0A9B2DD8-F8D3-43B8-968F-0E580D66218B}">
      <dgm:prSet phldrT="[Text]"/>
      <dgm:spPr>
        <a:solidFill>
          <a:srgbClr val="2FB1CC"/>
        </a:solidFill>
      </dgm:spPr>
      <dgm:t>
        <a:bodyPr/>
        <a:lstStyle/>
        <a:p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1. Provjera formalne prihvatljivosti</a:t>
          </a:r>
          <a:endParaRPr lang="hr-HR" dirty="0"/>
        </a:p>
      </dgm:t>
    </dgm:pt>
    <dgm:pt modelId="{2084E483-6780-4B21-9CD1-684142F00129}" type="parTrans" cxnId="{27EEEA9A-A0DE-4162-BD6B-AEE0B152227D}">
      <dgm:prSet/>
      <dgm:spPr/>
      <dgm:t>
        <a:bodyPr/>
        <a:lstStyle/>
        <a:p>
          <a:endParaRPr lang="hr-HR"/>
        </a:p>
      </dgm:t>
    </dgm:pt>
    <dgm:pt modelId="{5E7F02CE-AB25-4B2D-8113-85E0FD322CC2}" type="sibTrans" cxnId="{27EEEA9A-A0DE-4162-BD6B-AEE0B152227D}">
      <dgm:prSet/>
      <dgm:spPr/>
      <dgm:t>
        <a:bodyPr/>
        <a:lstStyle/>
        <a:p>
          <a:endParaRPr lang="hr-HR"/>
        </a:p>
      </dgm:t>
    </dgm:pt>
    <dgm:pt modelId="{BAE6A533-77A8-4B6A-9F75-4CC924B60AE9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hr-HR" b="1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2.Ocjenjivanje kvalitete</a:t>
          </a:r>
          <a:endParaRPr lang="hr-HR" dirty="0">
            <a:solidFill>
              <a:srgbClr val="DE6E46"/>
            </a:solidFill>
          </a:endParaRPr>
        </a:p>
      </dgm:t>
    </dgm:pt>
    <dgm:pt modelId="{2FB4714A-0B7F-4C04-AC62-8E53DFB48C4A}" type="parTrans" cxnId="{45FBCF18-D290-44C4-AA02-6161DD780F40}">
      <dgm:prSet/>
      <dgm:spPr/>
      <dgm:t>
        <a:bodyPr/>
        <a:lstStyle/>
        <a:p>
          <a:endParaRPr lang="hr-HR"/>
        </a:p>
      </dgm:t>
    </dgm:pt>
    <dgm:pt modelId="{AB33E419-03AB-46F8-929C-3DF88AD3A569}" type="sibTrans" cxnId="{45FBCF18-D290-44C4-AA02-6161DD780F40}">
      <dgm:prSet/>
      <dgm:spPr/>
      <dgm:t>
        <a:bodyPr/>
        <a:lstStyle/>
        <a:p>
          <a:endParaRPr lang="hr-HR"/>
        </a:p>
      </dgm:t>
    </dgm:pt>
    <dgm:pt modelId="{3EC46F34-F0C3-4DB8-933B-9BD0EC4DAE18}">
      <dgm:prSet phldrT="[Text]"/>
      <dgm:spPr>
        <a:solidFill>
          <a:srgbClr val="2FB1CC"/>
        </a:solidFill>
      </dgm:spPr>
      <dgm:t>
        <a:bodyPr/>
        <a:lstStyle/>
        <a:p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3.Ocjenjivački odbor –prijedlog dodjele potpore</a:t>
          </a:r>
          <a:endParaRPr lang="hr-HR" dirty="0"/>
        </a:p>
      </dgm:t>
    </dgm:pt>
    <dgm:pt modelId="{61F2DF48-D9A3-45CA-8F77-95524BBDC670}" type="parTrans" cxnId="{21CCCFD5-887C-4C7A-9046-C16135DEF390}">
      <dgm:prSet/>
      <dgm:spPr/>
      <dgm:t>
        <a:bodyPr/>
        <a:lstStyle/>
        <a:p>
          <a:endParaRPr lang="hr-HR"/>
        </a:p>
      </dgm:t>
    </dgm:pt>
    <dgm:pt modelId="{908A743E-471D-49A0-9BE6-5B229EC2A582}" type="sibTrans" cxnId="{21CCCFD5-887C-4C7A-9046-C16135DEF390}">
      <dgm:prSet/>
      <dgm:spPr/>
      <dgm:t>
        <a:bodyPr/>
        <a:lstStyle/>
        <a:p>
          <a:endParaRPr lang="hr-HR"/>
        </a:p>
      </dgm:t>
    </dgm:pt>
    <dgm:pt modelId="{F72E830E-752F-435C-BCD5-10CB66879FA6}">
      <dgm:prSet phldrT="[Text]"/>
      <dgm:spPr>
        <a:solidFill>
          <a:srgbClr val="2FB1CC"/>
        </a:solidFill>
      </dgm:spPr>
      <dgm:t>
        <a:bodyPr/>
        <a:lstStyle/>
        <a:p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4.Konačna odluka</a:t>
          </a:r>
        </a:p>
      </dgm:t>
    </dgm:pt>
    <dgm:pt modelId="{20F4F3B4-3622-462E-A1AD-3CA88F7FD61D}" type="parTrans" cxnId="{6050CD5D-26DE-43FF-A4C0-C16824CA0201}">
      <dgm:prSet/>
      <dgm:spPr/>
      <dgm:t>
        <a:bodyPr/>
        <a:lstStyle/>
        <a:p>
          <a:endParaRPr lang="hr-HR"/>
        </a:p>
      </dgm:t>
    </dgm:pt>
    <dgm:pt modelId="{4C00A082-7004-4FF2-B0E2-7210BBFFB2D9}" type="sibTrans" cxnId="{6050CD5D-26DE-43FF-A4C0-C16824CA0201}">
      <dgm:prSet/>
      <dgm:spPr/>
      <dgm:t>
        <a:bodyPr/>
        <a:lstStyle/>
        <a:p>
          <a:endParaRPr lang="hr-HR"/>
        </a:p>
      </dgm:t>
    </dgm:pt>
    <dgm:pt modelId="{C75D238D-235E-4FF0-BE67-5882FF79E6F8}" type="pres">
      <dgm:prSet presAssocID="{EDF8A1E6-963D-40C1-9345-2A037A6B9CE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C2B39FC-67F7-4834-921A-E2BFF58FF41F}" type="pres">
      <dgm:prSet presAssocID="{0F2E11DF-0111-44EB-ABEE-862028BF47A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2A2CD6-F1D4-45DA-910C-12BD7418C8D4}" type="pres">
      <dgm:prSet presAssocID="{0F2E11DF-0111-44EB-ABEE-862028BF47AF}" presName="spNode" presStyleCnt="0"/>
      <dgm:spPr/>
    </dgm:pt>
    <dgm:pt modelId="{1D5FDE05-36D9-4B0E-9460-1B39FB3F66FE}" type="pres">
      <dgm:prSet presAssocID="{3701BD38-A720-4566-9091-12F559C401DC}" presName="sibTrans" presStyleLbl="sibTrans1D1" presStyleIdx="0" presStyleCnt="5"/>
      <dgm:spPr/>
      <dgm:t>
        <a:bodyPr/>
        <a:lstStyle/>
        <a:p>
          <a:endParaRPr lang="hr-HR"/>
        </a:p>
      </dgm:t>
    </dgm:pt>
    <dgm:pt modelId="{A0769336-2CAF-442C-9EC0-B418F05D9C1E}" type="pres">
      <dgm:prSet presAssocID="{0A9B2DD8-F8D3-43B8-968F-0E580D66218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D6F660B-ABB1-4E6B-8D37-A27B820BF632}" type="pres">
      <dgm:prSet presAssocID="{0A9B2DD8-F8D3-43B8-968F-0E580D66218B}" presName="spNode" presStyleCnt="0"/>
      <dgm:spPr/>
    </dgm:pt>
    <dgm:pt modelId="{C8A13BF5-E99F-4E50-8618-D46E6BE43CCB}" type="pres">
      <dgm:prSet presAssocID="{5E7F02CE-AB25-4B2D-8113-85E0FD322CC2}" presName="sibTrans" presStyleLbl="sibTrans1D1" presStyleIdx="1" presStyleCnt="5"/>
      <dgm:spPr/>
      <dgm:t>
        <a:bodyPr/>
        <a:lstStyle/>
        <a:p>
          <a:endParaRPr lang="hr-HR"/>
        </a:p>
      </dgm:t>
    </dgm:pt>
    <dgm:pt modelId="{A48729E1-2050-4E20-9C18-C7B6B3D9ACFB}" type="pres">
      <dgm:prSet presAssocID="{BAE6A533-77A8-4B6A-9F75-4CC924B60AE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3A6C72A-0D7E-482C-8E82-ABA84C9F1D9D}" type="pres">
      <dgm:prSet presAssocID="{BAE6A533-77A8-4B6A-9F75-4CC924B60AE9}" presName="spNode" presStyleCnt="0"/>
      <dgm:spPr/>
    </dgm:pt>
    <dgm:pt modelId="{753EE5D9-5132-42F4-AD5B-DCF601B7EB0A}" type="pres">
      <dgm:prSet presAssocID="{AB33E419-03AB-46F8-929C-3DF88AD3A569}" presName="sibTrans" presStyleLbl="sibTrans1D1" presStyleIdx="2" presStyleCnt="5"/>
      <dgm:spPr/>
      <dgm:t>
        <a:bodyPr/>
        <a:lstStyle/>
        <a:p>
          <a:endParaRPr lang="hr-HR"/>
        </a:p>
      </dgm:t>
    </dgm:pt>
    <dgm:pt modelId="{7B1CE64C-3601-4C00-A8AB-71431E2F6D63}" type="pres">
      <dgm:prSet presAssocID="{3EC46F34-F0C3-4DB8-933B-9BD0EC4DAE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4473ED3-F27C-44C1-AFD4-A542A7BAF6B4}" type="pres">
      <dgm:prSet presAssocID="{3EC46F34-F0C3-4DB8-933B-9BD0EC4DAE18}" presName="spNode" presStyleCnt="0"/>
      <dgm:spPr/>
    </dgm:pt>
    <dgm:pt modelId="{9ACC43B2-970B-4056-B5BD-3570B3AAB9A2}" type="pres">
      <dgm:prSet presAssocID="{908A743E-471D-49A0-9BE6-5B229EC2A582}" presName="sibTrans" presStyleLbl="sibTrans1D1" presStyleIdx="3" presStyleCnt="5"/>
      <dgm:spPr/>
      <dgm:t>
        <a:bodyPr/>
        <a:lstStyle/>
        <a:p>
          <a:endParaRPr lang="hr-HR"/>
        </a:p>
      </dgm:t>
    </dgm:pt>
    <dgm:pt modelId="{7F2CDD14-B2E9-476C-954E-7CF2FFD015D9}" type="pres">
      <dgm:prSet presAssocID="{F72E830E-752F-435C-BCD5-10CB66879FA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B37519-14EB-4FF3-81E6-0BE2A4125651}" type="pres">
      <dgm:prSet presAssocID="{F72E830E-752F-435C-BCD5-10CB66879FA6}" presName="spNode" presStyleCnt="0"/>
      <dgm:spPr/>
    </dgm:pt>
    <dgm:pt modelId="{D448C463-5C9D-4ADE-AFEC-86D8222C82C5}" type="pres">
      <dgm:prSet presAssocID="{4C00A082-7004-4FF2-B0E2-7210BBFFB2D9}" presName="sibTrans" presStyleLbl="sibTrans1D1" presStyleIdx="4" presStyleCnt="5"/>
      <dgm:spPr/>
      <dgm:t>
        <a:bodyPr/>
        <a:lstStyle/>
        <a:p>
          <a:endParaRPr lang="hr-HR"/>
        </a:p>
      </dgm:t>
    </dgm:pt>
  </dgm:ptLst>
  <dgm:cxnLst>
    <dgm:cxn modelId="{79492AC9-47DD-46F1-9733-B73560BA6A1B}" type="presOf" srcId="{3EC46F34-F0C3-4DB8-933B-9BD0EC4DAE18}" destId="{7B1CE64C-3601-4C00-A8AB-71431E2F6D63}" srcOrd="0" destOrd="0" presId="urn:microsoft.com/office/officeart/2005/8/layout/cycle5"/>
    <dgm:cxn modelId="{CD937601-DD63-4B37-8096-E9BCAC21E267}" type="presOf" srcId="{0F2E11DF-0111-44EB-ABEE-862028BF47AF}" destId="{0C2B39FC-67F7-4834-921A-E2BFF58FF41F}" srcOrd="0" destOrd="0" presId="urn:microsoft.com/office/officeart/2005/8/layout/cycle5"/>
    <dgm:cxn modelId="{90661714-93B6-4616-A17D-5EED25EA838C}" type="presOf" srcId="{EDF8A1E6-963D-40C1-9345-2A037A6B9CE1}" destId="{C75D238D-235E-4FF0-BE67-5882FF79E6F8}" srcOrd="0" destOrd="0" presId="urn:microsoft.com/office/officeart/2005/8/layout/cycle5"/>
    <dgm:cxn modelId="{21CCCFD5-887C-4C7A-9046-C16135DEF390}" srcId="{EDF8A1E6-963D-40C1-9345-2A037A6B9CE1}" destId="{3EC46F34-F0C3-4DB8-933B-9BD0EC4DAE18}" srcOrd="3" destOrd="0" parTransId="{61F2DF48-D9A3-45CA-8F77-95524BBDC670}" sibTransId="{908A743E-471D-49A0-9BE6-5B229EC2A582}"/>
    <dgm:cxn modelId="{6050CD5D-26DE-43FF-A4C0-C16824CA0201}" srcId="{EDF8A1E6-963D-40C1-9345-2A037A6B9CE1}" destId="{F72E830E-752F-435C-BCD5-10CB66879FA6}" srcOrd="4" destOrd="0" parTransId="{20F4F3B4-3622-462E-A1AD-3CA88F7FD61D}" sibTransId="{4C00A082-7004-4FF2-B0E2-7210BBFFB2D9}"/>
    <dgm:cxn modelId="{D4D146ED-3742-4F42-977C-DEA21B995919}" type="presOf" srcId="{4C00A082-7004-4FF2-B0E2-7210BBFFB2D9}" destId="{D448C463-5C9D-4ADE-AFEC-86D8222C82C5}" srcOrd="0" destOrd="0" presId="urn:microsoft.com/office/officeart/2005/8/layout/cycle5"/>
    <dgm:cxn modelId="{9EF22B32-7D8F-4A1F-B08B-72391FDB88A2}" type="presOf" srcId="{BAE6A533-77A8-4B6A-9F75-4CC924B60AE9}" destId="{A48729E1-2050-4E20-9C18-C7B6B3D9ACFB}" srcOrd="0" destOrd="0" presId="urn:microsoft.com/office/officeart/2005/8/layout/cycle5"/>
    <dgm:cxn modelId="{45FBCF18-D290-44C4-AA02-6161DD780F40}" srcId="{EDF8A1E6-963D-40C1-9345-2A037A6B9CE1}" destId="{BAE6A533-77A8-4B6A-9F75-4CC924B60AE9}" srcOrd="2" destOrd="0" parTransId="{2FB4714A-0B7F-4C04-AC62-8E53DFB48C4A}" sibTransId="{AB33E419-03AB-46F8-929C-3DF88AD3A569}"/>
    <dgm:cxn modelId="{74B2AE6E-35CD-4CAB-9621-DB8CDB3280BD}" type="presOf" srcId="{3701BD38-A720-4566-9091-12F559C401DC}" destId="{1D5FDE05-36D9-4B0E-9460-1B39FB3F66FE}" srcOrd="0" destOrd="0" presId="urn:microsoft.com/office/officeart/2005/8/layout/cycle5"/>
    <dgm:cxn modelId="{27EEEA9A-A0DE-4162-BD6B-AEE0B152227D}" srcId="{EDF8A1E6-963D-40C1-9345-2A037A6B9CE1}" destId="{0A9B2DD8-F8D3-43B8-968F-0E580D66218B}" srcOrd="1" destOrd="0" parTransId="{2084E483-6780-4B21-9CD1-684142F00129}" sibTransId="{5E7F02CE-AB25-4B2D-8113-85E0FD322CC2}"/>
    <dgm:cxn modelId="{B869A474-F208-4292-BE8D-10189E574D7B}" type="presOf" srcId="{F72E830E-752F-435C-BCD5-10CB66879FA6}" destId="{7F2CDD14-B2E9-476C-954E-7CF2FFD015D9}" srcOrd="0" destOrd="0" presId="urn:microsoft.com/office/officeart/2005/8/layout/cycle5"/>
    <dgm:cxn modelId="{377871B1-561B-4834-974A-8D8AA83F8749}" type="presOf" srcId="{5E7F02CE-AB25-4B2D-8113-85E0FD322CC2}" destId="{C8A13BF5-E99F-4E50-8618-D46E6BE43CCB}" srcOrd="0" destOrd="0" presId="urn:microsoft.com/office/officeart/2005/8/layout/cycle5"/>
    <dgm:cxn modelId="{64B15628-983A-4E78-BD6E-34D4C86C190D}" type="presOf" srcId="{AB33E419-03AB-46F8-929C-3DF88AD3A569}" destId="{753EE5D9-5132-42F4-AD5B-DCF601B7EB0A}" srcOrd="0" destOrd="0" presId="urn:microsoft.com/office/officeart/2005/8/layout/cycle5"/>
    <dgm:cxn modelId="{73083FEA-11A6-4FDD-9DDE-6C84A5CD61EA}" type="presOf" srcId="{908A743E-471D-49A0-9BE6-5B229EC2A582}" destId="{9ACC43B2-970B-4056-B5BD-3570B3AAB9A2}" srcOrd="0" destOrd="0" presId="urn:microsoft.com/office/officeart/2005/8/layout/cycle5"/>
    <dgm:cxn modelId="{59514300-0E04-4370-8BB8-BE6445098A42}" type="presOf" srcId="{0A9B2DD8-F8D3-43B8-968F-0E580D66218B}" destId="{A0769336-2CAF-442C-9EC0-B418F05D9C1E}" srcOrd="0" destOrd="0" presId="urn:microsoft.com/office/officeart/2005/8/layout/cycle5"/>
    <dgm:cxn modelId="{45E9621D-BFC4-4E46-87B2-2514F9554458}" srcId="{EDF8A1E6-963D-40C1-9345-2A037A6B9CE1}" destId="{0F2E11DF-0111-44EB-ABEE-862028BF47AF}" srcOrd="0" destOrd="0" parTransId="{9311A4E4-EA76-4476-80F4-4B5885F3A51F}" sibTransId="{3701BD38-A720-4566-9091-12F559C401DC}"/>
    <dgm:cxn modelId="{96E0E1D3-7535-4978-B427-656BE131F13C}" type="presParOf" srcId="{C75D238D-235E-4FF0-BE67-5882FF79E6F8}" destId="{0C2B39FC-67F7-4834-921A-E2BFF58FF41F}" srcOrd="0" destOrd="0" presId="urn:microsoft.com/office/officeart/2005/8/layout/cycle5"/>
    <dgm:cxn modelId="{0AF1EEA0-5113-4038-AAAC-2E94FB59E13C}" type="presParOf" srcId="{C75D238D-235E-4FF0-BE67-5882FF79E6F8}" destId="{CB2A2CD6-F1D4-45DA-910C-12BD7418C8D4}" srcOrd="1" destOrd="0" presId="urn:microsoft.com/office/officeart/2005/8/layout/cycle5"/>
    <dgm:cxn modelId="{5CE6E7F5-C12E-461F-9773-EE643521711E}" type="presParOf" srcId="{C75D238D-235E-4FF0-BE67-5882FF79E6F8}" destId="{1D5FDE05-36D9-4B0E-9460-1B39FB3F66FE}" srcOrd="2" destOrd="0" presId="urn:microsoft.com/office/officeart/2005/8/layout/cycle5"/>
    <dgm:cxn modelId="{258DB0A5-36D8-4AAC-9B8D-5076EAE2840A}" type="presParOf" srcId="{C75D238D-235E-4FF0-BE67-5882FF79E6F8}" destId="{A0769336-2CAF-442C-9EC0-B418F05D9C1E}" srcOrd="3" destOrd="0" presId="urn:microsoft.com/office/officeart/2005/8/layout/cycle5"/>
    <dgm:cxn modelId="{B7D70D75-219F-4E90-B9BD-95DC56503E2F}" type="presParOf" srcId="{C75D238D-235E-4FF0-BE67-5882FF79E6F8}" destId="{2D6F660B-ABB1-4E6B-8D37-A27B820BF632}" srcOrd="4" destOrd="0" presId="urn:microsoft.com/office/officeart/2005/8/layout/cycle5"/>
    <dgm:cxn modelId="{1D0044B8-4B30-40B9-8FE7-582F67DEBDBC}" type="presParOf" srcId="{C75D238D-235E-4FF0-BE67-5882FF79E6F8}" destId="{C8A13BF5-E99F-4E50-8618-D46E6BE43CCB}" srcOrd="5" destOrd="0" presId="urn:microsoft.com/office/officeart/2005/8/layout/cycle5"/>
    <dgm:cxn modelId="{4E2455AC-D138-4D5E-AF0A-CF1A05CBEFCE}" type="presParOf" srcId="{C75D238D-235E-4FF0-BE67-5882FF79E6F8}" destId="{A48729E1-2050-4E20-9C18-C7B6B3D9ACFB}" srcOrd="6" destOrd="0" presId="urn:microsoft.com/office/officeart/2005/8/layout/cycle5"/>
    <dgm:cxn modelId="{01C1149F-B17D-4C4C-96E4-C42A199C0425}" type="presParOf" srcId="{C75D238D-235E-4FF0-BE67-5882FF79E6F8}" destId="{53A6C72A-0D7E-482C-8E82-ABA84C9F1D9D}" srcOrd="7" destOrd="0" presId="urn:microsoft.com/office/officeart/2005/8/layout/cycle5"/>
    <dgm:cxn modelId="{22EC1293-F927-49A5-8F4F-26E7922C9A7F}" type="presParOf" srcId="{C75D238D-235E-4FF0-BE67-5882FF79E6F8}" destId="{753EE5D9-5132-42F4-AD5B-DCF601B7EB0A}" srcOrd="8" destOrd="0" presId="urn:microsoft.com/office/officeart/2005/8/layout/cycle5"/>
    <dgm:cxn modelId="{FC8B9846-3F44-4C30-9DC1-4E85A174FA1D}" type="presParOf" srcId="{C75D238D-235E-4FF0-BE67-5882FF79E6F8}" destId="{7B1CE64C-3601-4C00-A8AB-71431E2F6D63}" srcOrd="9" destOrd="0" presId="urn:microsoft.com/office/officeart/2005/8/layout/cycle5"/>
    <dgm:cxn modelId="{6822A683-E717-4413-B030-A646787C9732}" type="presParOf" srcId="{C75D238D-235E-4FF0-BE67-5882FF79E6F8}" destId="{F4473ED3-F27C-44C1-AFD4-A542A7BAF6B4}" srcOrd="10" destOrd="0" presId="urn:microsoft.com/office/officeart/2005/8/layout/cycle5"/>
    <dgm:cxn modelId="{2680F610-887C-4C78-9C4A-5DDDBDDFAA98}" type="presParOf" srcId="{C75D238D-235E-4FF0-BE67-5882FF79E6F8}" destId="{9ACC43B2-970B-4056-B5BD-3570B3AAB9A2}" srcOrd="11" destOrd="0" presId="urn:microsoft.com/office/officeart/2005/8/layout/cycle5"/>
    <dgm:cxn modelId="{1064B2E0-63EC-4AFB-90B0-A9434C8E6308}" type="presParOf" srcId="{C75D238D-235E-4FF0-BE67-5882FF79E6F8}" destId="{7F2CDD14-B2E9-476C-954E-7CF2FFD015D9}" srcOrd="12" destOrd="0" presId="urn:microsoft.com/office/officeart/2005/8/layout/cycle5"/>
    <dgm:cxn modelId="{587C7BA8-05E2-428F-BF1C-74AB2623F4E4}" type="presParOf" srcId="{C75D238D-235E-4FF0-BE67-5882FF79E6F8}" destId="{2FB37519-14EB-4FF3-81E6-0BE2A4125651}" srcOrd="13" destOrd="0" presId="urn:microsoft.com/office/officeart/2005/8/layout/cycle5"/>
    <dgm:cxn modelId="{56F0A3EC-4A03-47E8-B118-02FD9F8A5CEA}" type="presParOf" srcId="{C75D238D-235E-4FF0-BE67-5882FF79E6F8}" destId="{D448C463-5C9D-4ADE-AFEC-86D8222C82C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DF8A1E6-963D-40C1-9345-2A037A6B9CE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F2E11DF-0111-44EB-ABEE-862028BF47AF}">
      <dgm:prSet phldrT="[Text]" custT="1"/>
      <dgm:spPr>
        <a:solidFill>
          <a:srgbClr val="DE6E46"/>
        </a:solidFill>
      </dgm:spPr>
      <dgm:t>
        <a:bodyPr/>
        <a:lstStyle/>
        <a:p>
          <a:r>
            <a:rPr lang="hr-H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hr-H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Potpisivanje Ugovora</a:t>
          </a:r>
          <a:endParaRPr lang="hr-H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11A4E4-EA76-4476-80F4-4B5885F3A51F}" type="parTrans" cxnId="{45E9621D-BFC4-4E46-87B2-2514F9554458}">
      <dgm:prSet/>
      <dgm:spPr/>
      <dgm:t>
        <a:bodyPr/>
        <a:lstStyle/>
        <a:p>
          <a:endParaRPr lang="hr-HR"/>
        </a:p>
      </dgm:t>
    </dgm:pt>
    <dgm:pt modelId="{3701BD38-A720-4566-9091-12F559C401DC}" type="sibTrans" cxnId="{45E9621D-BFC4-4E46-87B2-2514F9554458}">
      <dgm:prSet/>
      <dgm:spPr/>
      <dgm:t>
        <a:bodyPr/>
        <a:lstStyle/>
        <a:p>
          <a:endParaRPr lang="hr-HR"/>
        </a:p>
      </dgm:t>
    </dgm:pt>
    <dgm:pt modelId="{0A9B2DD8-F8D3-43B8-968F-0E580D66218B}">
      <dgm:prSet phldrT="[Text]" custT="1"/>
      <dgm:spPr>
        <a:solidFill>
          <a:srgbClr val="DE6E46"/>
        </a:solidFill>
      </dgm:spPr>
      <dgm:t>
        <a:bodyPr/>
        <a:lstStyle/>
        <a:p>
          <a:r>
            <a:rPr lang="hr-H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hr-HR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Prva isplata - 80%</a:t>
          </a:r>
        </a:p>
        <a:p>
          <a:r>
            <a:rPr lang="hr-HR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30 dana od potpisa zakonskog predstavnika NA</a:t>
          </a:r>
          <a:endParaRPr lang="hr-HR" sz="1400" dirty="0"/>
        </a:p>
      </dgm:t>
    </dgm:pt>
    <dgm:pt modelId="{2084E483-6780-4B21-9CD1-684142F00129}" type="parTrans" cxnId="{27EEEA9A-A0DE-4162-BD6B-AEE0B152227D}">
      <dgm:prSet/>
      <dgm:spPr/>
      <dgm:t>
        <a:bodyPr/>
        <a:lstStyle/>
        <a:p>
          <a:endParaRPr lang="hr-HR"/>
        </a:p>
      </dgm:t>
    </dgm:pt>
    <dgm:pt modelId="{5E7F02CE-AB25-4B2D-8113-85E0FD322CC2}" type="sibTrans" cxnId="{27EEEA9A-A0DE-4162-BD6B-AEE0B152227D}">
      <dgm:prSet/>
      <dgm:spPr/>
      <dgm:t>
        <a:bodyPr/>
        <a:lstStyle/>
        <a:p>
          <a:endParaRPr lang="hr-HR"/>
        </a:p>
      </dgm:t>
    </dgm:pt>
    <dgm:pt modelId="{BAE6A533-77A8-4B6A-9F75-4CC924B60AE9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3.</a:t>
          </a:r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Provedba projekta</a:t>
          </a:r>
          <a:endParaRPr lang="hr-HR" dirty="0"/>
        </a:p>
      </dgm:t>
    </dgm:pt>
    <dgm:pt modelId="{2FB4714A-0B7F-4C04-AC62-8E53DFB48C4A}" type="parTrans" cxnId="{45FBCF18-D290-44C4-AA02-6161DD780F40}">
      <dgm:prSet/>
      <dgm:spPr/>
      <dgm:t>
        <a:bodyPr/>
        <a:lstStyle/>
        <a:p>
          <a:endParaRPr lang="hr-HR"/>
        </a:p>
      </dgm:t>
    </dgm:pt>
    <dgm:pt modelId="{AB33E419-03AB-46F8-929C-3DF88AD3A569}" type="sibTrans" cxnId="{45FBCF18-D290-44C4-AA02-6161DD780F40}">
      <dgm:prSet/>
      <dgm:spPr/>
      <dgm:t>
        <a:bodyPr/>
        <a:lstStyle/>
        <a:p>
          <a:endParaRPr lang="hr-HR"/>
        </a:p>
      </dgm:t>
    </dgm:pt>
    <dgm:pt modelId="{F72E830E-752F-435C-BCD5-10CB66879FA6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4.</a:t>
          </a:r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Analiza završnog izvješća – 20%</a:t>
          </a:r>
        </a:p>
        <a:p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60 dana od primitka završnog izvješća</a:t>
          </a:r>
          <a:endParaRPr lang="hr-HR" dirty="0"/>
        </a:p>
      </dgm:t>
    </dgm:pt>
    <dgm:pt modelId="{20F4F3B4-3622-462E-A1AD-3CA88F7FD61D}" type="parTrans" cxnId="{6050CD5D-26DE-43FF-A4C0-C16824CA0201}">
      <dgm:prSet/>
      <dgm:spPr/>
      <dgm:t>
        <a:bodyPr/>
        <a:lstStyle/>
        <a:p>
          <a:endParaRPr lang="hr-HR"/>
        </a:p>
      </dgm:t>
    </dgm:pt>
    <dgm:pt modelId="{4C00A082-7004-4FF2-B0E2-7210BBFFB2D9}" type="sibTrans" cxnId="{6050CD5D-26DE-43FF-A4C0-C16824CA0201}">
      <dgm:prSet/>
      <dgm:spPr/>
      <dgm:t>
        <a:bodyPr/>
        <a:lstStyle/>
        <a:p>
          <a:endParaRPr lang="hr-HR"/>
        </a:p>
      </dgm:t>
    </dgm:pt>
    <dgm:pt modelId="{C75D238D-235E-4FF0-BE67-5882FF79E6F8}" type="pres">
      <dgm:prSet presAssocID="{EDF8A1E6-963D-40C1-9345-2A037A6B9CE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C2B39FC-67F7-4834-921A-E2BFF58FF41F}" type="pres">
      <dgm:prSet presAssocID="{0F2E11DF-0111-44EB-ABEE-862028BF47AF}" presName="node" presStyleLbl="node1" presStyleIdx="0" presStyleCnt="4" custScaleX="119897" custScaleY="1327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2A2CD6-F1D4-45DA-910C-12BD7418C8D4}" type="pres">
      <dgm:prSet presAssocID="{0F2E11DF-0111-44EB-ABEE-862028BF47AF}" presName="spNode" presStyleCnt="0"/>
      <dgm:spPr/>
    </dgm:pt>
    <dgm:pt modelId="{1D5FDE05-36D9-4B0E-9460-1B39FB3F66FE}" type="pres">
      <dgm:prSet presAssocID="{3701BD38-A720-4566-9091-12F559C401DC}" presName="sibTrans" presStyleLbl="sibTrans1D1" presStyleIdx="0" presStyleCnt="4"/>
      <dgm:spPr/>
      <dgm:t>
        <a:bodyPr/>
        <a:lstStyle/>
        <a:p>
          <a:endParaRPr lang="hr-HR"/>
        </a:p>
      </dgm:t>
    </dgm:pt>
    <dgm:pt modelId="{A0769336-2CAF-442C-9EC0-B418F05D9C1E}" type="pres">
      <dgm:prSet presAssocID="{0A9B2DD8-F8D3-43B8-968F-0E580D66218B}" presName="node" presStyleLbl="node1" presStyleIdx="1" presStyleCnt="4" custScaleX="114826" custScaleY="13739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D6F660B-ABB1-4E6B-8D37-A27B820BF632}" type="pres">
      <dgm:prSet presAssocID="{0A9B2DD8-F8D3-43B8-968F-0E580D66218B}" presName="spNode" presStyleCnt="0"/>
      <dgm:spPr/>
    </dgm:pt>
    <dgm:pt modelId="{C8A13BF5-E99F-4E50-8618-D46E6BE43CCB}" type="pres">
      <dgm:prSet presAssocID="{5E7F02CE-AB25-4B2D-8113-85E0FD322CC2}" presName="sibTrans" presStyleLbl="sibTrans1D1" presStyleIdx="1" presStyleCnt="4"/>
      <dgm:spPr/>
      <dgm:t>
        <a:bodyPr/>
        <a:lstStyle/>
        <a:p>
          <a:endParaRPr lang="hr-HR"/>
        </a:p>
      </dgm:t>
    </dgm:pt>
    <dgm:pt modelId="{A48729E1-2050-4E20-9C18-C7B6B3D9ACFB}" type="pres">
      <dgm:prSet presAssocID="{BAE6A533-77A8-4B6A-9F75-4CC924B60AE9}" presName="node" presStyleLbl="node1" presStyleIdx="2" presStyleCnt="4" custScaleX="119897" custScaleY="12777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3A6C72A-0D7E-482C-8E82-ABA84C9F1D9D}" type="pres">
      <dgm:prSet presAssocID="{BAE6A533-77A8-4B6A-9F75-4CC924B60AE9}" presName="spNode" presStyleCnt="0"/>
      <dgm:spPr/>
    </dgm:pt>
    <dgm:pt modelId="{753EE5D9-5132-42F4-AD5B-DCF601B7EB0A}" type="pres">
      <dgm:prSet presAssocID="{AB33E419-03AB-46F8-929C-3DF88AD3A569}" presName="sibTrans" presStyleLbl="sibTrans1D1" presStyleIdx="2" presStyleCnt="4"/>
      <dgm:spPr/>
      <dgm:t>
        <a:bodyPr/>
        <a:lstStyle/>
        <a:p>
          <a:endParaRPr lang="hr-HR"/>
        </a:p>
      </dgm:t>
    </dgm:pt>
    <dgm:pt modelId="{7F2CDD14-B2E9-476C-954E-7CF2FFD015D9}" type="pres">
      <dgm:prSet presAssocID="{F72E830E-752F-435C-BCD5-10CB66879FA6}" presName="node" presStyleLbl="node1" presStyleIdx="3" presStyleCnt="4" custScaleX="115193" custScaleY="12615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B37519-14EB-4FF3-81E6-0BE2A4125651}" type="pres">
      <dgm:prSet presAssocID="{F72E830E-752F-435C-BCD5-10CB66879FA6}" presName="spNode" presStyleCnt="0"/>
      <dgm:spPr/>
    </dgm:pt>
    <dgm:pt modelId="{D448C463-5C9D-4ADE-AFEC-86D8222C82C5}" type="pres">
      <dgm:prSet presAssocID="{4C00A082-7004-4FF2-B0E2-7210BBFFB2D9}" presName="sibTrans" presStyleLbl="sibTrans1D1" presStyleIdx="3" presStyleCnt="4"/>
      <dgm:spPr/>
      <dgm:t>
        <a:bodyPr/>
        <a:lstStyle/>
        <a:p>
          <a:endParaRPr lang="hr-HR"/>
        </a:p>
      </dgm:t>
    </dgm:pt>
  </dgm:ptLst>
  <dgm:cxnLst>
    <dgm:cxn modelId="{4D3CC225-909F-4443-895C-8461053DDFF5}" type="presOf" srcId="{BAE6A533-77A8-4B6A-9F75-4CC924B60AE9}" destId="{A48729E1-2050-4E20-9C18-C7B6B3D9ACFB}" srcOrd="0" destOrd="0" presId="urn:microsoft.com/office/officeart/2005/8/layout/cycle5"/>
    <dgm:cxn modelId="{6050CD5D-26DE-43FF-A4C0-C16824CA0201}" srcId="{EDF8A1E6-963D-40C1-9345-2A037A6B9CE1}" destId="{F72E830E-752F-435C-BCD5-10CB66879FA6}" srcOrd="3" destOrd="0" parTransId="{20F4F3B4-3622-462E-A1AD-3CA88F7FD61D}" sibTransId="{4C00A082-7004-4FF2-B0E2-7210BBFFB2D9}"/>
    <dgm:cxn modelId="{40B032B0-496C-49AD-9504-9747C4B9E37E}" type="presOf" srcId="{AB33E419-03AB-46F8-929C-3DF88AD3A569}" destId="{753EE5D9-5132-42F4-AD5B-DCF601B7EB0A}" srcOrd="0" destOrd="0" presId="urn:microsoft.com/office/officeart/2005/8/layout/cycle5"/>
    <dgm:cxn modelId="{90F2B78A-8E8C-4855-A7E3-04E900F4BAE3}" type="presOf" srcId="{F72E830E-752F-435C-BCD5-10CB66879FA6}" destId="{7F2CDD14-B2E9-476C-954E-7CF2FFD015D9}" srcOrd="0" destOrd="0" presId="urn:microsoft.com/office/officeart/2005/8/layout/cycle5"/>
    <dgm:cxn modelId="{AE171E2D-942A-4E47-8D66-1E6AFEE30EB4}" type="presOf" srcId="{0F2E11DF-0111-44EB-ABEE-862028BF47AF}" destId="{0C2B39FC-67F7-4834-921A-E2BFF58FF41F}" srcOrd="0" destOrd="0" presId="urn:microsoft.com/office/officeart/2005/8/layout/cycle5"/>
    <dgm:cxn modelId="{45FBCF18-D290-44C4-AA02-6161DD780F40}" srcId="{EDF8A1E6-963D-40C1-9345-2A037A6B9CE1}" destId="{BAE6A533-77A8-4B6A-9F75-4CC924B60AE9}" srcOrd="2" destOrd="0" parTransId="{2FB4714A-0B7F-4C04-AC62-8E53DFB48C4A}" sibTransId="{AB33E419-03AB-46F8-929C-3DF88AD3A569}"/>
    <dgm:cxn modelId="{6EC31DDE-97D0-407D-ACD3-B23C6B843081}" type="presOf" srcId="{0A9B2DD8-F8D3-43B8-968F-0E580D66218B}" destId="{A0769336-2CAF-442C-9EC0-B418F05D9C1E}" srcOrd="0" destOrd="0" presId="urn:microsoft.com/office/officeart/2005/8/layout/cycle5"/>
    <dgm:cxn modelId="{123D57B6-74DE-4554-BB61-D9ADC6E661EF}" type="presOf" srcId="{5E7F02CE-AB25-4B2D-8113-85E0FD322CC2}" destId="{C8A13BF5-E99F-4E50-8618-D46E6BE43CCB}" srcOrd="0" destOrd="0" presId="urn:microsoft.com/office/officeart/2005/8/layout/cycle5"/>
    <dgm:cxn modelId="{27EEEA9A-A0DE-4162-BD6B-AEE0B152227D}" srcId="{EDF8A1E6-963D-40C1-9345-2A037A6B9CE1}" destId="{0A9B2DD8-F8D3-43B8-968F-0E580D66218B}" srcOrd="1" destOrd="0" parTransId="{2084E483-6780-4B21-9CD1-684142F00129}" sibTransId="{5E7F02CE-AB25-4B2D-8113-85E0FD322CC2}"/>
    <dgm:cxn modelId="{1C582539-1C01-498E-B3FB-CAC32D56FAA1}" type="presOf" srcId="{4C00A082-7004-4FF2-B0E2-7210BBFFB2D9}" destId="{D448C463-5C9D-4ADE-AFEC-86D8222C82C5}" srcOrd="0" destOrd="0" presId="urn:microsoft.com/office/officeart/2005/8/layout/cycle5"/>
    <dgm:cxn modelId="{4E97590E-D06F-4403-940E-FA26788B3F05}" type="presOf" srcId="{3701BD38-A720-4566-9091-12F559C401DC}" destId="{1D5FDE05-36D9-4B0E-9460-1B39FB3F66FE}" srcOrd="0" destOrd="0" presId="urn:microsoft.com/office/officeart/2005/8/layout/cycle5"/>
    <dgm:cxn modelId="{E8F91C01-3A98-497C-A772-CA9DEA035549}" type="presOf" srcId="{EDF8A1E6-963D-40C1-9345-2A037A6B9CE1}" destId="{C75D238D-235E-4FF0-BE67-5882FF79E6F8}" srcOrd="0" destOrd="0" presId="urn:microsoft.com/office/officeart/2005/8/layout/cycle5"/>
    <dgm:cxn modelId="{45E9621D-BFC4-4E46-87B2-2514F9554458}" srcId="{EDF8A1E6-963D-40C1-9345-2A037A6B9CE1}" destId="{0F2E11DF-0111-44EB-ABEE-862028BF47AF}" srcOrd="0" destOrd="0" parTransId="{9311A4E4-EA76-4476-80F4-4B5885F3A51F}" sibTransId="{3701BD38-A720-4566-9091-12F559C401DC}"/>
    <dgm:cxn modelId="{1B3DEF10-F940-4526-BB9B-D953353006C3}" type="presParOf" srcId="{C75D238D-235E-4FF0-BE67-5882FF79E6F8}" destId="{0C2B39FC-67F7-4834-921A-E2BFF58FF41F}" srcOrd="0" destOrd="0" presId="urn:microsoft.com/office/officeart/2005/8/layout/cycle5"/>
    <dgm:cxn modelId="{8F545564-0E3C-417E-968D-68B9CDAA955E}" type="presParOf" srcId="{C75D238D-235E-4FF0-BE67-5882FF79E6F8}" destId="{CB2A2CD6-F1D4-45DA-910C-12BD7418C8D4}" srcOrd="1" destOrd="0" presId="urn:microsoft.com/office/officeart/2005/8/layout/cycle5"/>
    <dgm:cxn modelId="{56766EBA-F2CF-46DA-8816-D753477C929F}" type="presParOf" srcId="{C75D238D-235E-4FF0-BE67-5882FF79E6F8}" destId="{1D5FDE05-36D9-4B0E-9460-1B39FB3F66FE}" srcOrd="2" destOrd="0" presId="urn:microsoft.com/office/officeart/2005/8/layout/cycle5"/>
    <dgm:cxn modelId="{26918C5C-364D-42A5-8259-C4A6BB62BF1A}" type="presParOf" srcId="{C75D238D-235E-4FF0-BE67-5882FF79E6F8}" destId="{A0769336-2CAF-442C-9EC0-B418F05D9C1E}" srcOrd="3" destOrd="0" presId="urn:microsoft.com/office/officeart/2005/8/layout/cycle5"/>
    <dgm:cxn modelId="{C22C50DB-1670-4FA1-9D2C-01F6DA47BAE9}" type="presParOf" srcId="{C75D238D-235E-4FF0-BE67-5882FF79E6F8}" destId="{2D6F660B-ABB1-4E6B-8D37-A27B820BF632}" srcOrd="4" destOrd="0" presId="urn:microsoft.com/office/officeart/2005/8/layout/cycle5"/>
    <dgm:cxn modelId="{CB3E21BA-A1EA-4690-9C2D-61B46195B33C}" type="presParOf" srcId="{C75D238D-235E-4FF0-BE67-5882FF79E6F8}" destId="{C8A13BF5-E99F-4E50-8618-D46E6BE43CCB}" srcOrd="5" destOrd="0" presId="urn:microsoft.com/office/officeart/2005/8/layout/cycle5"/>
    <dgm:cxn modelId="{3903C5B0-9A5C-4C14-A6C4-AC9843FB6942}" type="presParOf" srcId="{C75D238D-235E-4FF0-BE67-5882FF79E6F8}" destId="{A48729E1-2050-4E20-9C18-C7B6B3D9ACFB}" srcOrd="6" destOrd="0" presId="urn:microsoft.com/office/officeart/2005/8/layout/cycle5"/>
    <dgm:cxn modelId="{EBB26CB1-D1EB-46F7-BE2C-3355E46A8911}" type="presParOf" srcId="{C75D238D-235E-4FF0-BE67-5882FF79E6F8}" destId="{53A6C72A-0D7E-482C-8E82-ABA84C9F1D9D}" srcOrd="7" destOrd="0" presId="urn:microsoft.com/office/officeart/2005/8/layout/cycle5"/>
    <dgm:cxn modelId="{BFF8914A-B4DC-4BE3-AFC7-0AC899B74219}" type="presParOf" srcId="{C75D238D-235E-4FF0-BE67-5882FF79E6F8}" destId="{753EE5D9-5132-42F4-AD5B-DCF601B7EB0A}" srcOrd="8" destOrd="0" presId="urn:microsoft.com/office/officeart/2005/8/layout/cycle5"/>
    <dgm:cxn modelId="{659C93AB-09C8-4C35-8FD7-1A4BB41DC705}" type="presParOf" srcId="{C75D238D-235E-4FF0-BE67-5882FF79E6F8}" destId="{7F2CDD14-B2E9-476C-954E-7CF2FFD015D9}" srcOrd="9" destOrd="0" presId="urn:microsoft.com/office/officeart/2005/8/layout/cycle5"/>
    <dgm:cxn modelId="{1253D551-EA2F-436E-B111-8EEEB132446D}" type="presParOf" srcId="{C75D238D-235E-4FF0-BE67-5882FF79E6F8}" destId="{2FB37519-14EB-4FF3-81E6-0BE2A4125651}" srcOrd="10" destOrd="0" presId="urn:microsoft.com/office/officeart/2005/8/layout/cycle5"/>
    <dgm:cxn modelId="{B9388D79-726C-4E95-8494-5770524DA3D9}" type="presParOf" srcId="{C75D238D-235E-4FF0-BE67-5882FF79E6F8}" destId="{D448C463-5C9D-4ADE-AFEC-86D8222C82C5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49612AC-2958-40B1-BDFA-829610C29E76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F228E8D-C3A5-4A16-A3FD-7230025BF93E}">
      <dgm:prSet phldrT="[Text]" phldr="1"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37B6A161-2786-4D72-9625-1D8DB968893A}" type="parTrans" cxnId="{80236933-A8C4-49D2-92DB-EAC4F3548906}">
      <dgm:prSet/>
      <dgm:spPr/>
      <dgm:t>
        <a:bodyPr/>
        <a:lstStyle/>
        <a:p>
          <a:endParaRPr lang="hr-HR"/>
        </a:p>
      </dgm:t>
    </dgm:pt>
    <dgm:pt modelId="{C6AF6D02-7775-4794-BD12-6604B8C62F1E}" type="sibTrans" cxnId="{80236933-A8C4-49D2-92DB-EAC4F3548906}">
      <dgm:prSet/>
      <dgm:spPr/>
      <dgm:t>
        <a:bodyPr/>
        <a:lstStyle/>
        <a:p>
          <a:endParaRPr lang="hr-HR"/>
        </a:p>
      </dgm:t>
    </dgm:pt>
    <dgm:pt modelId="{266660D1-6A15-49DD-A51F-DCC402B5CB1A}">
      <dgm:prSet phldrT="[Text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accent5"/>
              </a:solidFill>
            </a:rPr>
            <a:t>Prednosti za učenike</a:t>
          </a:r>
          <a:endParaRPr lang="hr-HR" b="1" dirty="0">
            <a:solidFill>
              <a:schemeClr val="accent5"/>
            </a:solidFill>
          </a:endParaRPr>
        </a:p>
      </dgm:t>
    </dgm:pt>
    <dgm:pt modelId="{8C9C90DD-827F-40A8-B498-B95561E2036E}" type="parTrans" cxnId="{1152D42C-3DB1-4365-8B1C-742283E0B671}">
      <dgm:prSet/>
      <dgm:spPr/>
      <dgm:t>
        <a:bodyPr/>
        <a:lstStyle/>
        <a:p>
          <a:endParaRPr lang="hr-HR"/>
        </a:p>
      </dgm:t>
    </dgm:pt>
    <dgm:pt modelId="{FE6EFBC4-E731-42E7-87AE-95994F79566B}" type="sibTrans" cxnId="{1152D42C-3DB1-4365-8B1C-742283E0B671}">
      <dgm:prSet/>
      <dgm:spPr/>
      <dgm:t>
        <a:bodyPr/>
        <a:lstStyle/>
        <a:p>
          <a:endParaRPr lang="hr-HR"/>
        </a:p>
      </dgm:t>
    </dgm:pt>
    <dgm:pt modelId="{632F5259-18A9-41A9-AD37-E5E1E0ABD936}">
      <dgm:prSet phldrT="[Text]" phldr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hr-HR"/>
        </a:p>
      </dgm:t>
    </dgm:pt>
    <dgm:pt modelId="{EF1D9784-4B20-41BC-B640-CC78D21EAC09}" type="parTrans" cxnId="{EF39A245-1C75-4238-8DBA-D925871FEDC3}">
      <dgm:prSet/>
      <dgm:spPr/>
      <dgm:t>
        <a:bodyPr/>
        <a:lstStyle/>
        <a:p>
          <a:endParaRPr lang="hr-HR"/>
        </a:p>
      </dgm:t>
    </dgm:pt>
    <dgm:pt modelId="{643A43C1-9E5C-496F-BF4E-AD5A9EEA1BA9}" type="sibTrans" cxnId="{EF39A245-1C75-4238-8DBA-D925871FEDC3}">
      <dgm:prSet/>
      <dgm:spPr/>
      <dgm:t>
        <a:bodyPr/>
        <a:lstStyle/>
        <a:p>
          <a:endParaRPr lang="hr-HR"/>
        </a:p>
      </dgm:t>
    </dgm:pt>
    <dgm:pt modelId="{02F39235-98FC-427D-88D4-080C86B7AE04}">
      <dgm:prSet phldrT="[Text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accent5"/>
              </a:solidFill>
            </a:rPr>
            <a:t>Novi pedagoški pristup, primjereniji učenicima 21. stoljeća</a:t>
          </a:r>
          <a:endParaRPr lang="hr-HR" b="1" dirty="0">
            <a:solidFill>
              <a:schemeClr val="accent5"/>
            </a:solidFill>
          </a:endParaRPr>
        </a:p>
      </dgm:t>
    </dgm:pt>
    <dgm:pt modelId="{6118F7D2-4FC9-4FEF-862B-ADA0BDF55F18}" type="parTrans" cxnId="{4C5613CD-09DF-4973-8F02-9A6FB65DF30F}">
      <dgm:prSet/>
      <dgm:spPr/>
      <dgm:t>
        <a:bodyPr/>
        <a:lstStyle/>
        <a:p>
          <a:endParaRPr lang="hr-HR"/>
        </a:p>
      </dgm:t>
    </dgm:pt>
    <dgm:pt modelId="{E73A89C4-FE20-4DAA-B77F-0C24DE315388}" type="sibTrans" cxnId="{4C5613CD-09DF-4973-8F02-9A6FB65DF30F}">
      <dgm:prSet/>
      <dgm:spPr/>
      <dgm:t>
        <a:bodyPr/>
        <a:lstStyle/>
        <a:p>
          <a:endParaRPr lang="hr-HR"/>
        </a:p>
      </dgm:t>
    </dgm:pt>
    <dgm:pt modelId="{D1A3C9B5-EAF5-4BC5-9048-909DF2D3632E}">
      <dgm:prSet phldrT="[Text]" phldr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hr-HR"/>
        </a:p>
      </dgm:t>
    </dgm:pt>
    <dgm:pt modelId="{B085DD49-A20E-472F-ABAA-973129F16C2F}" type="parTrans" cxnId="{ACB97C7D-F746-4479-9550-63F1DA37B791}">
      <dgm:prSet/>
      <dgm:spPr/>
      <dgm:t>
        <a:bodyPr/>
        <a:lstStyle/>
        <a:p>
          <a:endParaRPr lang="hr-HR"/>
        </a:p>
      </dgm:t>
    </dgm:pt>
    <dgm:pt modelId="{D842D92B-AFFE-48BB-B15B-3A2D03C095ED}" type="sibTrans" cxnId="{ACB97C7D-F746-4479-9550-63F1DA37B791}">
      <dgm:prSet/>
      <dgm:spPr/>
      <dgm:t>
        <a:bodyPr/>
        <a:lstStyle/>
        <a:p>
          <a:endParaRPr lang="hr-HR"/>
        </a:p>
      </dgm:t>
    </dgm:pt>
    <dgm:pt modelId="{A658A18E-1D2B-4F16-81C9-F104DBE54218}">
      <dgm:prSet phldrT="[Text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accent5"/>
              </a:solidFill>
            </a:rPr>
            <a:t>Nema oglasa, nema članarine, nema kontakata s osobama izvan obrazovnog procesa</a:t>
          </a:r>
          <a:endParaRPr lang="hr-HR" b="1" dirty="0">
            <a:solidFill>
              <a:schemeClr val="accent5"/>
            </a:solidFill>
          </a:endParaRPr>
        </a:p>
      </dgm:t>
    </dgm:pt>
    <dgm:pt modelId="{70596F34-89F4-460A-B625-B91BDD1BCAA9}" type="parTrans" cxnId="{9E0BC904-194D-4795-90F9-31F016CDED73}">
      <dgm:prSet/>
      <dgm:spPr/>
      <dgm:t>
        <a:bodyPr/>
        <a:lstStyle/>
        <a:p>
          <a:endParaRPr lang="hr-HR"/>
        </a:p>
      </dgm:t>
    </dgm:pt>
    <dgm:pt modelId="{61D9A94A-888D-4405-B767-083A2DCC7D4D}" type="sibTrans" cxnId="{9E0BC904-194D-4795-90F9-31F016CDED73}">
      <dgm:prSet/>
      <dgm:spPr/>
      <dgm:t>
        <a:bodyPr/>
        <a:lstStyle/>
        <a:p>
          <a:endParaRPr lang="hr-HR"/>
        </a:p>
      </dgm:t>
    </dgm:pt>
    <dgm:pt modelId="{10F1F9EB-F1F7-4D40-8A08-297D13448ACB}" type="pres">
      <dgm:prSet presAssocID="{149612AC-2958-40B1-BDFA-829610C29E76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12A44E10-0991-47F3-AB50-3DAC65B1943D}" type="pres">
      <dgm:prSet presAssocID="{3F228E8D-C3A5-4A16-A3FD-7230025BF93E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0EF3CBA-B33C-46A3-9984-7E1367773AD5}" type="pres">
      <dgm:prSet presAssocID="{3F228E8D-C3A5-4A16-A3FD-7230025BF93E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753831B-069E-4F8C-B419-0D249F15F2A0}" type="pres">
      <dgm:prSet presAssocID="{632F5259-18A9-41A9-AD37-E5E1E0ABD936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23F731D-C835-41CF-93C3-8E7EA8F02E06}" type="pres">
      <dgm:prSet presAssocID="{632F5259-18A9-41A9-AD37-E5E1E0ABD936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5CD1EA4-887D-4268-BB23-D673DEEBD84C}" type="pres">
      <dgm:prSet presAssocID="{D1A3C9B5-EAF5-4BC5-9048-909DF2D3632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543542D-E0EF-49D6-BD89-6494CD4C5741}" type="pres">
      <dgm:prSet presAssocID="{D1A3C9B5-EAF5-4BC5-9048-909DF2D3632E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CB97C7D-F746-4479-9550-63F1DA37B791}" srcId="{149612AC-2958-40B1-BDFA-829610C29E76}" destId="{D1A3C9B5-EAF5-4BC5-9048-909DF2D3632E}" srcOrd="2" destOrd="0" parTransId="{B085DD49-A20E-472F-ABAA-973129F16C2F}" sibTransId="{D842D92B-AFFE-48BB-B15B-3A2D03C095ED}"/>
    <dgm:cxn modelId="{68E4C071-7D5E-4707-85AE-A62B6BCB2383}" type="presOf" srcId="{149612AC-2958-40B1-BDFA-829610C29E76}" destId="{10F1F9EB-F1F7-4D40-8A08-297D13448ACB}" srcOrd="0" destOrd="0" presId="urn:microsoft.com/office/officeart/2009/3/layout/IncreasingArrowsProcess"/>
    <dgm:cxn modelId="{80236933-A8C4-49D2-92DB-EAC4F3548906}" srcId="{149612AC-2958-40B1-BDFA-829610C29E76}" destId="{3F228E8D-C3A5-4A16-A3FD-7230025BF93E}" srcOrd="0" destOrd="0" parTransId="{37B6A161-2786-4D72-9625-1D8DB968893A}" sibTransId="{C6AF6D02-7775-4794-BD12-6604B8C62F1E}"/>
    <dgm:cxn modelId="{4C5613CD-09DF-4973-8F02-9A6FB65DF30F}" srcId="{632F5259-18A9-41A9-AD37-E5E1E0ABD936}" destId="{02F39235-98FC-427D-88D4-080C86B7AE04}" srcOrd="0" destOrd="0" parTransId="{6118F7D2-4FC9-4FEF-862B-ADA0BDF55F18}" sibTransId="{E73A89C4-FE20-4DAA-B77F-0C24DE315388}"/>
    <dgm:cxn modelId="{1152D42C-3DB1-4365-8B1C-742283E0B671}" srcId="{3F228E8D-C3A5-4A16-A3FD-7230025BF93E}" destId="{266660D1-6A15-49DD-A51F-DCC402B5CB1A}" srcOrd="0" destOrd="0" parTransId="{8C9C90DD-827F-40A8-B498-B95561E2036E}" sibTransId="{FE6EFBC4-E731-42E7-87AE-95994F79566B}"/>
    <dgm:cxn modelId="{EF39A245-1C75-4238-8DBA-D925871FEDC3}" srcId="{149612AC-2958-40B1-BDFA-829610C29E76}" destId="{632F5259-18A9-41A9-AD37-E5E1E0ABD936}" srcOrd="1" destOrd="0" parTransId="{EF1D9784-4B20-41BC-B640-CC78D21EAC09}" sibTransId="{643A43C1-9E5C-496F-BF4E-AD5A9EEA1BA9}"/>
    <dgm:cxn modelId="{1ECE9F14-1A6C-4914-AE8F-174E88098327}" type="presOf" srcId="{632F5259-18A9-41A9-AD37-E5E1E0ABD936}" destId="{C753831B-069E-4F8C-B419-0D249F15F2A0}" srcOrd="0" destOrd="0" presId="urn:microsoft.com/office/officeart/2009/3/layout/IncreasingArrowsProcess"/>
    <dgm:cxn modelId="{D5AF2A23-A6DD-4B4D-9D6B-FA5A85AAEC42}" type="presOf" srcId="{A658A18E-1D2B-4F16-81C9-F104DBE54218}" destId="{4543542D-E0EF-49D6-BD89-6494CD4C5741}" srcOrd="0" destOrd="0" presId="urn:microsoft.com/office/officeart/2009/3/layout/IncreasingArrowsProcess"/>
    <dgm:cxn modelId="{0EEFB768-3B24-4B0D-BEEA-8C56DD55686F}" type="presOf" srcId="{3F228E8D-C3A5-4A16-A3FD-7230025BF93E}" destId="{12A44E10-0991-47F3-AB50-3DAC65B1943D}" srcOrd="0" destOrd="0" presId="urn:microsoft.com/office/officeart/2009/3/layout/IncreasingArrowsProcess"/>
    <dgm:cxn modelId="{C67C5760-84C9-4A7B-B253-F01487261E22}" type="presOf" srcId="{266660D1-6A15-49DD-A51F-DCC402B5CB1A}" destId="{20EF3CBA-B33C-46A3-9984-7E1367773AD5}" srcOrd="0" destOrd="0" presId="urn:microsoft.com/office/officeart/2009/3/layout/IncreasingArrowsProcess"/>
    <dgm:cxn modelId="{A711310D-F30F-44D4-A136-24E8A5346484}" type="presOf" srcId="{D1A3C9B5-EAF5-4BC5-9048-909DF2D3632E}" destId="{A5CD1EA4-887D-4268-BB23-D673DEEBD84C}" srcOrd="0" destOrd="0" presId="urn:microsoft.com/office/officeart/2009/3/layout/IncreasingArrowsProcess"/>
    <dgm:cxn modelId="{9E0BC904-194D-4795-90F9-31F016CDED73}" srcId="{D1A3C9B5-EAF5-4BC5-9048-909DF2D3632E}" destId="{A658A18E-1D2B-4F16-81C9-F104DBE54218}" srcOrd="0" destOrd="0" parTransId="{70596F34-89F4-460A-B625-B91BDD1BCAA9}" sibTransId="{61D9A94A-888D-4405-B767-083A2DCC7D4D}"/>
    <dgm:cxn modelId="{A62B4956-E9DE-4DA9-A977-9BDA35B986D1}" type="presOf" srcId="{02F39235-98FC-427D-88D4-080C86B7AE04}" destId="{B23F731D-C835-41CF-93C3-8E7EA8F02E06}" srcOrd="0" destOrd="0" presId="urn:microsoft.com/office/officeart/2009/3/layout/IncreasingArrowsProcess"/>
    <dgm:cxn modelId="{B6965014-9654-4C5B-89C2-1B2AC1A455BD}" type="presParOf" srcId="{10F1F9EB-F1F7-4D40-8A08-297D13448ACB}" destId="{12A44E10-0991-47F3-AB50-3DAC65B1943D}" srcOrd="0" destOrd="0" presId="urn:microsoft.com/office/officeart/2009/3/layout/IncreasingArrowsProcess"/>
    <dgm:cxn modelId="{83BB617E-18AF-4498-882B-56974269A0C4}" type="presParOf" srcId="{10F1F9EB-F1F7-4D40-8A08-297D13448ACB}" destId="{20EF3CBA-B33C-46A3-9984-7E1367773AD5}" srcOrd="1" destOrd="0" presId="urn:microsoft.com/office/officeart/2009/3/layout/IncreasingArrowsProcess"/>
    <dgm:cxn modelId="{1EBE789B-8BE5-469E-BA3B-5FE94EB83E6F}" type="presParOf" srcId="{10F1F9EB-F1F7-4D40-8A08-297D13448ACB}" destId="{C753831B-069E-4F8C-B419-0D249F15F2A0}" srcOrd="2" destOrd="0" presId="urn:microsoft.com/office/officeart/2009/3/layout/IncreasingArrowsProcess"/>
    <dgm:cxn modelId="{B26C62A9-7A58-41FF-99EA-FBDF4C75B56B}" type="presParOf" srcId="{10F1F9EB-F1F7-4D40-8A08-297D13448ACB}" destId="{B23F731D-C835-41CF-93C3-8E7EA8F02E06}" srcOrd="3" destOrd="0" presId="urn:microsoft.com/office/officeart/2009/3/layout/IncreasingArrowsProcess"/>
    <dgm:cxn modelId="{5BFADA50-9570-4F5C-A0D9-2C09878EC4B9}" type="presParOf" srcId="{10F1F9EB-F1F7-4D40-8A08-297D13448ACB}" destId="{A5CD1EA4-887D-4268-BB23-D673DEEBD84C}" srcOrd="4" destOrd="0" presId="urn:microsoft.com/office/officeart/2009/3/layout/IncreasingArrowsProcess"/>
    <dgm:cxn modelId="{E28E3893-2708-42FA-B642-37820EF31159}" type="presParOf" srcId="{10F1F9EB-F1F7-4D40-8A08-297D13448ACB}" destId="{4543542D-E0EF-49D6-BD89-6494CD4C574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2A39ED0-875B-4CA6-A2BF-4F822599A6CB}" type="doc">
      <dgm:prSet loTypeId="urn:microsoft.com/office/officeart/2008/layout/SquareAccent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hr-HR"/>
        </a:p>
      </dgm:t>
    </dgm:pt>
    <dgm:pt modelId="{203AE6CF-96A2-48FE-8AFE-C917ACE21D18}">
      <dgm:prSet phldrT="[Text]" custT="1"/>
      <dgm:spPr/>
      <dgm:t>
        <a:bodyPr/>
        <a:lstStyle/>
        <a:p>
          <a:r>
            <a:rPr lang="hr-HR" sz="28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Kratkoročne mobilnosti</a:t>
          </a:r>
          <a:endParaRPr lang="hr-HR" sz="28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37A9C1F-DA7C-44CE-A15D-AB7EEB7B2BBE}" type="parTrans" cxnId="{38A533B7-D7A2-42B5-AD0A-C5D9D7CEAB80}">
      <dgm:prSet/>
      <dgm:spPr/>
      <dgm:t>
        <a:bodyPr/>
        <a:lstStyle/>
        <a:p>
          <a:endParaRPr lang="hr-HR"/>
        </a:p>
      </dgm:t>
    </dgm:pt>
    <dgm:pt modelId="{60A20CC4-692B-4461-AB04-0D2900896920}" type="sibTrans" cxnId="{38A533B7-D7A2-42B5-AD0A-C5D9D7CEAB80}">
      <dgm:prSet/>
      <dgm:spPr/>
      <dgm:t>
        <a:bodyPr/>
        <a:lstStyle/>
        <a:p>
          <a:endParaRPr lang="hr-HR"/>
        </a:p>
      </dgm:t>
    </dgm:pt>
    <dgm:pt modelId="{757D012A-2B05-4D56-84A1-C3A27549853F}">
      <dgm:prSet phldrT="[Text]" custT="1"/>
      <dgm:spPr/>
      <dgm:t>
        <a:bodyPr/>
        <a:lstStyle/>
        <a:p>
          <a:endParaRPr lang="hr-HR" sz="1800" dirty="0" smtClean="0">
            <a:solidFill>
              <a:schemeClr val="accent6"/>
            </a:solidFill>
          </a:endParaRPr>
        </a:p>
        <a:p>
          <a:r>
            <a:rPr lang="hr-HR" sz="1800" dirty="0" smtClean="0">
              <a:solidFill>
                <a:schemeClr val="accent6"/>
              </a:solidFill>
            </a:rPr>
            <a:t>Osoblje u pratnji učenika</a:t>
          </a:r>
        </a:p>
        <a:p>
          <a:endParaRPr lang="hr-HR" sz="1400" dirty="0"/>
        </a:p>
      </dgm:t>
    </dgm:pt>
    <dgm:pt modelId="{B0319266-D206-4EE0-AA0F-FFA848CE6E07}" type="parTrans" cxnId="{9E1EB66F-9A84-4546-AC7B-2CB4BB0E16BB}">
      <dgm:prSet/>
      <dgm:spPr/>
      <dgm:t>
        <a:bodyPr/>
        <a:lstStyle/>
        <a:p>
          <a:endParaRPr lang="hr-HR"/>
        </a:p>
      </dgm:t>
    </dgm:pt>
    <dgm:pt modelId="{D2A0ADC2-4AA6-4081-A814-12498C7C2DC3}" type="sibTrans" cxnId="{9E1EB66F-9A84-4546-AC7B-2CB4BB0E16BB}">
      <dgm:prSet/>
      <dgm:spPr/>
      <dgm:t>
        <a:bodyPr/>
        <a:lstStyle/>
        <a:p>
          <a:endParaRPr lang="hr-HR"/>
        </a:p>
      </dgm:t>
    </dgm:pt>
    <dgm:pt modelId="{1A891D45-47AE-46F5-8B8F-AFE4E141960E}">
      <dgm:prSet phldrT="[Text]" custT="1"/>
      <dgm:spPr/>
      <dgm:t>
        <a:bodyPr/>
        <a:lstStyle/>
        <a:p>
          <a:r>
            <a:rPr lang="hr-HR" sz="28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Dugoročne mobilnosti</a:t>
          </a:r>
          <a:endParaRPr lang="hr-HR" sz="28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CEB4642-557B-41CE-99A5-6A6FB96A3FCA}" type="parTrans" cxnId="{5E9DEF17-E0F4-4ED3-846E-ABA2251310D4}">
      <dgm:prSet/>
      <dgm:spPr/>
      <dgm:t>
        <a:bodyPr/>
        <a:lstStyle/>
        <a:p>
          <a:endParaRPr lang="hr-HR"/>
        </a:p>
      </dgm:t>
    </dgm:pt>
    <dgm:pt modelId="{C45F441B-BB49-4598-A54D-4567C9BD2527}" type="sibTrans" cxnId="{5E9DEF17-E0F4-4ED3-846E-ABA2251310D4}">
      <dgm:prSet/>
      <dgm:spPr/>
      <dgm:t>
        <a:bodyPr/>
        <a:lstStyle/>
        <a:p>
          <a:endParaRPr lang="hr-HR"/>
        </a:p>
      </dgm:t>
    </dgm:pt>
    <dgm:pt modelId="{D902A88E-5337-43D0-BA28-E2B88B9FBD6C}">
      <dgm:prSet phldrT="[Text]" custT="1"/>
      <dgm:spPr/>
      <dgm:t>
        <a:bodyPr/>
        <a:lstStyle/>
        <a:p>
          <a:r>
            <a:rPr lang="hr-HR" sz="1800" dirty="0" smtClean="0">
              <a:solidFill>
                <a:schemeClr val="accent6"/>
              </a:solidFill>
            </a:rPr>
            <a:t>Dugoročna mobilnost učenika u svrhu učenja</a:t>
          </a:r>
          <a:endParaRPr lang="hr-HR" sz="1800" dirty="0">
            <a:solidFill>
              <a:schemeClr val="accent6"/>
            </a:solidFill>
          </a:endParaRPr>
        </a:p>
      </dgm:t>
    </dgm:pt>
    <dgm:pt modelId="{44518AA0-D762-424E-9144-843C04B3E6F5}" type="parTrans" cxnId="{A9302A0E-753B-4666-85DA-89AB89128497}">
      <dgm:prSet/>
      <dgm:spPr/>
      <dgm:t>
        <a:bodyPr/>
        <a:lstStyle/>
        <a:p>
          <a:endParaRPr lang="hr-HR"/>
        </a:p>
      </dgm:t>
    </dgm:pt>
    <dgm:pt modelId="{F0AD1348-1821-4A7C-913B-E21AAE64A0D5}" type="sibTrans" cxnId="{A9302A0E-753B-4666-85DA-89AB89128497}">
      <dgm:prSet/>
      <dgm:spPr/>
      <dgm:t>
        <a:bodyPr/>
        <a:lstStyle/>
        <a:p>
          <a:endParaRPr lang="hr-HR"/>
        </a:p>
      </dgm:t>
    </dgm:pt>
    <dgm:pt modelId="{DBCF21BC-4772-4672-A687-932E9A694B4C}">
      <dgm:prSet phldrT="[Text]" custT="1"/>
      <dgm:spPr/>
      <dgm:t>
        <a:bodyPr/>
        <a:lstStyle/>
        <a:p>
          <a:r>
            <a:rPr lang="hr-HR" sz="1800" dirty="0" smtClean="0">
              <a:solidFill>
                <a:schemeClr val="accent6"/>
              </a:solidFill>
            </a:rPr>
            <a:t>Aktivnosti</a:t>
          </a:r>
          <a:r>
            <a:rPr lang="hr-HR" sz="1800" dirty="0" smtClean="0"/>
            <a:t> </a:t>
          </a:r>
          <a:r>
            <a:rPr lang="hr-HR" sz="1800" dirty="0" smtClean="0">
              <a:solidFill>
                <a:schemeClr val="accent6"/>
              </a:solidFill>
            </a:rPr>
            <a:t>podučavanja/osposobljavanja</a:t>
          </a:r>
          <a:endParaRPr lang="hr-HR" sz="1800" dirty="0">
            <a:solidFill>
              <a:schemeClr val="accent6"/>
            </a:solidFill>
          </a:endParaRPr>
        </a:p>
      </dgm:t>
    </dgm:pt>
    <dgm:pt modelId="{E9B18696-3C11-450D-B64E-C4651DA0FB89}" type="parTrans" cxnId="{EBB8098E-5F17-49BD-812F-7B4FF30A466D}">
      <dgm:prSet/>
      <dgm:spPr/>
      <dgm:t>
        <a:bodyPr/>
        <a:lstStyle/>
        <a:p>
          <a:endParaRPr lang="hr-HR"/>
        </a:p>
      </dgm:t>
    </dgm:pt>
    <dgm:pt modelId="{9CB9D049-AE9F-4E58-AFC1-29AEF7876BF8}" type="sibTrans" cxnId="{EBB8098E-5F17-49BD-812F-7B4FF30A466D}">
      <dgm:prSet/>
      <dgm:spPr/>
      <dgm:t>
        <a:bodyPr/>
        <a:lstStyle/>
        <a:p>
          <a:endParaRPr lang="hr-HR"/>
        </a:p>
      </dgm:t>
    </dgm:pt>
    <dgm:pt modelId="{BD334646-EA74-402A-8002-D5D3D90B31D6}">
      <dgm:prSet custT="1"/>
      <dgm:spPr/>
      <dgm:t>
        <a:bodyPr/>
        <a:lstStyle/>
        <a:p>
          <a:r>
            <a:rPr lang="hr-HR" sz="1800" dirty="0" smtClean="0">
              <a:solidFill>
                <a:schemeClr val="accent6"/>
              </a:solidFill>
            </a:rPr>
            <a:t>Zajednički projektni rad grupa učenika</a:t>
          </a:r>
        </a:p>
      </dgm:t>
    </dgm:pt>
    <dgm:pt modelId="{1CE099BF-0C97-461F-945D-0ED760EB7989}" type="parTrans" cxnId="{8618A5B0-BDB7-4993-9AF6-0507909C7CB9}">
      <dgm:prSet/>
      <dgm:spPr/>
      <dgm:t>
        <a:bodyPr/>
        <a:lstStyle/>
        <a:p>
          <a:endParaRPr lang="hr-HR"/>
        </a:p>
      </dgm:t>
    </dgm:pt>
    <dgm:pt modelId="{D632E6CF-1DE5-482D-BB21-3E9AE9D01CB2}" type="sibTrans" cxnId="{8618A5B0-BDB7-4993-9AF6-0507909C7CB9}">
      <dgm:prSet/>
      <dgm:spPr/>
      <dgm:t>
        <a:bodyPr/>
        <a:lstStyle/>
        <a:p>
          <a:endParaRPr lang="hr-HR"/>
        </a:p>
      </dgm:t>
    </dgm:pt>
    <dgm:pt modelId="{4D8DDACB-BA42-4794-B12F-617C5C5B16B5}">
      <dgm:prSet/>
      <dgm:spPr/>
      <dgm:t>
        <a:bodyPr/>
        <a:lstStyle/>
        <a:p>
          <a:r>
            <a:rPr lang="hr-HR" dirty="0" smtClean="0">
              <a:solidFill>
                <a:schemeClr val="accent6"/>
              </a:solidFill>
            </a:rPr>
            <a:t>Usavršavanje zajedničkog osoblja</a:t>
          </a:r>
          <a:endParaRPr lang="hr-HR" dirty="0"/>
        </a:p>
      </dgm:t>
    </dgm:pt>
    <dgm:pt modelId="{C9E827A3-3A16-4B1F-BA77-F722B37BBC5F}" type="parTrans" cxnId="{E9418382-1A3C-4514-8713-EBC78C18D98E}">
      <dgm:prSet/>
      <dgm:spPr/>
      <dgm:t>
        <a:bodyPr/>
        <a:lstStyle/>
        <a:p>
          <a:endParaRPr lang="hr-HR"/>
        </a:p>
      </dgm:t>
    </dgm:pt>
    <dgm:pt modelId="{178F73A0-B9C9-4403-89C1-03FA44BA5ADA}" type="sibTrans" cxnId="{E9418382-1A3C-4514-8713-EBC78C18D98E}">
      <dgm:prSet/>
      <dgm:spPr/>
      <dgm:t>
        <a:bodyPr/>
        <a:lstStyle/>
        <a:p>
          <a:endParaRPr lang="hr-HR"/>
        </a:p>
      </dgm:t>
    </dgm:pt>
    <dgm:pt modelId="{44C95F71-41FB-413C-88B8-BB37286BF722}" type="pres">
      <dgm:prSet presAssocID="{D2A39ED0-875B-4CA6-A2BF-4F822599A6CB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6ED5991C-F848-4947-8C6A-58A75A8BC73A}" type="pres">
      <dgm:prSet presAssocID="{203AE6CF-96A2-48FE-8AFE-C917ACE21D18}" presName="root" presStyleCnt="0">
        <dgm:presLayoutVars>
          <dgm:chMax/>
          <dgm:chPref/>
        </dgm:presLayoutVars>
      </dgm:prSet>
      <dgm:spPr/>
    </dgm:pt>
    <dgm:pt modelId="{61BCA150-8E40-4481-A2B4-20143D6F6158}" type="pres">
      <dgm:prSet presAssocID="{203AE6CF-96A2-48FE-8AFE-C917ACE21D18}" presName="rootComposite" presStyleCnt="0">
        <dgm:presLayoutVars/>
      </dgm:prSet>
      <dgm:spPr/>
    </dgm:pt>
    <dgm:pt modelId="{FAE4980E-E468-4D58-A55D-F7CD33EAA045}" type="pres">
      <dgm:prSet presAssocID="{203AE6CF-96A2-48FE-8AFE-C917ACE21D18}" presName="ParentAccent" presStyleLbl="alignNode1" presStyleIdx="0" presStyleCnt="2"/>
      <dgm:spPr/>
    </dgm:pt>
    <dgm:pt modelId="{DCD6E144-3287-41A6-9F49-3167DBC93EEF}" type="pres">
      <dgm:prSet presAssocID="{203AE6CF-96A2-48FE-8AFE-C917ACE21D18}" presName="ParentSmallAccent" presStyleLbl="fgAcc1" presStyleIdx="0" presStyleCnt="2"/>
      <dgm:spPr/>
    </dgm:pt>
    <dgm:pt modelId="{33FA795C-5262-4685-BBEB-D1FD84C7191E}" type="pres">
      <dgm:prSet presAssocID="{203AE6CF-96A2-48FE-8AFE-C917ACE21D18}" presName="Parent" presStyleLbl="revTx" presStyleIdx="0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BED09FC-ABD5-4315-9553-2E1B981D6BAC}" type="pres">
      <dgm:prSet presAssocID="{203AE6CF-96A2-48FE-8AFE-C917ACE21D18}" presName="childShape" presStyleCnt="0">
        <dgm:presLayoutVars>
          <dgm:chMax val="0"/>
          <dgm:chPref val="0"/>
        </dgm:presLayoutVars>
      </dgm:prSet>
      <dgm:spPr/>
    </dgm:pt>
    <dgm:pt modelId="{412B1C97-670C-470D-9023-D9C439BBC167}" type="pres">
      <dgm:prSet presAssocID="{BD334646-EA74-402A-8002-D5D3D90B31D6}" presName="childComposite" presStyleCnt="0">
        <dgm:presLayoutVars>
          <dgm:chMax val="0"/>
          <dgm:chPref val="0"/>
        </dgm:presLayoutVars>
      </dgm:prSet>
      <dgm:spPr/>
    </dgm:pt>
    <dgm:pt modelId="{0F78B248-4FD2-45BD-87BE-B85411ED7568}" type="pres">
      <dgm:prSet presAssocID="{BD334646-EA74-402A-8002-D5D3D90B31D6}" presName="ChildAccent" presStyleLbl="solidFgAcc1" presStyleIdx="0" presStyleCnt="5"/>
      <dgm:spPr/>
      <dgm:t>
        <a:bodyPr/>
        <a:lstStyle/>
        <a:p>
          <a:endParaRPr lang="hr-HR"/>
        </a:p>
      </dgm:t>
    </dgm:pt>
    <dgm:pt modelId="{ABE5BBD7-751B-45F1-ABD4-400BC081B315}" type="pres">
      <dgm:prSet presAssocID="{BD334646-EA74-402A-8002-D5D3D90B31D6}" presName="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B887BC0-6ADC-45FB-8F72-40595D4C6AAC}" type="pres">
      <dgm:prSet presAssocID="{757D012A-2B05-4D56-84A1-C3A27549853F}" presName="childComposite" presStyleCnt="0">
        <dgm:presLayoutVars>
          <dgm:chMax val="0"/>
          <dgm:chPref val="0"/>
        </dgm:presLayoutVars>
      </dgm:prSet>
      <dgm:spPr/>
    </dgm:pt>
    <dgm:pt modelId="{BC3DDDE0-B7B2-45CE-9326-C5A6C9DF98C3}" type="pres">
      <dgm:prSet presAssocID="{757D012A-2B05-4D56-84A1-C3A27549853F}" presName="ChildAccent" presStyleLbl="solidFgAcc1" presStyleIdx="1" presStyleCnt="5"/>
      <dgm:spPr/>
    </dgm:pt>
    <dgm:pt modelId="{14175896-3234-4978-A042-2D03B2ACDC4E}" type="pres">
      <dgm:prSet presAssocID="{757D012A-2B05-4D56-84A1-C3A27549853F}" presName="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EBB0543-5D29-435C-8120-4972B1BE9220}" type="pres">
      <dgm:prSet presAssocID="{4D8DDACB-BA42-4794-B12F-617C5C5B16B5}" presName="childComposite" presStyleCnt="0">
        <dgm:presLayoutVars>
          <dgm:chMax val="0"/>
          <dgm:chPref val="0"/>
        </dgm:presLayoutVars>
      </dgm:prSet>
      <dgm:spPr/>
    </dgm:pt>
    <dgm:pt modelId="{CD4C0004-950B-442E-9FC6-880E8C909125}" type="pres">
      <dgm:prSet presAssocID="{4D8DDACB-BA42-4794-B12F-617C5C5B16B5}" presName="ChildAccent" presStyleLbl="solidFgAcc1" presStyleIdx="2" presStyleCnt="5"/>
      <dgm:spPr/>
    </dgm:pt>
    <dgm:pt modelId="{95F9DF9F-F7C7-44FF-98B1-9AD6C797FE92}" type="pres">
      <dgm:prSet presAssocID="{4D8DDACB-BA42-4794-B12F-617C5C5B16B5}" presName="Child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F3B0E37-9870-44AE-BD8F-E6F9335FAE40}" type="pres">
      <dgm:prSet presAssocID="{1A891D45-47AE-46F5-8B8F-AFE4E141960E}" presName="root" presStyleCnt="0">
        <dgm:presLayoutVars>
          <dgm:chMax/>
          <dgm:chPref/>
        </dgm:presLayoutVars>
      </dgm:prSet>
      <dgm:spPr/>
    </dgm:pt>
    <dgm:pt modelId="{9CF15E39-0FC0-43FA-813F-68514CB1AF8B}" type="pres">
      <dgm:prSet presAssocID="{1A891D45-47AE-46F5-8B8F-AFE4E141960E}" presName="rootComposite" presStyleCnt="0">
        <dgm:presLayoutVars/>
      </dgm:prSet>
      <dgm:spPr/>
    </dgm:pt>
    <dgm:pt modelId="{9E27D5A4-C5D9-48BF-BE05-7D5473B11C61}" type="pres">
      <dgm:prSet presAssocID="{1A891D45-47AE-46F5-8B8F-AFE4E141960E}" presName="ParentAccent" presStyleLbl="alignNode1" presStyleIdx="1" presStyleCnt="2"/>
      <dgm:spPr/>
    </dgm:pt>
    <dgm:pt modelId="{9B5A471A-1CDE-4C0F-93AA-D2BE37EAF7FF}" type="pres">
      <dgm:prSet presAssocID="{1A891D45-47AE-46F5-8B8F-AFE4E141960E}" presName="ParentSmallAccent" presStyleLbl="fgAcc1" presStyleIdx="1" presStyleCnt="2"/>
      <dgm:spPr/>
    </dgm:pt>
    <dgm:pt modelId="{C0313463-082A-48F8-BCF3-CF6D47EDEBC3}" type="pres">
      <dgm:prSet presAssocID="{1A891D45-47AE-46F5-8B8F-AFE4E141960E}" presName="Parent" presStyleLbl="revTx" presStyleIdx="4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3F2454E-1157-4921-AFCA-D225815E6E9D}" type="pres">
      <dgm:prSet presAssocID="{1A891D45-47AE-46F5-8B8F-AFE4E141960E}" presName="childShape" presStyleCnt="0">
        <dgm:presLayoutVars>
          <dgm:chMax val="0"/>
          <dgm:chPref val="0"/>
        </dgm:presLayoutVars>
      </dgm:prSet>
      <dgm:spPr/>
    </dgm:pt>
    <dgm:pt modelId="{18C49AB2-0C5B-4938-8BBB-C7DCFBBB4F43}" type="pres">
      <dgm:prSet presAssocID="{D902A88E-5337-43D0-BA28-E2B88B9FBD6C}" presName="childComposite" presStyleCnt="0">
        <dgm:presLayoutVars>
          <dgm:chMax val="0"/>
          <dgm:chPref val="0"/>
        </dgm:presLayoutVars>
      </dgm:prSet>
      <dgm:spPr/>
    </dgm:pt>
    <dgm:pt modelId="{B644857B-C503-4270-86D6-5F0650B15AC5}" type="pres">
      <dgm:prSet presAssocID="{D902A88E-5337-43D0-BA28-E2B88B9FBD6C}" presName="ChildAccent" presStyleLbl="solidFgAcc1" presStyleIdx="3" presStyleCnt="5"/>
      <dgm:spPr/>
    </dgm:pt>
    <dgm:pt modelId="{31F50E93-35D8-40DB-B9FA-917C4F03889B}" type="pres">
      <dgm:prSet presAssocID="{D902A88E-5337-43D0-BA28-E2B88B9FBD6C}" presName="Child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9D51B28-20B9-491A-80AF-D830F4B80523}" type="pres">
      <dgm:prSet presAssocID="{DBCF21BC-4772-4672-A687-932E9A694B4C}" presName="childComposite" presStyleCnt="0">
        <dgm:presLayoutVars>
          <dgm:chMax val="0"/>
          <dgm:chPref val="0"/>
        </dgm:presLayoutVars>
      </dgm:prSet>
      <dgm:spPr/>
    </dgm:pt>
    <dgm:pt modelId="{91384C07-1B18-4EFB-8A84-C33ECD1CC386}" type="pres">
      <dgm:prSet presAssocID="{DBCF21BC-4772-4672-A687-932E9A694B4C}" presName="ChildAccent" presStyleLbl="solidFgAcc1" presStyleIdx="4" presStyleCnt="5"/>
      <dgm:spPr/>
    </dgm:pt>
    <dgm:pt modelId="{800C1888-3E0E-462A-B6F5-9A98399FF9C7}" type="pres">
      <dgm:prSet presAssocID="{DBCF21BC-4772-4672-A687-932E9A694B4C}" presName="Child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BB8098E-5F17-49BD-812F-7B4FF30A466D}" srcId="{1A891D45-47AE-46F5-8B8F-AFE4E141960E}" destId="{DBCF21BC-4772-4672-A687-932E9A694B4C}" srcOrd="1" destOrd="0" parTransId="{E9B18696-3C11-450D-B64E-C4651DA0FB89}" sibTransId="{9CB9D049-AE9F-4E58-AFC1-29AEF7876BF8}"/>
    <dgm:cxn modelId="{8E06A5B3-689F-4A28-9E3D-97D00CA637A4}" type="presOf" srcId="{DBCF21BC-4772-4672-A687-932E9A694B4C}" destId="{800C1888-3E0E-462A-B6F5-9A98399FF9C7}" srcOrd="0" destOrd="0" presId="urn:microsoft.com/office/officeart/2008/layout/SquareAccentList"/>
    <dgm:cxn modelId="{9E1EB66F-9A84-4546-AC7B-2CB4BB0E16BB}" srcId="{203AE6CF-96A2-48FE-8AFE-C917ACE21D18}" destId="{757D012A-2B05-4D56-84A1-C3A27549853F}" srcOrd="1" destOrd="0" parTransId="{B0319266-D206-4EE0-AA0F-FFA848CE6E07}" sibTransId="{D2A0ADC2-4AA6-4081-A814-12498C7C2DC3}"/>
    <dgm:cxn modelId="{AAF49C50-B823-4D6C-8F5F-26D9A3B8AA60}" type="presOf" srcId="{BD334646-EA74-402A-8002-D5D3D90B31D6}" destId="{ABE5BBD7-751B-45F1-ABD4-400BC081B315}" srcOrd="0" destOrd="0" presId="urn:microsoft.com/office/officeart/2008/layout/SquareAccentList"/>
    <dgm:cxn modelId="{5E9DEF17-E0F4-4ED3-846E-ABA2251310D4}" srcId="{D2A39ED0-875B-4CA6-A2BF-4F822599A6CB}" destId="{1A891D45-47AE-46F5-8B8F-AFE4E141960E}" srcOrd="1" destOrd="0" parTransId="{0CEB4642-557B-41CE-99A5-6A6FB96A3FCA}" sibTransId="{C45F441B-BB49-4598-A54D-4567C9BD2527}"/>
    <dgm:cxn modelId="{BCCC7D31-9DF3-4CD9-A6AF-21ACB4EEA7C1}" type="presOf" srcId="{D2A39ED0-875B-4CA6-A2BF-4F822599A6CB}" destId="{44C95F71-41FB-413C-88B8-BB37286BF722}" srcOrd="0" destOrd="0" presId="urn:microsoft.com/office/officeart/2008/layout/SquareAccentList"/>
    <dgm:cxn modelId="{7B1226ED-7EFB-43B2-A917-B99EC891620A}" type="presOf" srcId="{203AE6CF-96A2-48FE-8AFE-C917ACE21D18}" destId="{33FA795C-5262-4685-BBEB-D1FD84C7191E}" srcOrd="0" destOrd="0" presId="urn:microsoft.com/office/officeart/2008/layout/SquareAccentList"/>
    <dgm:cxn modelId="{38A533B7-D7A2-42B5-AD0A-C5D9D7CEAB80}" srcId="{D2A39ED0-875B-4CA6-A2BF-4F822599A6CB}" destId="{203AE6CF-96A2-48FE-8AFE-C917ACE21D18}" srcOrd="0" destOrd="0" parTransId="{B37A9C1F-DA7C-44CE-A15D-AB7EEB7B2BBE}" sibTransId="{60A20CC4-692B-4461-AB04-0D2900896920}"/>
    <dgm:cxn modelId="{A9302A0E-753B-4666-85DA-89AB89128497}" srcId="{1A891D45-47AE-46F5-8B8F-AFE4E141960E}" destId="{D902A88E-5337-43D0-BA28-E2B88B9FBD6C}" srcOrd="0" destOrd="0" parTransId="{44518AA0-D762-424E-9144-843C04B3E6F5}" sibTransId="{F0AD1348-1821-4A7C-913B-E21AAE64A0D5}"/>
    <dgm:cxn modelId="{F85CEC28-C52B-4369-BAC2-35615F6A0420}" type="presOf" srcId="{4D8DDACB-BA42-4794-B12F-617C5C5B16B5}" destId="{95F9DF9F-F7C7-44FF-98B1-9AD6C797FE92}" srcOrd="0" destOrd="0" presId="urn:microsoft.com/office/officeart/2008/layout/SquareAccentList"/>
    <dgm:cxn modelId="{8618A5B0-BDB7-4993-9AF6-0507909C7CB9}" srcId="{203AE6CF-96A2-48FE-8AFE-C917ACE21D18}" destId="{BD334646-EA74-402A-8002-D5D3D90B31D6}" srcOrd="0" destOrd="0" parTransId="{1CE099BF-0C97-461F-945D-0ED760EB7989}" sibTransId="{D632E6CF-1DE5-482D-BB21-3E9AE9D01CB2}"/>
    <dgm:cxn modelId="{E9418382-1A3C-4514-8713-EBC78C18D98E}" srcId="{203AE6CF-96A2-48FE-8AFE-C917ACE21D18}" destId="{4D8DDACB-BA42-4794-B12F-617C5C5B16B5}" srcOrd="2" destOrd="0" parTransId="{C9E827A3-3A16-4B1F-BA77-F722B37BBC5F}" sibTransId="{178F73A0-B9C9-4403-89C1-03FA44BA5ADA}"/>
    <dgm:cxn modelId="{84D04475-3885-4BC8-9B42-4173CB2A3550}" type="presOf" srcId="{1A891D45-47AE-46F5-8B8F-AFE4E141960E}" destId="{C0313463-082A-48F8-BCF3-CF6D47EDEBC3}" srcOrd="0" destOrd="0" presId="urn:microsoft.com/office/officeart/2008/layout/SquareAccentList"/>
    <dgm:cxn modelId="{AE0FD14D-BAF0-4FD0-8ABC-D6477AFA393F}" type="presOf" srcId="{D902A88E-5337-43D0-BA28-E2B88B9FBD6C}" destId="{31F50E93-35D8-40DB-B9FA-917C4F03889B}" srcOrd="0" destOrd="0" presId="urn:microsoft.com/office/officeart/2008/layout/SquareAccentList"/>
    <dgm:cxn modelId="{DFC62DE3-2894-473E-9897-04014CDDD661}" type="presOf" srcId="{757D012A-2B05-4D56-84A1-C3A27549853F}" destId="{14175896-3234-4978-A042-2D03B2ACDC4E}" srcOrd="0" destOrd="0" presId="urn:microsoft.com/office/officeart/2008/layout/SquareAccentList"/>
    <dgm:cxn modelId="{7F900B84-09BE-4BD5-A8AA-830E785D2813}" type="presParOf" srcId="{44C95F71-41FB-413C-88B8-BB37286BF722}" destId="{6ED5991C-F848-4947-8C6A-58A75A8BC73A}" srcOrd="0" destOrd="0" presId="urn:microsoft.com/office/officeart/2008/layout/SquareAccentList"/>
    <dgm:cxn modelId="{C6C3D2C7-0F98-41E2-9DAD-34C989E8BB87}" type="presParOf" srcId="{6ED5991C-F848-4947-8C6A-58A75A8BC73A}" destId="{61BCA150-8E40-4481-A2B4-20143D6F6158}" srcOrd="0" destOrd="0" presId="urn:microsoft.com/office/officeart/2008/layout/SquareAccentList"/>
    <dgm:cxn modelId="{278353EC-2D24-439B-AE41-8736B816523C}" type="presParOf" srcId="{61BCA150-8E40-4481-A2B4-20143D6F6158}" destId="{FAE4980E-E468-4D58-A55D-F7CD33EAA045}" srcOrd="0" destOrd="0" presId="urn:microsoft.com/office/officeart/2008/layout/SquareAccentList"/>
    <dgm:cxn modelId="{FA629DA7-2B58-4378-9228-30B27595BA60}" type="presParOf" srcId="{61BCA150-8E40-4481-A2B4-20143D6F6158}" destId="{DCD6E144-3287-41A6-9F49-3167DBC93EEF}" srcOrd="1" destOrd="0" presId="urn:microsoft.com/office/officeart/2008/layout/SquareAccentList"/>
    <dgm:cxn modelId="{B64D5660-CCED-432E-ABC6-3545D6F375C8}" type="presParOf" srcId="{61BCA150-8E40-4481-A2B4-20143D6F6158}" destId="{33FA795C-5262-4685-BBEB-D1FD84C7191E}" srcOrd="2" destOrd="0" presId="urn:microsoft.com/office/officeart/2008/layout/SquareAccentList"/>
    <dgm:cxn modelId="{3E7492CA-C21E-47B4-9EE8-7D9C3D5343EA}" type="presParOf" srcId="{6ED5991C-F848-4947-8C6A-58A75A8BC73A}" destId="{3BED09FC-ABD5-4315-9553-2E1B981D6BAC}" srcOrd="1" destOrd="0" presId="urn:microsoft.com/office/officeart/2008/layout/SquareAccentList"/>
    <dgm:cxn modelId="{1EEC6F7A-BE86-4E3D-AD7B-D287926EA110}" type="presParOf" srcId="{3BED09FC-ABD5-4315-9553-2E1B981D6BAC}" destId="{412B1C97-670C-470D-9023-D9C439BBC167}" srcOrd="0" destOrd="0" presId="urn:microsoft.com/office/officeart/2008/layout/SquareAccentList"/>
    <dgm:cxn modelId="{61C46878-6C1C-467A-A06A-817E1A7C10F3}" type="presParOf" srcId="{412B1C97-670C-470D-9023-D9C439BBC167}" destId="{0F78B248-4FD2-45BD-87BE-B85411ED7568}" srcOrd="0" destOrd="0" presId="urn:microsoft.com/office/officeart/2008/layout/SquareAccentList"/>
    <dgm:cxn modelId="{DD5E47B1-E0CE-49B8-A741-ADE358C18125}" type="presParOf" srcId="{412B1C97-670C-470D-9023-D9C439BBC167}" destId="{ABE5BBD7-751B-45F1-ABD4-400BC081B315}" srcOrd="1" destOrd="0" presId="urn:microsoft.com/office/officeart/2008/layout/SquareAccentList"/>
    <dgm:cxn modelId="{E747D0EE-B410-4EB3-8408-D149F38DAD7C}" type="presParOf" srcId="{3BED09FC-ABD5-4315-9553-2E1B981D6BAC}" destId="{EB887BC0-6ADC-45FB-8F72-40595D4C6AAC}" srcOrd="1" destOrd="0" presId="urn:microsoft.com/office/officeart/2008/layout/SquareAccentList"/>
    <dgm:cxn modelId="{A44D8A50-8696-46A0-8384-6F978230681B}" type="presParOf" srcId="{EB887BC0-6ADC-45FB-8F72-40595D4C6AAC}" destId="{BC3DDDE0-B7B2-45CE-9326-C5A6C9DF98C3}" srcOrd="0" destOrd="0" presId="urn:microsoft.com/office/officeart/2008/layout/SquareAccentList"/>
    <dgm:cxn modelId="{DE19F4E5-56D1-42C8-B780-7DF8BE9E3536}" type="presParOf" srcId="{EB887BC0-6ADC-45FB-8F72-40595D4C6AAC}" destId="{14175896-3234-4978-A042-2D03B2ACDC4E}" srcOrd="1" destOrd="0" presId="urn:microsoft.com/office/officeart/2008/layout/SquareAccentList"/>
    <dgm:cxn modelId="{236BA71E-EA48-4DFC-8F15-1629099BBA46}" type="presParOf" srcId="{3BED09FC-ABD5-4315-9553-2E1B981D6BAC}" destId="{3EBB0543-5D29-435C-8120-4972B1BE9220}" srcOrd="2" destOrd="0" presId="urn:microsoft.com/office/officeart/2008/layout/SquareAccentList"/>
    <dgm:cxn modelId="{2C8A08F7-36A4-44B6-9059-F2441CE475E4}" type="presParOf" srcId="{3EBB0543-5D29-435C-8120-4972B1BE9220}" destId="{CD4C0004-950B-442E-9FC6-880E8C909125}" srcOrd="0" destOrd="0" presId="urn:microsoft.com/office/officeart/2008/layout/SquareAccentList"/>
    <dgm:cxn modelId="{F4959A35-13CD-4BB5-8CE8-2B2F6407DE41}" type="presParOf" srcId="{3EBB0543-5D29-435C-8120-4972B1BE9220}" destId="{95F9DF9F-F7C7-44FF-98B1-9AD6C797FE92}" srcOrd="1" destOrd="0" presId="urn:microsoft.com/office/officeart/2008/layout/SquareAccentList"/>
    <dgm:cxn modelId="{47A8F742-7583-4549-B25A-367B18B10E82}" type="presParOf" srcId="{44C95F71-41FB-413C-88B8-BB37286BF722}" destId="{9F3B0E37-9870-44AE-BD8F-E6F9335FAE40}" srcOrd="1" destOrd="0" presId="urn:microsoft.com/office/officeart/2008/layout/SquareAccentList"/>
    <dgm:cxn modelId="{E778E38A-E421-4BF1-9B72-F37775248EF9}" type="presParOf" srcId="{9F3B0E37-9870-44AE-BD8F-E6F9335FAE40}" destId="{9CF15E39-0FC0-43FA-813F-68514CB1AF8B}" srcOrd="0" destOrd="0" presId="urn:microsoft.com/office/officeart/2008/layout/SquareAccentList"/>
    <dgm:cxn modelId="{879A6C09-712B-4D89-808C-6674C55721B7}" type="presParOf" srcId="{9CF15E39-0FC0-43FA-813F-68514CB1AF8B}" destId="{9E27D5A4-C5D9-48BF-BE05-7D5473B11C61}" srcOrd="0" destOrd="0" presId="urn:microsoft.com/office/officeart/2008/layout/SquareAccentList"/>
    <dgm:cxn modelId="{6D553E97-D2D4-4DA6-AD89-8E5CF52E5DC5}" type="presParOf" srcId="{9CF15E39-0FC0-43FA-813F-68514CB1AF8B}" destId="{9B5A471A-1CDE-4C0F-93AA-D2BE37EAF7FF}" srcOrd="1" destOrd="0" presId="urn:microsoft.com/office/officeart/2008/layout/SquareAccentList"/>
    <dgm:cxn modelId="{BFFC086A-ECB5-441B-A43C-D7F1DB0F0AA7}" type="presParOf" srcId="{9CF15E39-0FC0-43FA-813F-68514CB1AF8B}" destId="{C0313463-082A-48F8-BCF3-CF6D47EDEBC3}" srcOrd="2" destOrd="0" presId="urn:microsoft.com/office/officeart/2008/layout/SquareAccentList"/>
    <dgm:cxn modelId="{554A90FB-C371-4C09-B841-65FA84282E7E}" type="presParOf" srcId="{9F3B0E37-9870-44AE-BD8F-E6F9335FAE40}" destId="{33F2454E-1157-4921-AFCA-D225815E6E9D}" srcOrd="1" destOrd="0" presId="urn:microsoft.com/office/officeart/2008/layout/SquareAccentList"/>
    <dgm:cxn modelId="{D5A36F7C-C8FF-4A53-8D54-049362C6EAC2}" type="presParOf" srcId="{33F2454E-1157-4921-AFCA-D225815E6E9D}" destId="{18C49AB2-0C5B-4938-8BBB-C7DCFBBB4F43}" srcOrd="0" destOrd="0" presId="urn:microsoft.com/office/officeart/2008/layout/SquareAccentList"/>
    <dgm:cxn modelId="{844E8FB8-F6A5-44C3-8927-11E34D5D0162}" type="presParOf" srcId="{18C49AB2-0C5B-4938-8BBB-C7DCFBBB4F43}" destId="{B644857B-C503-4270-86D6-5F0650B15AC5}" srcOrd="0" destOrd="0" presId="urn:microsoft.com/office/officeart/2008/layout/SquareAccentList"/>
    <dgm:cxn modelId="{8AF928A3-B28D-45F9-B40D-078DB6C8A41B}" type="presParOf" srcId="{18C49AB2-0C5B-4938-8BBB-C7DCFBBB4F43}" destId="{31F50E93-35D8-40DB-B9FA-917C4F03889B}" srcOrd="1" destOrd="0" presId="urn:microsoft.com/office/officeart/2008/layout/SquareAccentList"/>
    <dgm:cxn modelId="{D479DEC3-D15F-4794-9BBE-7F600B1AF303}" type="presParOf" srcId="{33F2454E-1157-4921-AFCA-D225815E6E9D}" destId="{C9D51B28-20B9-491A-80AF-D830F4B80523}" srcOrd="1" destOrd="0" presId="urn:microsoft.com/office/officeart/2008/layout/SquareAccentList"/>
    <dgm:cxn modelId="{0DBA4FA4-69B3-4F6A-9119-1F7BFF3419CE}" type="presParOf" srcId="{C9D51B28-20B9-491A-80AF-D830F4B80523}" destId="{91384C07-1B18-4EFB-8A84-C33ECD1CC386}" srcOrd="0" destOrd="0" presId="urn:microsoft.com/office/officeart/2008/layout/SquareAccentList"/>
    <dgm:cxn modelId="{A3E7D60E-9051-4749-B9E5-B5FF50B53B99}" type="presParOf" srcId="{C9D51B28-20B9-491A-80AF-D830F4B80523}" destId="{800C1888-3E0E-462A-B6F5-9A98399FF9C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07B648A-2822-4265-9EE2-FB9F57257AE9}" type="doc">
      <dgm:prSet loTypeId="urn:microsoft.com/office/officeart/2005/8/layout/hierarchy1" loCatId="hierarchy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hr-HR"/>
        </a:p>
      </dgm:t>
    </dgm:pt>
    <dgm:pt modelId="{804A5237-960A-4767-9503-681279A25D75}">
      <dgm:prSet phldrT="[Text]" custT="1"/>
      <dgm:spPr/>
      <dgm:t>
        <a:bodyPr/>
        <a:lstStyle/>
        <a:p>
          <a:r>
            <a:rPr lang="hr-HR" sz="1700" b="1" dirty="0" smtClean="0">
              <a:solidFill>
                <a:schemeClr val="accent6"/>
              </a:solidFill>
            </a:rPr>
            <a:t>Zajednički projektni rad grupa učenika</a:t>
          </a:r>
          <a:endParaRPr lang="hr-HR" sz="1700" b="1" dirty="0">
            <a:solidFill>
              <a:schemeClr val="accent6"/>
            </a:solidFill>
          </a:endParaRPr>
        </a:p>
      </dgm:t>
    </dgm:pt>
    <dgm:pt modelId="{DDC1C35F-BC9C-4B00-A584-73FDBE015C1F}" type="parTrans" cxnId="{3FCD94F8-D511-4B12-9351-27DA8D30EE5B}">
      <dgm:prSet/>
      <dgm:spPr/>
      <dgm:t>
        <a:bodyPr/>
        <a:lstStyle/>
        <a:p>
          <a:endParaRPr lang="hr-HR"/>
        </a:p>
      </dgm:t>
    </dgm:pt>
    <dgm:pt modelId="{951CC466-6F67-42BE-A5BF-7D85E79B2023}" type="sibTrans" cxnId="{3FCD94F8-D511-4B12-9351-27DA8D30EE5B}">
      <dgm:prSet/>
      <dgm:spPr/>
      <dgm:t>
        <a:bodyPr/>
        <a:lstStyle/>
        <a:p>
          <a:endParaRPr lang="hr-HR"/>
        </a:p>
      </dgm:t>
    </dgm:pt>
    <dgm:pt modelId="{E12F8DD4-1C1E-43AF-95A2-0E0DA51388EC}">
      <dgm:prSet phldrT="[Text]" custT="1"/>
      <dgm:spPr/>
      <dgm:t>
        <a:bodyPr/>
        <a:lstStyle/>
        <a:p>
          <a:r>
            <a:rPr lang="hr-HR" sz="16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Između škola iz različitih država, a koje sudjeluju u istom strateškom partnerstvu</a:t>
          </a:r>
          <a:endParaRPr lang="hr-HR" sz="16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1123549-2964-494E-8895-148D90BB19E7}" type="parTrans" cxnId="{C583B361-4D85-48B7-9035-5A567DE4AE89}">
      <dgm:prSet/>
      <dgm:spPr/>
      <dgm:t>
        <a:bodyPr/>
        <a:lstStyle/>
        <a:p>
          <a:endParaRPr lang="hr-HR"/>
        </a:p>
      </dgm:t>
    </dgm:pt>
    <dgm:pt modelId="{4A0DA4EA-4B30-42F8-B43F-F23174191DF4}" type="sibTrans" cxnId="{C583B361-4D85-48B7-9035-5A567DE4AE89}">
      <dgm:prSet/>
      <dgm:spPr/>
      <dgm:t>
        <a:bodyPr/>
        <a:lstStyle/>
        <a:p>
          <a:endParaRPr lang="hr-HR"/>
        </a:p>
      </dgm:t>
    </dgm:pt>
    <dgm:pt modelId="{E341FD73-A025-476A-83F8-91FB5EC8B2E9}">
      <dgm:prSet phldrT="[Text]" custT="1"/>
      <dgm:spPr/>
      <dgm:t>
        <a:bodyPr/>
        <a:lstStyle/>
        <a:p>
          <a:r>
            <a:rPr lang="hr-HR" sz="15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U pravilu, učenici su smješteni u obiteljima</a:t>
          </a:r>
          <a:endParaRPr lang="hr-HR" sz="15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EEC72BD-6DC2-4B6D-8CE1-1568358259AD}" type="parTrans" cxnId="{2E86C6F4-2871-43AB-B682-064B58FAC83E}">
      <dgm:prSet/>
      <dgm:spPr/>
      <dgm:t>
        <a:bodyPr/>
        <a:lstStyle/>
        <a:p>
          <a:endParaRPr lang="hr-HR"/>
        </a:p>
      </dgm:t>
    </dgm:pt>
    <dgm:pt modelId="{7A70EB8C-DACD-4458-A7D6-E65C4A7BFCC0}" type="sibTrans" cxnId="{2E86C6F4-2871-43AB-B682-064B58FAC83E}">
      <dgm:prSet/>
      <dgm:spPr/>
      <dgm:t>
        <a:bodyPr/>
        <a:lstStyle/>
        <a:p>
          <a:endParaRPr lang="hr-HR"/>
        </a:p>
      </dgm:t>
    </dgm:pt>
    <dgm:pt modelId="{9E818F8D-B869-47AA-8C06-245847342A3F}">
      <dgm:prSet phldrT="[Text]" custT="1"/>
      <dgm:spPr/>
      <dgm:t>
        <a:bodyPr/>
        <a:lstStyle/>
        <a:p>
          <a:r>
            <a:rPr lang="hr-HR" sz="14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Poželjna </a:t>
          </a:r>
          <a:r>
            <a:rPr lang="hr-HR" sz="1400" b="1" i="1" dirty="0" err="1" smtClean="0">
              <a:solidFill>
                <a:schemeClr val="tx1">
                  <a:lumMod val="50000"/>
                  <a:lumOff val="50000"/>
                </a:schemeClr>
              </a:solidFill>
            </a:rPr>
            <a:t>online</a:t>
          </a:r>
          <a:r>
            <a:rPr lang="hr-HR" sz="14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 komunikacija, lokalne aktivnosti, upotreba eTwinning portala</a:t>
          </a:r>
          <a:endParaRPr lang="hr-HR" sz="14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75E67FD1-D2E8-4998-B503-FE6EFD3EE4B7}" type="parTrans" cxnId="{C17C70B0-1BC0-4104-909A-058035326641}">
      <dgm:prSet/>
      <dgm:spPr/>
      <dgm:t>
        <a:bodyPr/>
        <a:lstStyle/>
        <a:p>
          <a:endParaRPr lang="hr-HR"/>
        </a:p>
      </dgm:t>
    </dgm:pt>
    <dgm:pt modelId="{B5035C13-DA05-43B9-A765-CC0A8020DB6F}" type="sibTrans" cxnId="{C17C70B0-1BC0-4104-909A-058035326641}">
      <dgm:prSet/>
      <dgm:spPr/>
      <dgm:t>
        <a:bodyPr/>
        <a:lstStyle/>
        <a:p>
          <a:endParaRPr lang="hr-HR"/>
        </a:p>
      </dgm:t>
    </dgm:pt>
    <dgm:pt modelId="{58E7BA28-0365-4A25-BE4C-ACD2D0E0714D}">
      <dgm:prSet phldrT="[Text]" custT="1"/>
      <dgm:spPr/>
      <dgm:t>
        <a:bodyPr/>
        <a:lstStyle/>
        <a:p>
          <a:r>
            <a:rPr lang="hr-HR" sz="14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Učenici bilo koje dobi, u pratnji školskog osoblja</a:t>
          </a:r>
          <a:endParaRPr lang="hr-HR" sz="14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EE89FCC-BB5C-4570-81AC-800FD28524A1}" type="parTrans" cxnId="{11F7DDAA-C508-4210-A5F8-A88F7FF3DABF}">
      <dgm:prSet/>
      <dgm:spPr/>
      <dgm:t>
        <a:bodyPr/>
        <a:lstStyle/>
        <a:p>
          <a:endParaRPr lang="hr-HR"/>
        </a:p>
      </dgm:t>
    </dgm:pt>
    <dgm:pt modelId="{EA17450F-E5AF-4906-8B8F-4B5BEEF3AEB8}" type="sibTrans" cxnId="{11F7DDAA-C508-4210-A5F8-A88F7FF3DABF}">
      <dgm:prSet/>
      <dgm:spPr/>
      <dgm:t>
        <a:bodyPr/>
        <a:lstStyle/>
        <a:p>
          <a:endParaRPr lang="hr-HR"/>
        </a:p>
      </dgm:t>
    </dgm:pt>
    <dgm:pt modelId="{99C661B4-CDA3-40BC-867C-AACCEECAA102}">
      <dgm:prSet phldrT="[Text]" custT="1"/>
      <dgm:spPr/>
      <dgm:t>
        <a:bodyPr/>
        <a:lstStyle/>
        <a:p>
          <a:r>
            <a:rPr lang="hr-HR" sz="1400" dirty="0" smtClean="0"/>
            <a:t> </a:t>
          </a:r>
          <a:r>
            <a:rPr lang="hr-HR" sz="14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- Uključenost učenika u svim fazama projekta</a:t>
          </a:r>
        </a:p>
        <a:p>
          <a:r>
            <a:rPr lang="hr-HR" sz="14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- Unaprjeđenje jezičnih i IKT kompetencija</a:t>
          </a:r>
          <a:endParaRPr lang="hr-HR" sz="14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FFEFDAD5-0EAE-4984-857E-7CFBB2B7D006}" type="parTrans" cxnId="{CC4E8E2C-AB7E-4CC1-AD28-8E1CC4809CB1}">
      <dgm:prSet/>
      <dgm:spPr/>
      <dgm:t>
        <a:bodyPr/>
        <a:lstStyle/>
        <a:p>
          <a:endParaRPr lang="hr-HR"/>
        </a:p>
      </dgm:t>
    </dgm:pt>
    <dgm:pt modelId="{4D365F9E-7F24-436B-AA9D-8D0461FDE4D6}" type="sibTrans" cxnId="{CC4E8E2C-AB7E-4CC1-AD28-8E1CC4809CB1}">
      <dgm:prSet/>
      <dgm:spPr/>
      <dgm:t>
        <a:bodyPr/>
        <a:lstStyle/>
        <a:p>
          <a:endParaRPr lang="hr-HR"/>
        </a:p>
      </dgm:t>
    </dgm:pt>
    <dgm:pt modelId="{EFA8643B-BE48-4595-9513-B75F8C10B3B8}" type="pres">
      <dgm:prSet presAssocID="{807B648A-2822-4265-9EE2-FB9F57257A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6EDB4A0D-A5F9-4E40-9783-8E10774C9745}" type="pres">
      <dgm:prSet presAssocID="{804A5237-960A-4767-9503-681279A25D75}" presName="hierRoot1" presStyleCnt="0"/>
      <dgm:spPr/>
    </dgm:pt>
    <dgm:pt modelId="{024686CD-B41D-4ACB-B103-C5CEC5E0E722}" type="pres">
      <dgm:prSet presAssocID="{804A5237-960A-4767-9503-681279A25D75}" presName="composite" presStyleCnt="0"/>
      <dgm:spPr/>
    </dgm:pt>
    <dgm:pt modelId="{6DB12AF9-34C1-489C-9FE5-A1183874FA29}" type="pres">
      <dgm:prSet presAssocID="{804A5237-960A-4767-9503-681279A25D75}" presName="background" presStyleLbl="node0" presStyleIdx="0" presStyleCnt="1"/>
      <dgm:spPr/>
    </dgm:pt>
    <dgm:pt modelId="{D2C004A7-4F46-45EB-A839-2C500E8F32D5}" type="pres">
      <dgm:prSet presAssocID="{804A5237-960A-4767-9503-681279A25D75}" presName="text" presStyleLbl="fgAcc0" presStyleIdx="0" presStyleCnt="1" custScaleX="184738" custScaleY="7595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DA2655A-C4B4-41FD-9493-325883DAEEC3}" type="pres">
      <dgm:prSet presAssocID="{804A5237-960A-4767-9503-681279A25D75}" presName="hierChild2" presStyleCnt="0"/>
      <dgm:spPr/>
    </dgm:pt>
    <dgm:pt modelId="{28F7BADE-C851-4391-AA18-D55B13D066F0}" type="pres">
      <dgm:prSet presAssocID="{D1123549-2964-494E-8895-148D90BB19E7}" presName="Name10" presStyleLbl="parChTrans1D2" presStyleIdx="0" presStyleCnt="2"/>
      <dgm:spPr/>
      <dgm:t>
        <a:bodyPr/>
        <a:lstStyle/>
        <a:p>
          <a:endParaRPr lang="hr-HR"/>
        </a:p>
      </dgm:t>
    </dgm:pt>
    <dgm:pt modelId="{FD004C50-C49C-4A3C-8E9F-E2DB20620B89}" type="pres">
      <dgm:prSet presAssocID="{E12F8DD4-1C1E-43AF-95A2-0E0DA51388EC}" presName="hierRoot2" presStyleCnt="0"/>
      <dgm:spPr/>
    </dgm:pt>
    <dgm:pt modelId="{C1690D63-6BD7-418C-AF5D-0021D37C4C93}" type="pres">
      <dgm:prSet presAssocID="{E12F8DD4-1C1E-43AF-95A2-0E0DA51388EC}" presName="composite2" presStyleCnt="0"/>
      <dgm:spPr/>
    </dgm:pt>
    <dgm:pt modelId="{0D3A10D4-DE2C-42D9-BB83-4368748FA60E}" type="pres">
      <dgm:prSet presAssocID="{E12F8DD4-1C1E-43AF-95A2-0E0DA51388EC}" presName="background2" presStyleLbl="node2" presStyleIdx="0" presStyleCnt="2"/>
      <dgm:spPr/>
    </dgm:pt>
    <dgm:pt modelId="{9AB383AC-ACD8-4A50-ABFE-68524228AC8D}" type="pres">
      <dgm:prSet presAssocID="{E12F8DD4-1C1E-43AF-95A2-0E0DA51388EC}" presName="text2" presStyleLbl="fgAcc2" presStyleIdx="0" presStyleCnt="2" custScaleX="130696" custScaleY="13409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A6191F5-997C-4D92-8176-797070989809}" type="pres">
      <dgm:prSet presAssocID="{E12F8DD4-1C1E-43AF-95A2-0E0DA51388EC}" presName="hierChild3" presStyleCnt="0"/>
      <dgm:spPr/>
    </dgm:pt>
    <dgm:pt modelId="{65089B8E-4A8C-4100-9173-C9FB47573245}" type="pres">
      <dgm:prSet presAssocID="{0EEC72BD-6DC2-4B6D-8CE1-1568358259AD}" presName="Name17" presStyleLbl="parChTrans1D3" presStyleIdx="0" presStyleCnt="3"/>
      <dgm:spPr/>
      <dgm:t>
        <a:bodyPr/>
        <a:lstStyle/>
        <a:p>
          <a:endParaRPr lang="hr-HR"/>
        </a:p>
      </dgm:t>
    </dgm:pt>
    <dgm:pt modelId="{878833B4-8551-4F1A-8537-05F9B75F5036}" type="pres">
      <dgm:prSet presAssocID="{E341FD73-A025-476A-83F8-91FB5EC8B2E9}" presName="hierRoot3" presStyleCnt="0"/>
      <dgm:spPr/>
    </dgm:pt>
    <dgm:pt modelId="{D65641B5-7DFC-496F-A00B-698F9EBB2571}" type="pres">
      <dgm:prSet presAssocID="{E341FD73-A025-476A-83F8-91FB5EC8B2E9}" presName="composite3" presStyleCnt="0"/>
      <dgm:spPr/>
    </dgm:pt>
    <dgm:pt modelId="{E8992C92-B9A8-4ECD-97C0-EEA94F14698A}" type="pres">
      <dgm:prSet presAssocID="{E341FD73-A025-476A-83F8-91FB5EC8B2E9}" presName="background3" presStyleLbl="node3" presStyleIdx="0" presStyleCnt="3"/>
      <dgm:spPr/>
    </dgm:pt>
    <dgm:pt modelId="{A3130F1F-1251-4CFF-ACC2-FADAE6C31713}" type="pres">
      <dgm:prSet presAssocID="{E341FD73-A025-476A-83F8-91FB5EC8B2E9}" presName="text3" presStyleLbl="fgAcc3" presStyleIdx="0" presStyleCnt="3" custScaleX="121240" custScaleY="12098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277B773-9F4D-465C-A998-AC250DECD24C}" type="pres">
      <dgm:prSet presAssocID="{E341FD73-A025-476A-83F8-91FB5EC8B2E9}" presName="hierChild4" presStyleCnt="0"/>
      <dgm:spPr/>
    </dgm:pt>
    <dgm:pt modelId="{6FC68887-B693-4537-BC71-7C20B0C93F8B}" type="pres">
      <dgm:prSet presAssocID="{75E67FD1-D2E8-4998-B503-FE6EFD3EE4B7}" presName="Name17" presStyleLbl="parChTrans1D3" presStyleIdx="1" presStyleCnt="3"/>
      <dgm:spPr/>
      <dgm:t>
        <a:bodyPr/>
        <a:lstStyle/>
        <a:p>
          <a:endParaRPr lang="hr-HR"/>
        </a:p>
      </dgm:t>
    </dgm:pt>
    <dgm:pt modelId="{C7DBD135-A16A-4C20-AC05-169D6D491CF2}" type="pres">
      <dgm:prSet presAssocID="{9E818F8D-B869-47AA-8C06-245847342A3F}" presName="hierRoot3" presStyleCnt="0"/>
      <dgm:spPr/>
    </dgm:pt>
    <dgm:pt modelId="{093BD893-7656-4B48-96D3-96E0C097FB9A}" type="pres">
      <dgm:prSet presAssocID="{9E818F8D-B869-47AA-8C06-245847342A3F}" presName="composite3" presStyleCnt="0"/>
      <dgm:spPr/>
    </dgm:pt>
    <dgm:pt modelId="{07DCDF70-D674-4646-B96B-B65366008616}" type="pres">
      <dgm:prSet presAssocID="{9E818F8D-B869-47AA-8C06-245847342A3F}" presName="background3" presStyleLbl="node3" presStyleIdx="1" presStyleCnt="3"/>
      <dgm:spPr/>
    </dgm:pt>
    <dgm:pt modelId="{2A6D92EE-581B-4F0F-BB65-8F1412A0823B}" type="pres">
      <dgm:prSet presAssocID="{9E818F8D-B869-47AA-8C06-245847342A3F}" presName="text3" presStyleLbl="fgAcc3" presStyleIdx="1" presStyleCnt="3" custScaleX="127089" custScaleY="13770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3C159DF-F6FF-4ABA-A6CD-8A007D52124F}" type="pres">
      <dgm:prSet presAssocID="{9E818F8D-B869-47AA-8C06-245847342A3F}" presName="hierChild4" presStyleCnt="0"/>
      <dgm:spPr/>
    </dgm:pt>
    <dgm:pt modelId="{661101F1-1251-4212-8AC0-F0F9654C5258}" type="pres">
      <dgm:prSet presAssocID="{BEE89FCC-BB5C-4570-81AC-800FD28524A1}" presName="Name10" presStyleLbl="parChTrans1D2" presStyleIdx="1" presStyleCnt="2"/>
      <dgm:spPr/>
      <dgm:t>
        <a:bodyPr/>
        <a:lstStyle/>
        <a:p>
          <a:endParaRPr lang="hr-HR"/>
        </a:p>
      </dgm:t>
    </dgm:pt>
    <dgm:pt modelId="{198F2B6E-8B43-4F5D-959E-1B2F54C0620E}" type="pres">
      <dgm:prSet presAssocID="{58E7BA28-0365-4A25-BE4C-ACD2D0E0714D}" presName="hierRoot2" presStyleCnt="0"/>
      <dgm:spPr/>
    </dgm:pt>
    <dgm:pt modelId="{B4DE483E-E960-4393-A1EF-891038FEC4B1}" type="pres">
      <dgm:prSet presAssocID="{58E7BA28-0365-4A25-BE4C-ACD2D0E0714D}" presName="composite2" presStyleCnt="0"/>
      <dgm:spPr/>
    </dgm:pt>
    <dgm:pt modelId="{1BB498B1-204E-49F7-BD31-C1614A823653}" type="pres">
      <dgm:prSet presAssocID="{58E7BA28-0365-4A25-BE4C-ACD2D0E0714D}" presName="background2" presStyleLbl="node2" presStyleIdx="1" presStyleCnt="2"/>
      <dgm:spPr/>
    </dgm:pt>
    <dgm:pt modelId="{997DB1CF-21CA-4E07-B354-A9C86F20DABF}" type="pres">
      <dgm:prSet presAssocID="{58E7BA28-0365-4A25-BE4C-ACD2D0E0714D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672ED4B-FECE-4A7A-B76C-38CE5E326A4E}" type="pres">
      <dgm:prSet presAssocID="{58E7BA28-0365-4A25-BE4C-ACD2D0E0714D}" presName="hierChild3" presStyleCnt="0"/>
      <dgm:spPr/>
    </dgm:pt>
    <dgm:pt modelId="{2830A0B6-0C53-4883-AC55-E272C590CE67}" type="pres">
      <dgm:prSet presAssocID="{FFEFDAD5-0EAE-4984-857E-7CFBB2B7D006}" presName="Name17" presStyleLbl="parChTrans1D3" presStyleIdx="2" presStyleCnt="3"/>
      <dgm:spPr/>
      <dgm:t>
        <a:bodyPr/>
        <a:lstStyle/>
        <a:p>
          <a:endParaRPr lang="hr-HR"/>
        </a:p>
      </dgm:t>
    </dgm:pt>
    <dgm:pt modelId="{E7F640A0-1308-4C8E-A13A-09F2054343F5}" type="pres">
      <dgm:prSet presAssocID="{99C661B4-CDA3-40BC-867C-AACCEECAA102}" presName="hierRoot3" presStyleCnt="0"/>
      <dgm:spPr/>
    </dgm:pt>
    <dgm:pt modelId="{A9633B09-C979-440B-82E1-CF19DE14A9AC}" type="pres">
      <dgm:prSet presAssocID="{99C661B4-CDA3-40BC-867C-AACCEECAA102}" presName="composite3" presStyleCnt="0"/>
      <dgm:spPr/>
    </dgm:pt>
    <dgm:pt modelId="{D13EAF6F-1F26-498B-8541-407A27A06B18}" type="pres">
      <dgm:prSet presAssocID="{99C661B4-CDA3-40BC-867C-AACCEECAA102}" presName="background3" presStyleLbl="node3" presStyleIdx="2" presStyleCnt="3"/>
      <dgm:spPr/>
    </dgm:pt>
    <dgm:pt modelId="{E4D729E2-85EE-420F-BE2E-BD47ED359EC6}" type="pres">
      <dgm:prSet presAssocID="{99C661B4-CDA3-40BC-867C-AACCEECAA102}" presName="text3" presStyleLbl="fgAcc3" presStyleIdx="2" presStyleCnt="3" custScaleX="138276" custScaleY="15272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519506-3B50-47CF-BC1B-9C4AEAADEA2A}" type="pres">
      <dgm:prSet presAssocID="{99C661B4-CDA3-40BC-867C-AACCEECAA102}" presName="hierChild4" presStyleCnt="0"/>
      <dgm:spPr/>
    </dgm:pt>
  </dgm:ptLst>
  <dgm:cxnLst>
    <dgm:cxn modelId="{A8800750-AB8F-4CA8-8489-14E191C03104}" type="presOf" srcId="{807B648A-2822-4265-9EE2-FB9F57257AE9}" destId="{EFA8643B-BE48-4595-9513-B75F8C10B3B8}" srcOrd="0" destOrd="0" presId="urn:microsoft.com/office/officeart/2005/8/layout/hierarchy1"/>
    <dgm:cxn modelId="{221070C7-65E6-4087-8C30-046F59A8DC71}" type="presOf" srcId="{75E67FD1-D2E8-4998-B503-FE6EFD3EE4B7}" destId="{6FC68887-B693-4537-BC71-7C20B0C93F8B}" srcOrd="0" destOrd="0" presId="urn:microsoft.com/office/officeart/2005/8/layout/hierarchy1"/>
    <dgm:cxn modelId="{F86714DD-C010-45FF-BCFB-BF6A4778AC00}" type="presOf" srcId="{D1123549-2964-494E-8895-148D90BB19E7}" destId="{28F7BADE-C851-4391-AA18-D55B13D066F0}" srcOrd="0" destOrd="0" presId="urn:microsoft.com/office/officeart/2005/8/layout/hierarchy1"/>
    <dgm:cxn modelId="{C17C70B0-1BC0-4104-909A-058035326641}" srcId="{E12F8DD4-1C1E-43AF-95A2-0E0DA51388EC}" destId="{9E818F8D-B869-47AA-8C06-245847342A3F}" srcOrd="1" destOrd="0" parTransId="{75E67FD1-D2E8-4998-B503-FE6EFD3EE4B7}" sibTransId="{B5035C13-DA05-43B9-A765-CC0A8020DB6F}"/>
    <dgm:cxn modelId="{C583B361-4D85-48B7-9035-5A567DE4AE89}" srcId="{804A5237-960A-4767-9503-681279A25D75}" destId="{E12F8DD4-1C1E-43AF-95A2-0E0DA51388EC}" srcOrd="0" destOrd="0" parTransId="{D1123549-2964-494E-8895-148D90BB19E7}" sibTransId="{4A0DA4EA-4B30-42F8-B43F-F23174191DF4}"/>
    <dgm:cxn modelId="{3FCD94F8-D511-4B12-9351-27DA8D30EE5B}" srcId="{807B648A-2822-4265-9EE2-FB9F57257AE9}" destId="{804A5237-960A-4767-9503-681279A25D75}" srcOrd="0" destOrd="0" parTransId="{DDC1C35F-BC9C-4B00-A584-73FDBE015C1F}" sibTransId="{951CC466-6F67-42BE-A5BF-7D85E79B2023}"/>
    <dgm:cxn modelId="{4A0D80CC-5E77-453C-A657-08CABF43E056}" type="presOf" srcId="{BEE89FCC-BB5C-4570-81AC-800FD28524A1}" destId="{661101F1-1251-4212-8AC0-F0F9654C5258}" srcOrd="0" destOrd="0" presId="urn:microsoft.com/office/officeart/2005/8/layout/hierarchy1"/>
    <dgm:cxn modelId="{E2E06E38-2F3A-4030-8B5B-E0ADD33DD100}" type="presOf" srcId="{9E818F8D-B869-47AA-8C06-245847342A3F}" destId="{2A6D92EE-581B-4F0F-BB65-8F1412A0823B}" srcOrd="0" destOrd="0" presId="urn:microsoft.com/office/officeart/2005/8/layout/hierarchy1"/>
    <dgm:cxn modelId="{EB833587-2B9F-4BE9-BAB0-B3B05ADD05EF}" type="presOf" srcId="{E12F8DD4-1C1E-43AF-95A2-0E0DA51388EC}" destId="{9AB383AC-ACD8-4A50-ABFE-68524228AC8D}" srcOrd="0" destOrd="0" presId="urn:microsoft.com/office/officeart/2005/8/layout/hierarchy1"/>
    <dgm:cxn modelId="{11F7DDAA-C508-4210-A5F8-A88F7FF3DABF}" srcId="{804A5237-960A-4767-9503-681279A25D75}" destId="{58E7BA28-0365-4A25-BE4C-ACD2D0E0714D}" srcOrd="1" destOrd="0" parTransId="{BEE89FCC-BB5C-4570-81AC-800FD28524A1}" sibTransId="{EA17450F-E5AF-4906-8B8F-4B5BEEF3AEB8}"/>
    <dgm:cxn modelId="{CC4E8E2C-AB7E-4CC1-AD28-8E1CC4809CB1}" srcId="{58E7BA28-0365-4A25-BE4C-ACD2D0E0714D}" destId="{99C661B4-CDA3-40BC-867C-AACCEECAA102}" srcOrd="0" destOrd="0" parTransId="{FFEFDAD5-0EAE-4984-857E-7CFBB2B7D006}" sibTransId="{4D365F9E-7F24-436B-AA9D-8D0461FDE4D6}"/>
    <dgm:cxn modelId="{2E86C6F4-2871-43AB-B682-064B58FAC83E}" srcId="{E12F8DD4-1C1E-43AF-95A2-0E0DA51388EC}" destId="{E341FD73-A025-476A-83F8-91FB5EC8B2E9}" srcOrd="0" destOrd="0" parTransId="{0EEC72BD-6DC2-4B6D-8CE1-1568358259AD}" sibTransId="{7A70EB8C-DACD-4458-A7D6-E65C4A7BFCC0}"/>
    <dgm:cxn modelId="{6428DEC5-C75E-4EFC-B7F7-6950E9C23CE4}" type="presOf" srcId="{0EEC72BD-6DC2-4B6D-8CE1-1568358259AD}" destId="{65089B8E-4A8C-4100-9173-C9FB47573245}" srcOrd="0" destOrd="0" presId="urn:microsoft.com/office/officeart/2005/8/layout/hierarchy1"/>
    <dgm:cxn modelId="{6FD12D3F-378E-46D0-9AC6-3CE97F7C2464}" type="presOf" srcId="{FFEFDAD5-0EAE-4984-857E-7CFBB2B7D006}" destId="{2830A0B6-0C53-4883-AC55-E272C590CE67}" srcOrd="0" destOrd="0" presId="urn:microsoft.com/office/officeart/2005/8/layout/hierarchy1"/>
    <dgm:cxn modelId="{BCAFBADE-9656-4BAC-B715-526C811D9050}" type="presOf" srcId="{58E7BA28-0365-4A25-BE4C-ACD2D0E0714D}" destId="{997DB1CF-21CA-4E07-B354-A9C86F20DABF}" srcOrd="0" destOrd="0" presId="urn:microsoft.com/office/officeart/2005/8/layout/hierarchy1"/>
    <dgm:cxn modelId="{6544C127-F550-420A-B37B-1EACC1AB325A}" type="presOf" srcId="{99C661B4-CDA3-40BC-867C-AACCEECAA102}" destId="{E4D729E2-85EE-420F-BE2E-BD47ED359EC6}" srcOrd="0" destOrd="0" presId="urn:microsoft.com/office/officeart/2005/8/layout/hierarchy1"/>
    <dgm:cxn modelId="{1C334049-EE8B-4C6E-A357-E8B3444B4515}" type="presOf" srcId="{E341FD73-A025-476A-83F8-91FB5EC8B2E9}" destId="{A3130F1F-1251-4CFF-ACC2-FADAE6C31713}" srcOrd="0" destOrd="0" presId="urn:microsoft.com/office/officeart/2005/8/layout/hierarchy1"/>
    <dgm:cxn modelId="{26B8CE63-C470-4E61-BC6A-A6B0EED4C4BE}" type="presOf" srcId="{804A5237-960A-4767-9503-681279A25D75}" destId="{D2C004A7-4F46-45EB-A839-2C500E8F32D5}" srcOrd="0" destOrd="0" presId="urn:microsoft.com/office/officeart/2005/8/layout/hierarchy1"/>
    <dgm:cxn modelId="{662FDD5D-3BF9-47DC-B792-D63444874E8D}" type="presParOf" srcId="{EFA8643B-BE48-4595-9513-B75F8C10B3B8}" destId="{6EDB4A0D-A5F9-4E40-9783-8E10774C9745}" srcOrd="0" destOrd="0" presId="urn:microsoft.com/office/officeart/2005/8/layout/hierarchy1"/>
    <dgm:cxn modelId="{09B80995-0CC9-4410-B5C4-1303831FCBBC}" type="presParOf" srcId="{6EDB4A0D-A5F9-4E40-9783-8E10774C9745}" destId="{024686CD-B41D-4ACB-B103-C5CEC5E0E722}" srcOrd="0" destOrd="0" presId="urn:microsoft.com/office/officeart/2005/8/layout/hierarchy1"/>
    <dgm:cxn modelId="{9D8491DA-C4FC-4208-B262-9AC656C0BB56}" type="presParOf" srcId="{024686CD-B41D-4ACB-B103-C5CEC5E0E722}" destId="{6DB12AF9-34C1-489C-9FE5-A1183874FA29}" srcOrd="0" destOrd="0" presId="urn:microsoft.com/office/officeart/2005/8/layout/hierarchy1"/>
    <dgm:cxn modelId="{2EC8ED1C-6414-4FD8-8948-8C87EA5B02F3}" type="presParOf" srcId="{024686CD-B41D-4ACB-B103-C5CEC5E0E722}" destId="{D2C004A7-4F46-45EB-A839-2C500E8F32D5}" srcOrd="1" destOrd="0" presId="urn:microsoft.com/office/officeart/2005/8/layout/hierarchy1"/>
    <dgm:cxn modelId="{3C4F09CE-924C-4A8E-9B42-51D2AC65A65A}" type="presParOf" srcId="{6EDB4A0D-A5F9-4E40-9783-8E10774C9745}" destId="{5DA2655A-C4B4-41FD-9493-325883DAEEC3}" srcOrd="1" destOrd="0" presId="urn:microsoft.com/office/officeart/2005/8/layout/hierarchy1"/>
    <dgm:cxn modelId="{02125112-BBD0-407A-9F88-20CA4C3D343B}" type="presParOf" srcId="{5DA2655A-C4B4-41FD-9493-325883DAEEC3}" destId="{28F7BADE-C851-4391-AA18-D55B13D066F0}" srcOrd="0" destOrd="0" presId="urn:microsoft.com/office/officeart/2005/8/layout/hierarchy1"/>
    <dgm:cxn modelId="{73081EAC-4145-4161-8088-25DC59610425}" type="presParOf" srcId="{5DA2655A-C4B4-41FD-9493-325883DAEEC3}" destId="{FD004C50-C49C-4A3C-8E9F-E2DB20620B89}" srcOrd="1" destOrd="0" presId="urn:microsoft.com/office/officeart/2005/8/layout/hierarchy1"/>
    <dgm:cxn modelId="{9B22843E-B3AD-467A-8091-E7182A5600BB}" type="presParOf" srcId="{FD004C50-C49C-4A3C-8E9F-E2DB20620B89}" destId="{C1690D63-6BD7-418C-AF5D-0021D37C4C93}" srcOrd="0" destOrd="0" presId="urn:microsoft.com/office/officeart/2005/8/layout/hierarchy1"/>
    <dgm:cxn modelId="{BCFB1BD4-0892-41BB-90CE-998BFF24781B}" type="presParOf" srcId="{C1690D63-6BD7-418C-AF5D-0021D37C4C93}" destId="{0D3A10D4-DE2C-42D9-BB83-4368748FA60E}" srcOrd="0" destOrd="0" presId="urn:microsoft.com/office/officeart/2005/8/layout/hierarchy1"/>
    <dgm:cxn modelId="{4435BF32-FA58-49EE-ADA0-B3C68E37FF6C}" type="presParOf" srcId="{C1690D63-6BD7-418C-AF5D-0021D37C4C93}" destId="{9AB383AC-ACD8-4A50-ABFE-68524228AC8D}" srcOrd="1" destOrd="0" presId="urn:microsoft.com/office/officeart/2005/8/layout/hierarchy1"/>
    <dgm:cxn modelId="{B6374DAA-30FD-4B34-AB00-CB6C05D51E49}" type="presParOf" srcId="{FD004C50-C49C-4A3C-8E9F-E2DB20620B89}" destId="{0A6191F5-997C-4D92-8176-797070989809}" srcOrd="1" destOrd="0" presId="urn:microsoft.com/office/officeart/2005/8/layout/hierarchy1"/>
    <dgm:cxn modelId="{B11F212C-9EC9-4352-9776-D18F79EAD960}" type="presParOf" srcId="{0A6191F5-997C-4D92-8176-797070989809}" destId="{65089B8E-4A8C-4100-9173-C9FB47573245}" srcOrd="0" destOrd="0" presId="urn:microsoft.com/office/officeart/2005/8/layout/hierarchy1"/>
    <dgm:cxn modelId="{37256746-53ED-4FB1-BD22-8891086E5319}" type="presParOf" srcId="{0A6191F5-997C-4D92-8176-797070989809}" destId="{878833B4-8551-4F1A-8537-05F9B75F5036}" srcOrd="1" destOrd="0" presId="urn:microsoft.com/office/officeart/2005/8/layout/hierarchy1"/>
    <dgm:cxn modelId="{EBE31487-75E4-404F-9298-C821D4177752}" type="presParOf" srcId="{878833B4-8551-4F1A-8537-05F9B75F5036}" destId="{D65641B5-7DFC-496F-A00B-698F9EBB2571}" srcOrd="0" destOrd="0" presId="urn:microsoft.com/office/officeart/2005/8/layout/hierarchy1"/>
    <dgm:cxn modelId="{15950EAB-3201-45CE-AEE4-EA7A4F65A2C1}" type="presParOf" srcId="{D65641B5-7DFC-496F-A00B-698F9EBB2571}" destId="{E8992C92-B9A8-4ECD-97C0-EEA94F14698A}" srcOrd="0" destOrd="0" presId="urn:microsoft.com/office/officeart/2005/8/layout/hierarchy1"/>
    <dgm:cxn modelId="{05BE2A17-F8CF-42E3-9A9A-08C58A2456A6}" type="presParOf" srcId="{D65641B5-7DFC-496F-A00B-698F9EBB2571}" destId="{A3130F1F-1251-4CFF-ACC2-FADAE6C31713}" srcOrd="1" destOrd="0" presId="urn:microsoft.com/office/officeart/2005/8/layout/hierarchy1"/>
    <dgm:cxn modelId="{0291BE2B-AC88-419F-8359-58DFF18E759B}" type="presParOf" srcId="{878833B4-8551-4F1A-8537-05F9B75F5036}" destId="{7277B773-9F4D-465C-A998-AC250DECD24C}" srcOrd="1" destOrd="0" presId="urn:microsoft.com/office/officeart/2005/8/layout/hierarchy1"/>
    <dgm:cxn modelId="{C09ADF6F-8B74-45E8-9371-315C12AD1ACE}" type="presParOf" srcId="{0A6191F5-997C-4D92-8176-797070989809}" destId="{6FC68887-B693-4537-BC71-7C20B0C93F8B}" srcOrd="2" destOrd="0" presId="urn:microsoft.com/office/officeart/2005/8/layout/hierarchy1"/>
    <dgm:cxn modelId="{B18342E4-078C-4FFB-975C-EB71F30FC2EC}" type="presParOf" srcId="{0A6191F5-997C-4D92-8176-797070989809}" destId="{C7DBD135-A16A-4C20-AC05-169D6D491CF2}" srcOrd="3" destOrd="0" presId="urn:microsoft.com/office/officeart/2005/8/layout/hierarchy1"/>
    <dgm:cxn modelId="{60772507-C1B5-4F63-A4B2-391244E18CDE}" type="presParOf" srcId="{C7DBD135-A16A-4C20-AC05-169D6D491CF2}" destId="{093BD893-7656-4B48-96D3-96E0C097FB9A}" srcOrd="0" destOrd="0" presId="urn:microsoft.com/office/officeart/2005/8/layout/hierarchy1"/>
    <dgm:cxn modelId="{E302C962-2480-479A-A364-51DD11CBB399}" type="presParOf" srcId="{093BD893-7656-4B48-96D3-96E0C097FB9A}" destId="{07DCDF70-D674-4646-B96B-B65366008616}" srcOrd="0" destOrd="0" presId="urn:microsoft.com/office/officeart/2005/8/layout/hierarchy1"/>
    <dgm:cxn modelId="{7DCD38B1-11D6-46BD-8972-1FD4F056A3A2}" type="presParOf" srcId="{093BD893-7656-4B48-96D3-96E0C097FB9A}" destId="{2A6D92EE-581B-4F0F-BB65-8F1412A0823B}" srcOrd="1" destOrd="0" presId="urn:microsoft.com/office/officeart/2005/8/layout/hierarchy1"/>
    <dgm:cxn modelId="{89A4F571-49C3-47CB-B5CF-5167CFBB2C54}" type="presParOf" srcId="{C7DBD135-A16A-4C20-AC05-169D6D491CF2}" destId="{E3C159DF-F6FF-4ABA-A6CD-8A007D52124F}" srcOrd="1" destOrd="0" presId="urn:microsoft.com/office/officeart/2005/8/layout/hierarchy1"/>
    <dgm:cxn modelId="{4A03DCF7-BC3C-4A5A-BA8F-A5CFFE83D4F4}" type="presParOf" srcId="{5DA2655A-C4B4-41FD-9493-325883DAEEC3}" destId="{661101F1-1251-4212-8AC0-F0F9654C5258}" srcOrd="2" destOrd="0" presId="urn:microsoft.com/office/officeart/2005/8/layout/hierarchy1"/>
    <dgm:cxn modelId="{DB51B952-5241-48A5-84B2-F101188CDB48}" type="presParOf" srcId="{5DA2655A-C4B4-41FD-9493-325883DAEEC3}" destId="{198F2B6E-8B43-4F5D-959E-1B2F54C0620E}" srcOrd="3" destOrd="0" presId="urn:microsoft.com/office/officeart/2005/8/layout/hierarchy1"/>
    <dgm:cxn modelId="{CF92520C-9239-494A-8F4A-1C2AC07823D2}" type="presParOf" srcId="{198F2B6E-8B43-4F5D-959E-1B2F54C0620E}" destId="{B4DE483E-E960-4393-A1EF-891038FEC4B1}" srcOrd="0" destOrd="0" presId="urn:microsoft.com/office/officeart/2005/8/layout/hierarchy1"/>
    <dgm:cxn modelId="{5499A46E-95DA-4212-8632-008821ABFD47}" type="presParOf" srcId="{B4DE483E-E960-4393-A1EF-891038FEC4B1}" destId="{1BB498B1-204E-49F7-BD31-C1614A823653}" srcOrd="0" destOrd="0" presId="urn:microsoft.com/office/officeart/2005/8/layout/hierarchy1"/>
    <dgm:cxn modelId="{C092EE5A-AAA1-4EAB-A257-C74E55B026BF}" type="presParOf" srcId="{B4DE483E-E960-4393-A1EF-891038FEC4B1}" destId="{997DB1CF-21CA-4E07-B354-A9C86F20DABF}" srcOrd="1" destOrd="0" presId="urn:microsoft.com/office/officeart/2005/8/layout/hierarchy1"/>
    <dgm:cxn modelId="{6F9D8A09-C2A4-4FA6-9B48-75C4DAEE5266}" type="presParOf" srcId="{198F2B6E-8B43-4F5D-959E-1B2F54C0620E}" destId="{D672ED4B-FECE-4A7A-B76C-38CE5E326A4E}" srcOrd="1" destOrd="0" presId="urn:microsoft.com/office/officeart/2005/8/layout/hierarchy1"/>
    <dgm:cxn modelId="{7EB605CB-6A5D-41BB-8037-B44693C8A957}" type="presParOf" srcId="{D672ED4B-FECE-4A7A-B76C-38CE5E326A4E}" destId="{2830A0B6-0C53-4883-AC55-E272C590CE67}" srcOrd="0" destOrd="0" presId="urn:microsoft.com/office/officeart/2005/8/layout/hierarchy1"/>
    <dgm:cxn modelId="{D9338308-E7B1-41C0-AE92-7B588AF96BAC}" type="presParOf" srcId="{D672ED4B-FECE-4A7A-B76C-38CE5E326A4E}" destId="{E7F640A0-1308-4C8E-A13A-09F2054343F5}" srcOrd="1" destOrd="0" presId="urn:microsoft.com/office/officeart/2005/8/layout/hierarchy1"/>
    <dgm:cxn modelId="{B45075A8-5742-4895-8B49-9878750FF5EB}" type="presParOf" srcId="{E7F640A0-1308-4C8E-A13A-09F2054343F5}" destId="{A9633B09-C979-440B-82E1-CF19DE14A9AC}" srcOrd="0" destOrd="0" presId="urn:microsoft.com/office/officeart/2005/8/layout/hierarchy1"/>
    <dgm:cxn modelId="{ECD72F52-C627-4174-86E5-F5A33F9448CD}" type="presParOf" srcId="{A9633B09-C979-440B-82E1-CF19DE14A9AC}" destId="{D13EAF6F-1F26-498B-8541-407A27A06B18}" srcOrd="0" destOrd="0" presId="urn:microsoft.com/office/officeart/2005/8/layout/hierarchy1"/>
    <dgm:cxn modelId="{F4999B13-AE09-4C55-9737-FC1EB9BF060D}" type="presParOf" srcId="{A9633B09-C979-440B-82E1-CF19DE14A9AC}" destId="{E4D729E2-85EE-420F-BE2E-BD47ED359EC6}" srcOrd="1" destOrd="0" presId="urn:microsoft.com/office/officeart/2005/8/layout/hierarchy1"/>
    <dgm:cxn modelId="{A3A1001B-0F98-4B82-9BA5-92725726DD71}" type="presParOf" srcId="{E7F640A0-1308-4C8E-A13A-09F2054343F5}" destId="{E2519506-3B50-47CF-BC1B-9C4AEAADEA2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1FCB6F0-9E9F-4CCF-AFB8-AE1E5C9ADEE6}" type="doc">
      <dgm:prSet loTypeId="urn:diagrams.loki3.com/VaryingWidthList+Icon" loCatId="list" qsTypeId="urn:microsoft.com/office/officeart/2005/8/quickstyle/simple1" qsCatId="simple" csTypeId="urn:microsoft.com/office/officeart/2005/8/colors/accent5_2" csCatId="accent5" phldr="1"/>
      <dgm:spPr/>
    </dgm:pt>
    <dgm:pt modelId="{463E73D3-2CF0-40AA-8CE6-3F5A0432225F}">
      <dgm:prSet phldrT="[Text]" custT="1"/>
      <dgm:spPr/>
      <dgm:t>
        <a:bodyPr/>
        <a:lstStyle/>
        <a:p>
          <a:pPr rtl="0"/>
          <a:r>
            <a:rPr lang="hr-HR" sz="2000" b="1" dirty="0" smtClean="0">
              <a:solidFill>
                <a:schemeClr val="bg1"/>
              </a:solidFill>
            </a:rPr>
            <a:t>Zajednički treninzi osoblja</a:t>
          </a:r>
          <a:endParaRPr lang="hr-HR" sz="2000" b="1" dirty="0">
            <a:solidFill>
              <a:schemeClr val="bg1"/>
            </a:solidFill>
          </a:endParaRPr>
        </a:p>
      </dgm:t>
    </dgm:pt>
    <dgm:pt modelId="{7A8F414E-5F46-464E-870C-434D0DFAD35B}" type="parTrans" cxnId="{3D33E343-04E5-47FA-85DE-D5D777C1B3C3}">
      <dgm:prSet/>
      <dgm:spPr/>
      <dgm:t>
        <a:bodyPr/>
        <a:lstStyle/>
        <a:p>
          <a:endParaRPr lang="hr-HR"/>
        </a:p>
      </dgm:t>
    </dgm:pt>
    <dgm:pt modelId="{5CDDE465-88D6-4A80-9288-0F77971FC560}" type="sibTrans" cxnId="{3D33E343-04E5-47FA-85DE-D5D777C1B3C3}">
      <dgm:prSet/>
      <dgm:spPr/>
      <dgm:t>
        <a:bodyPr/>
        <a:lstStyle/>
        <a:p>
          <a:endParaRPr lang="hr-HR"/>
        </a:p>
      </dgm:t>
    </dgm:pt>
    <dgm:pt modelId="{D54C77AC-A03C-4BEE-ABF1-4622D6E744AD}">
      <dgm:prSet phldrT="[Text]" custT="1"/>
      <dgm:spPr/>
      <dgm:t>
        <a:bodyPr/>
        <a:lstStyle/>
        <a:p>
          <a:r>
            <a:rPr lang="hr-HR" sz="2000" b="1" dirty="0" smtClean="0"/>
            <a:t>Studijski posjeti, posjeti organizacijama, prezentacije, radionice, tečajevi…</a:t>
          </a:r>
          <a:endParaRPr lang="hr-HR" sz="2000" b="1" dirty="0"/>
        </a:p>
      </dgm:t>
    </dgm:pt>
    <dgm:pt modelId="{2E88FDA1-5AFF-4358-851D-AE5FA97222F9}" type="parTrans" cxnId="{C6AD41AB-EDAB-4793-BCAC-996F6D401474}">
      <dgm:prSet/>
      <dgm:spPr/>
      <dgm:t>
        <a:bodyPr/>
        <a:lstStyle/>
        <a:p>
          <a:endParaRPr lang="hr-HR"/>
        </a:p>
      </dgm:t>
    </dgm:pt>
    <dgm:pt modelId="{7EB2B11A-2222-4A65-9557-BE6FCD8FCB8B}" type="sibTrans" cxnId="{C6AD41AB-EDAB-4793-BCAC-996F6D401474}">
      <dgm:prSet/>
      <dgm:spPr/>
      <dgm:t>
        <a:bodyPr/>
        <a:lstStyle/>
        <a:p>
          <a:endParaRPr lang="hr-HR"/>
        </a:p>
      </dgm:t>
    </dgm:pt>
    <dgm:pt modelId="{ACFF62FC-CACD-4681-9B5D-9680685C0B4B}">
      <dgm:prSet custT="1"/>
      <dgm:spPr/>
      <dgm:t>
        <a:bodyPr/>
        <a:lstStyle/>
        <a:p>
          <a:pPr rtl="0"/>
          <a:r>
            <a:rPr lang="hr-HR" sz="2000" b="1" dirty="0" smtClean="0"/>
            <a:t>Namijenjeni partnerima koji sudjeluju u strateškom partnerstvu, a  za organizaciju događaja vezanih za osposobljavanje  nastavnog i nenastavnog osoblja </a:t>
          </a:r>
          <a:endParaRPr lang="hr-HR" sz="2000" dirty="0"/>
        </a:p>
      </dgm:t>
    </dgm:pt>
    <dgm:pt modelId="{9DC5F85D-546A-461C-82C5-1F3C2610FD7B}" type="parTrans" cxnId="{3221869A-DADB-42A8-9DD9-6BB066A611DC}">
      <dgm:prSet/>
      <dgm:spPr/>
      <dgm:t>
        <a:bodyPr/>
        <a:lstStyle/>
        <a:p>
          <a:endParaRPr lang="hr-HR"/>
        </a:p>
      </dgm:t>
    </dgm:pt>
    <dgm:pt modelId="{9EF45870-5986-4D76-969A-57AE7A6E8E16}" type="sibTrans" cxnId="{3221869A-DADB-42A8-9DD9-6BB066A611DC}">
      <dgm:prSet/>
      <dgm:spPr/>
      <dgm:t>
        <a:bodyPr/>
        <a:lstStyle/>
        <a:p>
          <a:endParaRPr lang="hr-HR"/>
        </a:p>
      </dgm:t>
    </dgm:pt>
    <dgm:pt modelId="{30031E0B-3F00-43AF-A441-8A8C198A7F1A}" type="pres">
      <dgm:prSet presAssocID="{41FCB6F0-9E9F-4CCF-AFB8-AE1E5C9ADEE6}" presName="Name0" presStyleCnt="0">
        <dgm:presLayoutVars>
          <dgm:resizeHandles/>
        </dgm:presLayoutVars>
      </dgm:prSet>
      <dgm:spPr/>
    </dgm:pt>
    <dgm:pt modelId="{C45AFE65-E199-4035-8559-80BC8B5E735C}" type="pres">
      <dgm:prSet presAssocID="{463E73D3-2CF0-40AA-8CE6-3F5A0432225F}" presName="text" presStyleLbl="node1" presStyleIdx="0" presStyleCnt="3" custScaleX="612242" custScaleY="31866" custLinFactY="-1230" custLinFactNeighborY="-1000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09366F9-7121-485E-94CB-5EB466E74282}" type="pres">
      <dgm:prSet presAssocID="{5CDDE465-88D6-4A80-9288-0F77971FC560}" presName="space" presStyleCnt="0"/>
      <dgm:spPr/>
    </dgm:pt>
    <dgm:pt modelId="{7FC979B7-52AB-468B-9F74-CC859CEB9E75}" type="pres">
      <dgm:prSet presAssocID="{ACFF62FC-CACD-4681-9B5D-9680685C0B4B}" presName="text" presStyleLbl="node1" presStyleIdx="1" presStyleCnt="3" custScaleX="131604" custScaleY="4160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B2F7B4-B7B9-4A3C-8A47-B5964C50E212}" type="pres">
      <dgm:prSet presAssocID="{9EF45870-5986-4D76-969A-57AE7A6E8E16}" presName="space" presStyleCnt="0"/>
      <dgm:spPr/>
    </dgm:pt>
    <dgm:pt modelId="{D8C97ACA-EAF1-4D39-8ADA-354B6C4D5C8C}" type="pres">
      <dgm:prSet presAssocID="{D54C77AC-A03C-4BEE-ABF1-4622D6E744AD}" presName="text" presStyleLbl="node1" presStyleIdx="2" presStyleCnt="3" custScaleX="227985" custScaleY="4068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221869A-DADB-42A8-9DD9-6BB066A611DC}" srcId="{41FCB6F0-9E9F-4CCF-AFB8-AE1E5C9ADEE6}" destId="{ACFF62FC-CACD-4681-9B5D-9680685C0B4B}" srcOrd="1" destOrd="0" parTransId="{9DC5F85D-546A-461C-82C5-1F3C2610FD7B}" sibTransId="{9EF45870-5986-4D76-969A-57AE7A6E8E16}"/>
    <dgm:cxn modelId="{3D33E343-04E5-47FA-85DE-D5D777C1B3C3}" srcId="{41FCB6F0-9E9F-4CCF-AFB8-AE1E5C9ADEE6}" destId="{463E73D3-2CF0-40AA-8CE6-3F5A0432225F}" srcOrd="0" destOrd="0" parTransId="{7A8F414E-5F46-464E-870C-434D0DFAD35B}" sibTransId="{5CDDE465-88D6-4A80-9288-0F77971FC560}"/>
    <dgm:cxn modelId="{4BF974C8-6DCC-497E-A48B-59583EFF5C9C}" type="presOf" srcId="{ACFF62FC-CACD-4681-9B5D-9680685C0B4B}" destId="{7FC979B7-52AB-468B-9F74-CC859CEB9E75}" srcOrd="0" destOrd="0" presId="urn:diagrams.loki3.com/VaryingWidthList+Icon"/>
    <dgm:cxn modelId="{C6AD41AB-EDAB-4793-BCAC-996F6D401474}" srcId="{41FCB6F0-9E9F-4CCF-AFB8-AE1E5C9ADEE6}" destId="{D54C77AC-A03C-4BEE-ABF1-4622D6E744AD}" srcOrd="2" destOrd="0" parTransId="{2E88FDA1-5AFF-4358-851D-AE5FA97222F9}" sibTransId="{7EB2B11A-2222-4A65-9557-BE6FCD8FCB8B}"/>
    <dgm:cxn modelId="{CB06791F-2F49-4850-B85A-8A6331A755B9}" type="presOf" srcId="{41FCB6F0-9E9F-4CCF-AFB8-AE1E5C9ADEE6}" destId="{30031E0B-3F00-43AF-A441-8A8C198A7F1A}" srcOrd="0" destOrd="0" presId="urn:diagrams.loki3.com/VaryingWidthList+Icon"/>
    <dgm:cxn modelId="{89F7AE7B-5771-4904-9A95-684C15E1B0BC}" type="presOf" srcId="{D54C77AC-A03C-4BEE-ABF1-4622D6E744AD}" destId="{D8C97ACA-EAF1-4D39-8ADA-354B6C4D5C8C}" srcOrd="0" destOrd="0" presId="urn:diagrams.loki3.com/VaryingWidthList+Icon"/>
    <dgm:cxn modelId="{2C899E4F-8D70-4C51-89D5-CD6987D731F9}" type="presOf" srcId="{463E73D3-2CF0-40AA-8CE6-3F5A0432225F}" destId="{C45AFE65-E199-4035-8559-80BC8B5E735C}" srcOrd="0" destOrd="0" presId="urn:diagrams.loki3.com/VaryingWidthList+Icon"/>
    <dgm:cxn modelId="{2E9B8A56-7D6A-45E3-9FF1-9B99202D9C19}" type="presParOf" srcId="{30031E0B-3F00-43AF-A441-8A8C198A7F1A}" destId="{C45AFE65-E199-4035-8559-80BC8B5E735C}" srcOrd="0" destOrd="0" presId="urn:diagrams.loki3.com/VaryingWidthList+Icon"/>
    <dgm:cxn modelId="{61F4B4D4-1763-4FA1-846C-B11052BA611F}" type="presParOf" srcId="{30031E0B-3F00-43AF-A441-8A8C198A7F1A}" destId="{309366F9-7121-485E-94CB-5EB466E74282}" srcOrd="1" destOrd="0" presId="urn:diagrams.loki3.com/VaryingWidthList+Icon"/>
    <dgm:cxn modelId="{53734C5B-E5A0-4A17-B44B-E7D73F0D45FF}" type="presParOf" srcId="{30031E0B-3F00-43AF-A441-8A8C198A7F1A}" destId="{7FC979B7-52AB-468B-9F74-CC859CEB9E75}" srcOrd="2" destOrd="0" presId="urn:diagrams.loki3.com/VaryingWidthList+Icon"/>
    <dgm:cxn modelId="{E1588671-27E8-443C-8305-B4F6D02B757B}" type="presParOf" srcId="{30031E0B-3F00-43AF-A441-8A8C198A7F1A}" destId="{4DB2F7B4-B7B9-4A3C-8A47-B5964C50E212}" srcOrd="3" destOrd="0" presId="urn:diagrams.loki3.com/VaryingWidthList+Icon"/>
    <dgm:cxn modelId="{984EF83C-5901-4FD1-8D01-22E4FE040AD4}" type="presParOf" srcId="{30031E0B-3F00-43AF-A441-8A8C198A7F1A}" destId="{D8C97ACA-EAF1-4D39-8ADA-354B6C4D5C8C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7D717E-690B-4084-97F0-305CAB276CE8}" type="doc">
      <dgm:prSet loTypeId="urn:microsoft.com/office/officeart/2009/layout/ReverseList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hr-HR"/>
        </a:p>
      </dgm:t>
    </dgm:pt>
    <dgm:pt modelId="{BA7190C2-66B0-4E1A-B30C-33B4F37D7337}">
      <dgm:prSet phldrT="[Text]" custT="1"/>
      <dgm:spPr/>
      <dgm:t>
        <a:bodyPr/>
        <a:lstStyle/>
        <a:p>
          <a:r>
            <a:rPr lang="hr-HR" sz="2000" b="1" dirty="0" smtClean="0">
              <a:solidFill>
                <a:schemeClr val="accent6"/>
              </a:solidFill>
            </a:rPr>
            <a:t>Učenici</a:t>
          </a:r>
        </a:p>
        <a:p>
          <a:r>
            <a:rPr lang="hr-HR" sz="16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jačanje suradnje između škola</a:t>
          </a:r>
        </a:p>
        <a:p>
          <a:r>
            <a:rPr lang="hr-HR" sz="16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u skladu s ciljevima partnerstva</a:t>
          </a:r>
        </a:p>
        <a:p>
          <a:r>
            <a:rPr lang="hr-HR" sz="16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profesionalni i osobni razvoj učenika</a:t>
          </a:r>
        </a:p>
        <a:p>
          <a:r>
            <a:rPr lang="hr-HR" sz="16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naglašena europska dimenzija</a:t>
          </a:r>
        </a:p>
        <a:p>
          <a:r>
            <a:rPr lang="hr-HR" sz="16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recipročna razmjena učenika: poželjna, ali nije obavezna!</a:t>
          </a:r>
        </a:p>
        <a:p>
          <a:r>
            <a:rPr lang="hr-HR" sz="16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učenici s navršenih 14 godina života i stariji od te dobi, a upisani u školu koja sudjeluje u partnerstvu</a:t>
          </a:r>
        </a:p>
        <a:p>
          <a:r>
            <a:rPr lang="hr-HR" sz="16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učenici smješteni u obiteljima</a:t>
          </a:r>
        </a:p>
        <a:p>
          <a:endParaRPr lang="hr-HR" sz="16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E36EDF9B-C9E7-4D7B-9AC3-B40F1D905DB0}" type="parTrans" cxnId="{2B28A8CA-4485-40A9-869B-0D54839FFA38}">
      <dgm:prSet/>
      <dgm:spPr/>
      <dgm:t>
        <a:bodyPr/>
        <a:lstStyle/>
        <a:p>
          <a:endParaRPr lang="hr-HR"/>
        </a:p>
      </dgm:t>
    </dgm:pt>
    <dgm:pt modelId="{A8876F26-6858-4DC4-AF25-99CF6D2A96F5}" type="sibTrans" cxnId="{2B28A8CA-4485-40A9-869B-0D54839FFA38}">
      <dgm:prSet/>
      <dgm:spPr/>
      <dgm:t>
        <a:bodyPr/>
        <a:lstStyle/>
        <a:p>
          <a:endParaRPr lang="hr-HR"/>
        </a:p>
      </dgm:t>
    </dgm:pt>
    <dgm:pt modelId="{9AB0AFBA-DA18-424B-90E4-E886743EE337}">
      <dgm:prSet phldrT="[Text]" custT="1"/>
      <dgm:spPr/>
      <dgm:t>
        <a:bodyPr/>
        <a:lstStyle/>
        <a:p>
          <a:r>
            <a:rPr lang="hr-HR" sz="2000" b="1" dirty="0" smtClean="0">
              <a:solidFill>
                <a:schemeClr val="accent6"/>
              </a:solidFill>
            </a:rPr>
            <a:t>Nastavnici</a:t>
          </a:r>
        </a:p>
        <a:p>
          <a:r>
            <a:rPr lang="hr-HR" sz="18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vrijedno pedagoško iskustvo!</a:t>
          </a:r>
          <a:endParaRPr lang="hr-HR" sz="1800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8BFB0A43-DC1F-4750-A87E-255821612736}" type="parTrans" cxnId="{723D44B2-D571-40C9-AFE5-649CD46F07A9}">
      <dgm:prSet/>
      <dgm:spPr/>
      <dgm:t>
        <a:bodyPr/>
        <a:lstStyle/>
        <a:p>
          <a:endParaRPr lang="hr-HR"/>
        </a:p>
      </dgm:t>
    </dgm:pt>
    <dgm:pt modelId="{1F367957-BC83-4F86-85A6-C8C361CA89F5}" type="sibTrans" cxnId="{723D44B2-D571-40C9-AFE5-649CD46F07A9}">
      <dgm:prSet/>
      <dgm:spPr/>
      <dgm:t>
        <a:bodyPr/>
        <a:lstStyle/>
        <a:p>
          <a:endParaRPr lang="hr-HR"/>
        </a:p>
      </dgm:t>
    </dgm:pt>
    <dgm:pt modelId="{3126256A-DFC8-460C-A534-7AA8896B0708}" type="pres">
      <dgm:prSet presAssocID="{847D717E-690B-4084-97F0-305CAB276CE8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EDC3FA2A-ABB6-494A-9667-1852AEB54A0C}" type="pres">
      <dgm:prSet presAssocID="{847D717E-690B-4084-97F0-305CAB276CE8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5674911-44D4-400D-9916-CA59457C4E97}" type="pres">
      <dgm:prSet presAssocID="{847D717E-690B-4084-97F0-305CAB276CE8}" presName="LeftNode" presStyleLbl="bgImgPlace1" presStyleIdx="0" presStyleCnt="2" custScaleX="258155" custScaleY="118796" custLinFactNeighborX="-95072" custLinFactNeighborY="-568">
        <dgm:presLayoutVars>
          <dgm:chMax val="2"/>
          <dgm:chPref val="2"/>
        </dgm:presLayoutVars>
      </dgm:prSet>
      <dgm:spPr/>
      <dgm:t>
        <a:bodyPr/>
        <a:lstStyle/>
        <a:p>
          <a:endParaRPr lang="hr-HR"/>
        </a:p>
      </dgm:t>
    </dgm:pt>
    <dgm:pt modelId="{6A3F5391-F7D4-4B91-BD78-F9CDBA107C1D}" type="pres">
      <dgm:prSet presAssocID="{847D717E-690B-4084-97F0-305CAB276CE8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24C3F0B-02C8-4D00-BF4C-6AC193AA4859}" type="pres">
      <dgm:prSet presAssocID="{847D717E-690B-4084-97F0-305CAB276CE8}" presName="RightNode" presStyleLbl="bgImgPlace1" presStyleIdx="1" presStyleCnt="2" custScaleX="111116" custScaleY="100000" custLinFactNeighborX="-981" custLinFactNeighborY="4316">
        <dgm:presLayoutVars>
          <dgm:chMax val="0"/>
          <dgm:chPref val="0"/>
        </dgm:presLayoutVars>
      </dgm:prSet>
      <dgm:spPr/>
      <dgm:t>
        <a:bodyPr/>
        <a:lstStyle/>
        <a:p>
          <a:endParaRPr lang="hr-HR"/>
        </a:p>
      </dgm:t>
    </dgm:pt>
    <dgm:pt modelId="{7E559BA1-A0BC-400E-8939-A0B52E1C9C7B}" type="pres">
      <dgm:prSet presAssocID="{847D717E-690B-4084-97F0-305CAB276CE8}" presName="TopArrow" presStyleLbl="node1" presStyleIdx="0" presStyleCnt="2" custScaleX="82198" custScaleY="88127" custLinFactNeighborX="-5784" custLinFactNeighborY="6937"/>
      <dgm:spPr/>
    </dgm:pt>
    <dgm:pt modelId="{55202BC7-B0F6-4645-B73C-76B005F79A60}" type="pres">
      <dgm:prSet presAssocID="{847D717E-690B-4084-97F0-305CAB276CE8}" presName="BottomArrow" presStyleLbl="node1" presStyleIdx="1" presStyleCnt="2" custScaleX="76877" custScaleY="77784" custLinFactNeighborX="-4281" custLinFactNeighborY="5554"/>
      <dgm:spPr/>
    </dgm:pt>
  </dgm:ptLst>
  <dgm:cxnLst>
    <dgm:cxn modelId="{2B28A8CA-4485-40A9-869B-0D54839FFA38}" srcId="{847D717E-690B-4084-97F0-305CAB276CE8}" destId="{BA7190C2-66B0-4E1A-B30C-33B4F37D7337}" srcOrd="0" destOrd="0" parTransId="{E36EDF9B-C9E7-4D7B-9AC3-B40F1D905DB0}" sibTransId="{A8876F26-6858-4DC4-AF25-99CF6D2A96F5}"/>
    <dgm:cxn modelId="{29EA1E64-649F-4D58-8054-48BACD790536}" type="presOf" srcId="{9AB0AFBA-DA18-424B-90E4-E886743EE337}" destId="{424C3F0B-02C8-4D00-BF4C-6AC193AA4859}" srcOrd="1" destOrd="0" presId="urn:microsoft.com/office/officeart/2009/layout/ReverseList"/>
    <dgm:cxn modelId="{7E5123A8-C04D-4A20-8D80-BD90F826487E}" type="presOf" srcId="{BA7190C2-66B0-4E1A-B30C-33B4F37D7337}" destId="{EDC3FA2A-ABB6-494A-9667-1852AEB54A0C}" srcOrd="0" destOrd="0" presId="urn:microsoft.com/office/officeart/2009/layout/ReverseList"/>
    <dgm:cxn modelId="{42C7C3EB-D237-4A8D-AC39-5246FB258C7E}" type="presOf" srcId="{9AB0AFBA-DA18-424B-90E4-E886743EE337}" destId="{6A3F5391-F7D4-4B91-BD78-F9CDBA107C1D}" srcOrd="0" destOrd="0" presId="urn:microsoft.com/office/officeart/2009/layout/ReverseList"/>
    <dgm:cxn modelId="{723D44B2-D571-40C9-AFE5-649CD46F07A9}" srcId="{847D717E-690B-4084-97F0-305CAB276CE8}" destId="{9AB0AFBA-DA18-424B-90E4-E886743EE337}" srcOrd="1" destOrd="0" parTransId="{8BFB0A43-DC1F-4750-A87E-255821612736}" sibTransId="{1F367957-BC83-4F86-85A6-C8C361CA89F5}"/>
    <dgm:cxn modelId="{A50294A3-84AC-4BB9-91FC-8997DC87388B}" type="presOf" srcId="{BA7190C2-66B0-4E1A-B30C-33B4F37D7337}" destId="{25674911-44D4-400D-9916-CA59457C4E97}" srcOrd="1" destOrd="0" presId="urn:microsoft.com/office/officeart/2009/layout/ReverseList"/>
    <dgm:cxn modelId="{7CBB2631-832C-4BD0-9C65-F7B67AFBAF96}" type="presOf" srcId="{847D717E-690B-4084-97F0-305CAB276CE8}" destId="{3126256A-DFC8-460C-A534-7AA8896B0708}" srcOrd="0" destOrd="0" presId="urn:microsoft.com/office/officeart/2009/layout/ReverseList"/>
    <dgm:cxn modelId="{0D39E23D-C2CB-4A57-B7D5-33CDA225E3EE}" type="presParOf" srcId="{3126256A-DFC8-460C-A534-7AA8896B0708}" destId="{EDC3FA2A-ABB6-494A-9667-1852AEB54A0C}" srcOrd="0" destOrd="0" presId="urn:microsoft.com/office/officeart/2009/layout/ReverseList"/>
    <dgm:cxn modelId="{D5A2319E-7A31-4BD2-BC4A-1205F379EFB5}" type="presParOf" srcId="{3126256A-DFC8-460C-A534-7AA8896B0708}" destId="{25674911-44D4-400D-9916-CA59457C4E97}" srcOrd="1" destOrd="0" presId="urn:microsoft.com/office/officeart/2009/layout/ReverseList"/>
    <dgm:cxn modelId="{37C37798-80FB-4767-8ADB-14F6C118B6E4}" type="presParOf" srcId="{3126256A-DFC8-460C-A534-7AA8896B0708}" destId="{6A3F5391-F7D4-4B91-BD78-F9CDBA107C1D}" srcOrd="2" destOrd="0" presId="urn:microsoft.com/office/officeart/2009/layout/ReverseList"/>
    <dgm:cxn modelId="{C55153C2-AF14-4CE0-B106-EAA154D84258}" type="presParOf" srcId="{3126256A-DFC8-460C-A534-7AA8896B0708}" destId="{424C3F0B-02C8-4D00-BF4C-6AC193AA4859}" srcOrd="3" destOrd="0" presId="urn:microsoft.com/office/officeart/2009/layout/ReverseList"/>
    <dgm:cxn modelId="{0623C3A4-9D6B-4092-9551-5BF3A87E9706}" type="presParOf" srcId="{3126256A-DFC8-460C-A534-7AA8896B0708}" destId="{7E559BA1-A0BC-400E-8939-A0B52E1C9C7B}" srcOrd="4" destOrd="0" presId="urn:microsoft.com/office/officeart/2009/layout/ReverseList"/>
    <dgm:cxn modelId="{7B3E8767-AB6B-473E-8405-6E5711538B7C}" type="presParOf" srcId="{3126256A-DFC8-460C-A534-7AA8896B0708}" destId="{55202BC7-B0F6-4645-B73C-76B005F79A60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2911FC8-F2CF-4422-A4D4-205C4E512F3F}" type="doc">
      <dgm:prSet loTypeId="urn:microsoft.com/office/officeart/2005/8/layout/lProcess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hr-HR"/>
        </a:p>
      </dgm:t>
    </dgm:pt>
    <dgm:pt modelId="{FBB5A5D2-50FB-4272-B7E9-46454A2953AC}">
      <dgm:prSet phldrT="[Text]" custT="1"/>
      <dgm:spPr/>
      <dgm:t>
        <a:bodyPr/>
        <a:lstStyle/>
        <a:p>
          <a:r>
            <a:rPr lang="hr-HR" sz="1800" b="1" dirty="0" smtClean="0">
              <a:solidFill>
                <a:schemeClr val="bg1"/>
              </a:solidFill>
            </a:rPr>
            <a:t>Aktivnosti podrazumijevaju rad u školi (ili u nekoj drugoj relevantnoj ustanovi (NGO, poduzeće, vodstvo škole), sudjelovanje na strukturiranim tečajevima ili seminarima te razdoblje promatranja rada druge ustanove</a:t>
          </a:r>
          <a:endParaRPr lang="hr-HR" sz="1800" b="1" dirty="0">
            <a:solidFill>
              <a:schemeClr val="bg1"/>
            </a:solidFill>
          </a:endParaRPr>
        </a:p>
      </dgm:t>
    </dgm:pt>
    <dgm:pt modelId="{8A9F7983-1BD4-44BC-BDC3-800DBDC6113E}" type="parTrans" cxnId="{4894BA4D-E19B-4261-A651-D2373073B68C}">
      <dgm:prSet/>
      <dgm:spPr/>
      <dgm:t>
        <a:bodyPr/>
        <a:lstStyle/>
        <a:p>
          <a:endParaRPr lang="hr-HR"/>
        </a:p>
      </dgm:t>
    </dgm:pt>
    <dgm:pt modelId="{B91925B7-80A0-4051-9BBC-8525DD73F429}" type="sibTrans" cxnId="{4894BA4D-E19B-4261-A651-D2373073B68C}">
      <dgm:prSet/>
      <dgm:spPr/>
      <dgm:t>
        <a:bodyPr/>
        <a:lstStyle/>
        <a:p>
          <a:endParaRPr lang="hr-HR"/>
        </a:p>
      </dgm:t>
    </dgm:pt>
    <dgm:pt modelId="{D92448CE-DD29-4C4C-843D-F1AC12644580}">
      <dgm:prSet phldrT="[Text]" custT="1"/>
      <dgm:spPr/>
      <dgm:t>
        <a:bodyPr/>
        <a:lstStyle/>
        <a:p>
          <a:r>
            <a:rPr lang="hr-HR" sz="1800" b="1" dirty="0" smtClean="0"/>
            <a:t>Jačanje suradnje između partnerskih ustanova uključenih u isto partnerstvo, stjecanje profesionalnih kompetencija, usvajanje novih metoda i praksa u podučavanju.</a:t>
          </a:r>
          <a:endParaRPr lang="hr-HR" sz="1800" b="1" dirty="0"/>
        </a:p>
      </dgm:t>
    </dgm:pt>
    <dgm:pt modelId="{C80F7CDC-37E0-4624-900D-55D10AC9CF00}" type="parTrans" cxnId="{96879319-6BF3-4FA1-899B-78C8C035E7B8}">
      <dgm:prSet/>
      <dgm:spPr/>
      <dgm:t>
        <a:bodyPr/>
        <a:lstStyle/>
        <a:p>
          <a:endParaRPr lang="hr-HR"/>
        </a:p>
      </dgm:t>
    </dgm:pt>
    <dgm:pt modelId="{9D718A73-B724-4589-A915-C03841B5FF0A}" type="sibTrans" cxnId="{96879319-6BF3-4FA1-899B-78C8C035E7B8}">
      <dgm:prSet/>
      <dgm:spPr/>
      <dgm:t>
        <a:bodyPr/>
        <a:lstStyle/>
        <a:p>
          <a:endParaRPr lang="hr-HR"/>
        </a:p>
      </dgm:t>
    </dgm:pt>
    <dgm:pt modelId="{BCD28A5C-458A-4AA5-B79E-92F2A0085C8D}">
      <dgm:prSet custT="1"/>
      <dgm:spPr/>
      <dgm:t>
        <a:bodyPr/>
        <a:lstStyle/>
        <a:p>
          <a:r>
            <a:rPr lang="hr-HR" sz="1800" b="1" dirty="0" smtClean="0">
              <a:solidFill>
                <a:schemeClr val="bg1"/>
              </a:solidFill>
            </a:rPr>
            <a:t>Podučavanje u partnerskoj ustanovi, a vezano za struku (za nastavnike i nenastavno osoblje: npr. ravnatelje, knjižničare, školske psihologe).</a:t>
          </a:r>
        </a:p>
      </dgm:t>
    </dgm:pt>
    <dgm:pt modelId="{21FBA436-9F39-403D-A9E7-A0BE0EA3EF4A}" type="parTrans" cxnId="{D0B39466-1DAA-4549-937E-76A87FEE70CB}">
      <dgm:prSet/>
      <dgm:spPr/>
      <dgm:t>
        <a:bodyPr/>
        <a:lstStyle/>
        <a:p>
          <a:endParaRPr lang="hr-HR"/>
        </a:p>
      </dgm:t>
    </dgm:pt>
    <dgm:pt modelId="{B7930D3E-F2B8-4DC5-AA59-2F61193911F8}" type="sibTrans" cxnId="{D0B39466-1DAA-4549-937E-76A87FEE70CB}">
      <dgm:prSet/>
      <dgm:spPr/>
      <dgm:t>
        <a:bodyPr/>
        <a:lstStyle/>
        <a:p>
          <a:endParaRPr lang="hr-HR"/>
        </a:p>
      </dgm:t>
    </dgm:pt>
    <dgm:pt modelId="{A60E5101-756B-4A3C-A64F-AC90F0E1B150}" type="pres">
      <dgm:prSet presAssocID="{12911FC8-F2CF-4422-A4D4-205C4E512F3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B1F98D66-7A6C-48FF-B504-718C3A4CB893}" type="pres">
      <dgm:prSet presAssocID="{BCD28A5C-458A-4AA5-B79E-92F2A0085C8D}" presName="horFlow" presStyleCnt="0"/>
      <dgm:spPr/>
    </dgm:pt>
    <dgm:pt modelId="{F39426AC-68F5-4963-BCB6-B1DCBE74A609}" type="pres">
      <dgm:prSet presAssocID="{BCD28A5C-458A-4AA5-B79E-92F2A0085C8D}" presName="bigChev" presStyleLbl="node1" presStyleIdx="0" presStyleCnt="3" custScaleX="196923"/>
      <dgm:spPr/>
      <dgm:t>
        <a:bodyPr/>
        <a:lstStyle/>
        <a:p>
          <a:endParaRPr lang="hr-HR"/>
        </a:p>
      </dgm:t>
    </dgm:pt>
    <dgm:pt modelId="{72C43181-0A95-42FA-833F-96106D023FDA}" type="pres">
      <dgm:prSet presAssocID="{BCD28A5C-458A-4AA5-B79E-92F2A0085C8D}" presName="vSp" presStyleCnt="0"/>
      <dgm:spPr/>
    </dgm:pt>
    <dgm:pt modelId="{A9E3E500-21A0-4231-B3FC-E193A86C6022}" type="pres">
      <dgm:prSet presAssocID="{FBB5A5D2-50FB-4272-B7E9-46454A2953AC}" presName="horFlow" presStyleCnt="0"/>
      <dgm:spPr/>
    </dgm:pt>
    <dgm:pt modelId="{2A8C1501-FD8A-4E04-AB96-2839CE3833D1}" type="pres">
      <dgm:prSet presAssocID="{FBB5A5D2-50FB-4272-B7E9-46454A2953AC}" presName="bigChev" presStyleLbl="node1" presStyleIdx="1" presStyleCnt="3" custScaleX="196923" custScaleY="113758"/>
      <dgm:spPr/>
      <dgm:t>
        <a:bodyPr/>
        <a:lstStyle/>
        <a:p>
          <a:endParaRPr lang="hr-HR"/>
        </a:p>
      </dgm:t>
    </dgm:pt>
    <dgm:pt modelId="{8DA7BAAC-0CEB-465E-A9BA-8582D1B48425}" type="pres">
      <dgm:prSet presAssocID="{FBB5A5D2-50FB-4272-B7E9-46454A2953AC}" presName="vSp" presStyleCnt="0"/>
      <dgm:spPr/>
    </dgm:pt>
    <dgm:pt modelId="{3D974FAB-FEA1-45A1-9165-95FD58B5625D}" type="pres">
      <dgm:prSet presAssocID="{D92448CE-DD29-4C4C-843D-F1AC12644580}" presName="horFlow" presStyleCnt="0"/>
      <dgm:spPr/>
    </dgm:pt>
    <dgm:pt modelId="{9FD94933-9188-47F2-9B1C-7C30877ADDBB}" type="pres">
      <dgm:prSet presAssocID="{D92448CE-DD29-4C4C-843D-F1AC12644580}" presName="bigChev" presStyleLbl="node1" presStyleIdx="2" presStyleCnt="3" custScaleX="196923"/>
      <dgm:spPr/>
      <dgm:t>
        <a:bodyPr/>
        <a:lstStyle/>
        <a:p>
          <a:endParaRPr lang="hr-HR"/>
        </a:p>
      </dgm:t>
    </dgm:pt>
  </dgm:ptLst>
  <dgm:cxnLst>
    <dgm:cxn modelId="{0F627C2E-F778-40C1-8F1B-AA335F938A1C}" type="presOf" srcId="{FBB5A5D2-50FB-4272-B7E9-46454A2953AC}" destId="{2A8C1501-FD8A-4E04-AB96-2839CE3833D1}" srcOrd="0" destOrd="0" presId="urn:microsoft.com/office/officeart/2005/8/layout/lProcess3"/>
    <dgm:cxn modelId="{F77EADAC-46CB-401B-AAF5-F4A193B19FDF}" type="presOf" srcId="{D92448CE-DD29-4C4C-843D-F1AC12644580}" destId="{9FD94933-9188-47F2-9B1C-7C30877ADDBB}" srcOrd="0" destOrd="0" presId="urn:microsoft.com/office/officeart/2005/8/layout/lProcess3"/>
    <dgm:cxn modelId="{E8018FAB-4912-456F-B2CE-D8916195789C}" type="presOf" srcId="{12911FC8-F2CF-4422-A4D4-205C4E512F3F}" destId="{A60E5101-756B-4A3C-A64F-AC90F0E1B150}" srcOrd="0" destOrd="0" presId="urn:microsoft.com/office/officeart/2005/8/layout/lProcess3"/>
    <dgm:cxn modelId="{96879319-6BF3-4FA1-899B-78C8C035E7B8}" srcId="{12911FC8-F2CF-4422-A4D4-205C4E512F3F}" destId="{D92448CE-DD29-4C4C-843D-F1AC12644580}" srcOrd="2" destOrd="0" parTransId="{C80F7CDC-37E0-4624-900D-55D10AC9CF00}" sibTransId="{9D718A73-B724-4589-A915-C03841B5FF0A}"/>
    <dgm:cxn modelId="{D0B39466-1DAA-4549-937E-76A87FEE70CB}" srcId="{12911FC8-F2CF-4422-A4D4-205C4E512F3F}" destId="{BCD28A5C-458A-4AA5-B79E-92F2A0085C8D}" srcOrd="0" destOrd="0" parTransId="{21FBA436-9F39-403D-A9E7-A0BE0EA3EF4A}" sibTransId="{B7930D3E-F2B8-4DC5-AA59-2F61193911F8}"/>
    <dgm:cxn modelId="{C5A3893C-E705-4788-9251-EA7835E2A1FC}" type="presOf" srcId="{BCD28A5C-458A-4AA5-B79E-92F2A0085C8D}" destId="{F39426AC-68F5-4963-BCB6-B1DCBE74A609}" srcOrd="0" destOrd="0" presId="urn:microsoft.com/office/officeart/2005/8/layout/lProcess3"/>
    <dgm:cxn modelId="{4894BA4D-E19B-4261-A651-D2373073B68C}" srcId="{12911FC8-F2CF-4422-A4D4-205C4E512F3F}" destId="{FBB5A5D2-50FB-4272-B7E9-46454A2953AC}" srcOrd="1" destOrd="0" parTransId="{8A9F7983-1BD4-44BC-BDC3-800DBDC6113E}" sibTransId="{B91925B7-80A0-4051-9BBC-8525DD73F429}"/>
    <dgm:cxn modelId="{86E9B7FD-3DB7-48CC-AA4F-95CCAF48BFD9}" type="presParOf" srcId="{A60E5101-756B-4A3C-A64F-AC90F0E1B150}" destId="{B1F98D66-7A6C-48FF-B504-718C3A4CB893}" srcOrd="0" destOrd="0" presId="urn:microsoft.com/office/officeart/2005/8/layout/lProcess3"/>
    <dgm:cxn modelId="{FFFFC7B4-7623-472E-AD5B-00B7F1B39C7E}" type="presParOf" srcId="{B1F98D66-7A6C-48FF-B504-718C3A4CB893}" destId="{F39426AC-68F5-4963-BCB6-B1DCBE74A609}" srcOrd="0" destOrd="0" presId="urn:microsoft.com/office/officeart/2005/8/layout/lProcess3"/>
    <dgm:cxn modelId="{65624A58-72AE-41EC-B02E-8E12A7D9AD04}" type="presParOf" srcId="{A60E5101-756B-4A3C-A64F-AC90F0E1B150}" destId="{72C43181-0A95-42FA-833F-96106D023FDA}" srcOrd="1" destOrd="0" presId="urn:microsoft.com/office/officeart/2005/8/layout/lProcess3"/>
    <dgm:cxn modelId="{0B2A7172-81AC-46E2-B0F1-EED018DD02DC}" type="presParOf" srcId="{A60E5101-756B-4A3C-A64F-AC90F0E1B150}" destId="{A9E3E500-21A0-4231-B3FC-E193A86C6022}" srcOrd="2" destOrd="0" presId="urn:microsoft.com/office/officeart/2005/8/layout/lProcess3"/>
    <dgm:cxn modelId="{BAD1EAC1-61EC-4B70-ABA3-1B79596BD41C}" type="presParOf" srcId="{A9E3E500-21A0-4231-B3FC-E193A86C6022}" destId="{2A8C1501-FD8A-4E04-AB96-2839CE3833D1}" srcOrd="0" destOrd="0" presId="urn:microsoft.com/office/officeart/2005/8/layout/lProcess3"/>
    <dgm:cxn modelId="{FCFDE4C0-C23C-43C7-BC1B-BE7C9FC5BCED}" type="presParOf" srcId="{A60E5101-756B-4A3C-A64F-AC90F0E1B150}" destId="{8DA7BAAC-0CEB-465E-A9BA-8582D1B48425}" srcOrd="3" destOrd="0" presId="urn:microsoft.com/office/officeart/2005/8/layout/lProcess3"/>
    <dgm:cxn modelId="{84AE2D12-284A-4C96-9E3A-2CDC2249365E}" type="presParOf" srcId="{A60E5101-756B-4A3C-A64F-AC90F0E1B150}" destId="{3D974FAB-FEA1-45A1-9165-95FD58B5625D}" srcOrd="4" destOrd="0" presId="urn:microsoft.com/office/officeart/2005/8/layout/lProcess3"/>
    <dgm:cxn modelId="{1A4802F4-BA26-4239-B5C3-51B30F987B6C}" type="presParOf" srcId="{3D974FAB-FEA1-45A1-9165-95FD58B5625D}" destId="{9FD94933-9188-47F2-9B1C-7C30877ADDB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5B49CA-E987-4612-95A8-47FAB3B3B716}" type="doc">
      <dgm:prSet loTypeId="urn:microsoft.com/office/officeart/2005/8/layout/hierarchy4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34E256D8-44DA-4043-A287-A6EF48F22BC1}">
      <dgm:prSet phldrT="[Text]" custT="1"/>
      <dgm:spPr/>
      <dgm:t>
        <a:bodyPr/>
        <a:lstStyle/>
        <a:p>
          <a:r>
            <a:rPr lang="hr-HR" sz="1400" b="1" dirty="0" smtClean="0">
              <a:solidFill>
                <a:schemeClr val="bg1">
                  <a:lumMod val="50000"/>
                </a:schemeClr>
              </a:solidFill>
            </a:rPr>
            <a:t>PROGRAM ZA CJELOŽIVOTNO UČENJE</a:t>
          </a:r>
        </a:p>
        <a:p>
          <a:r>
            <a:rPr lang="hr-HR" sz="1000" b="0" dirty="0" smtClean="0">
              <a:solidFill>
                <a:schemeClr val="bg1">
                  <a:lumMod val="50000"/>
                </a:schemeClr>
              </a:solidFill>
            </a:rPr>
            <a:t>Comenius, Leonardo da Vinci, Erasmus, Grundtvig, Transverzalni program, </a:t>
          </a:r>
          <a:r>
            <a:rPr lang="hr-HR" sz="1000" b="0" dirty="0" err="1" smtClean="0">
              <a:solidFill>
                <a:schemeClr val="bg1">
                  <a:lumMod val="50000"/>
                </a:schemeClr>
              </a:solidFill>
            </a:rPr>
            <a:t>Jean</a:t>
          </a:r>
          <a:r>
            <a:rPr lang="hr-HR" sz="1000" b="0" dirty="0" smtClean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hr-HR" sz="1000" b="0" dirty="0" err="1" smtClean="0">
              <a:solidFill>
                <a:schemeClr val="bg1">
                  <a:lumMod val="50000"/>
                </a:schemeClr>
              </a:solidFill>
            </a:rPr>
            <a:t>Monnet</a:t>
          </a:r>
          <a:r>
            <a:rPr lang="hr-HR" sz="1000" b="0" dirty="0" smtClean="0">
              <a:solidFill>
                <a:schemeClr val="bg1">
                  <a:lumMod val="50000"/>
                </a:schemeClr>
              </a:solidFill>
            </a:rPr>
            <a:t>, eTwinning, Euroguidance, </a:t>
          </a:r>
          <a:r>
            <a:rPr lang="hr-HR" sz="1000" b="0" dirty="0" err="1" smtClean="0">
              <a:solidFill>
                <a:schemeClr val="bg1">
                  <a:lumMod val="50000"/>
                </a:schemeClr>
              </a:solidFill>
            </a:rPr>
            <a:t>Europass</a:t>
          </a:r>
          <a:r>
            <a:rPr lang="hr-HR" sz="1000" b="0" dirty="0" smtClean="0">
              <a:solidFill>
                <a:schemeClr val="bg1">
                  <a:lumMod val="50000"/>
                </a:schemeClr>
              </a:solidFill>
            </a:rPr>
            <a:t>, Stručne skupine: </a:t>
          </a:r>
          <a:r>
            <a:rPr lang="hr-HR" sz="1000" b="0" dirty="0" err="1" smtClean="0">
              <a:solidFill>
                <a:schemeClr val="bg1">
                  <a:lumMod val="50000"/>
                </a:schemeClr>
              </a:solidFill>
            </a:rPr>
            <a:t>Bolonjski</a:t>
          </a:r>
          <a:r>
            <a:rPr lang="hr-HR" sz="1000" b="0" dirty="0" smtClean="0">
              <a:solidFill>
                <a:schemeClr val="bg1">
                  <a:lumMod val="50000"/>
                </a:schemeClr>
              </a:solidFill>
            </a:rPr>
            <a:t> proces,  ECVET</a:t>
          </a:r>
        </a:p>
        <a:p>
          <a:endParaRPr lang="hr-HR" sz="1000" dirty="0" smtClean="0">
            <a:solidFill>
              <a:schemeClr val="bg1">
                <a:lumMod val="50000"/>
              </a:schemeClr>
            </a:solidFill>
          </a:endParaRPr>
        </a:p>
        <a:p>
          <a:r>
            <a:rPr lang="hr-HR" sz="1400" b="1" dirty="0" smtClean="0">
              <a:solidFill>
                <a:schemeClr val="bg1">
                  <a:lumMod val="50000"/>
                </a:schemeClr>
              </a:solidFill>
            </a:rPr>
            <a:t>TEMPUS</a:t>
          </a:r>
        </a:p>
        <a:p>
          <a:r>
            <a:rPr lang="hr-HR" sz="1400" b="1" dirty="0" smtClean="0">
              <a:solidFill>
                <a:schemeClr val="bg1">
                  <a:lumMod val="50000"/>
                </a:schemeClr>
              </a:solidFill>
            </a:rPr>
            <a:t>ERASMUS MUNDUS</a:t>
          </a:r>
        </a:p>
      </dgm:t>
    </dgm:pt>
    <dgm:pt modelId="{E9C483E8-4AC3-4606-8EBC-C1A0A37CE1FF}" type="parTrans" cxnId="{FB938120-1192-47C1-89B9-C8D7C4ED011B}">
      <dgm:prSet/>
      <dgm:spPr/>
      <dgm:t>
        <a:bodyPr/>
        <a:lstStyle/>
        <a:p>
          <a:endParaRPr lang="hr-HR"/>
        </a:p>
      </dgm:t>
    </dgm:pt>
    <dgm:pt modelId="{8E6E2C0D-64D2-4342-A9CF-91982582D64F}" type="sibTrans" cxnId="{FB938120-1192-47C1-89B9-C8D7C4ED011B}">
      <dgm:prSet/>
      <dgm:spPr/>
      <dgm:t>
        <a:bodyPr/>
        <a:lstStyle/>
        <a:p>
          <a:endParaRPr lang="hr-HR"/>
        </a:p>
      </dgm:t>
    </dgm:pt>
    <dgm:pt modelId="{4BE23EB7-B2D5-4A3E-BBA5-5FBD5DAD755C}">
      <dgm:prSet phldrT="[Text]" custT="1"/>
      <dgm:spPr/>
      <dgm:t>
        <a:bodyPr/>
        <a:lstStyle/>
        <a:p>
          <a:r>
            <a:rPr lang="hr-HR" sz="1400" b="1" dirty="0" smtClean="0">
              <a:solidFill>
                <a:schemeClr val="bg1">
                  <a:lumMod val="50000"/>
                </a:schemeClr>
              </a:solidFill>
            </a:rPr>
            <a:t>MLADI NA DJELU</a:t>
          </a:r>
        </a:p>
        <a:p>
          <a:r>
            <a:rPr lang="hr-HR" sz="1000" b="0" dirty="0" smtClean="0">
              <a:solidFill>
                <a:schemeClr val="bg1">
                  <a:lumMod val="50000"/>
                </a:schemeClr>
              </a:solidFill>
            </a:rPr>
            <a:t>Volontiranje, Razmjene mladih, Inicijative mladih, Demokratski projekti mladih, Osposobljavanje, EURODESK</a:t>
          </a:r>
        </a:p>
      </dgm:t>
    </dgm:pt>
    <dgm:pt modelId="{DE798A3D-8D13-46CC-899E-094211271F98}" type="parTrans" cxnId="{AC1E2BB3-5D14-47F0-887C-A9CA7D4E2103}">
      <dgm:prSet/>
      <dgm:spPr/>
      <dgm:t>
        <a:bodyPr/>
        <a:lstStyle/>
        <a:p>
          <a:endParaRPr lang="hr-HR"/>
        </a:p>
      </dgm:t>
    </dgm:pt>
    <dgm:pt modelId="{85E7F23D-517A-4A1F-94F1-E0B89A5E163F}" type="sibTrans" cxnId="{AC1E2BB3-5D14-47F0-887C-A9CA7D4E2103}">
      <dgm:prSet/>
      <dgm:spPr/>
      <dgm:t>
        <a:bodyPr/>
        <a:lstStyle/>
        <a:p>
          <a:endParaRPr lang="hr-HR"/>
        </a:p>
      </dgm:t>
    </dgm:pt>
    <dgm:pt modelId="{14BB6700-4FDE-4D04-8B90-EEA3B16DBBEA}">
      <dgm:prSet phldrT="[Text]" custT="1"/>
      <dgm:spPr/>
      <dgm:t>
        <a:bodyPr/>
        <a:lstStyle/>
        <a:p>
          <a:r>
            <a:rPr lang="hr-HR" sz="1400" b="1" dirty="0" smtClean="0">
              <a:solidFill>
                <a:schemeClr val="bg1">
                  <a:lumMod val="50000"/>
                </a:schemeClr>
              </a:solidFill>
            </a:rPr>
            <a:t>SEDMI OKVIRNI PROGRAM ZA ISTRAŽIVANJE I TEHNOLOŠKI RAZVOJ</a:t>
          </a:r>
          <a:br>
            <a:rPr lang="hr-HR" sz="1400" b="1" dirty="0" smtClean="0">
              <a:solidFill>
                <a:schemeClr val="bg1">
                  <a:lumMod val="50000"/>
                </a:schemeClr>
              </a:solidFill>
            </a:rPr>
          </a:br>
          <a:r>
            <a:rPr lang="hr-HR" sz="1400" b="1" dirty="0" smtClean="0">
              <a:solidFill>
                <a:schemeClr val="bg1">
                  <a:lumMod val="50000"/>
                </a:schemeClr>
              </a:solidFill>
            </a:rPr>
            <a:t/>
          </a:r>
          <a:br>
            <a:rPr lang="hr-HR" sz="1400" b="1" dirty="0" smtClean="0">
              <a:solidFill>
                <a:schemeClr val="bg1">
                  <a:lumMod val="50000"/>
                </a:schemeClr>
              </a:solidFill>
            </a:rPr>
          </a:br>
          <a:r>
            <a:rPr lang="hr-HR" sz="1200" dirty="0" smtClean="0">
              <a:solidFill>
                <a:schemeClr val="bg1">
                  <a:lumMod val="50000"/>
                </a:schemeClr>
              </a:solidFill>
            </a:rPr>
            <a:t>PEOPLE/ MARIE CURIE I SURADNJA (Okoliš/Energija)</a:t>
          </a:r>
          <a:endParaRPr lang="hr-HR" sz="1200" dirty="0">
            <a:solidFill>
              <a:schemeClr val="bg1">
                <a:lumMod val="50000"/>
              </a:schemeClr>
            </a:solidFill>
          </a:endParaRPr>
        </a:p>
      </dgm:t>
    </dgm:pt>
    <dgm:pt modelId="{A0EF2E2E-6BC7-4F4A-816D-9CC8D7347EDD}" type="parTrans" cxnId="{2D747329-5982-4AA6-A99C-AA8BA03868B4}">
      <dgm:prSet/>
      <dgm:spPr/>
      <dgm:t>
        <a:bodyPr/>
        <a:lstStyle/>
        <a:p>
          <a:endParaRPr lang="hr-HR"/>
        </a:p>
      </dgm:t>
    </dgm:pt>
    <dgm:pt modelId="{83BD5A2E-7D0C-4719-8A94-1C4EE4897D71}" type="sibTrans" cxnId="{2D747329-5982-4AA6-A99C-AA8BA03868B4}">
      <dgm:prSet/>
      <dgm:spPr/>
      <dgm:t>
        <a:bodyPr/>
        <a:lstStyle/>
        <a:p>
          <a:endParaRPr lang="hr-HR"/>
        </a:p>
      </dgm:t>
    </dgm:pt>
    <dgm:pt modelId="{FAA167D4-212E-4836-B0A3-C0B5F9DF9DCD}" type="pres">
      <dgm:prSet presAssocID="{EA5B49CA-E987-4612-95A8-47FAB3B3B71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B3E8F547-198F-462D-89BC-B1338C309C3B}" type="pres">
      <dgm:prSet presAssocID="{34E256D8-44DA-4043-A287-A6EF48F22BC1}" presName="vertOne" presStyleCnt="0"/>
      <dgm:spPr/>
    </dgm:pt>
    <dgm:pt modelId="{FD0BE599-1B3F-447B-AE04-CE980E44974E}" type="pres">
      <dgm:prSet presAssocID="{34E256D8-44DA-4043-A287-A6EF48F22BC1}" presName="txOne" presStyleLbl="node0" presStyleIdx="0" presStyleCnt="3" custScaleX="27310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918390C-189E-401B-B308-7B70E61A76D3}" type="pres">
      <dgm:prSet presAssocID="{34E256D8-44DA-4043-A287-A6EF48F22BC1}" presName="horzOne" presStyleCnt="0"/>
      <dgm:spPr/>
    </dgm:pt>
    <dgm:pt modelId="{3B40A3FE-532E-4571-9F37-6BA3FD7036C6}" type="pres">
      <dgm:prSet presAssocID="{8E6E2C0D-64D2-4342-A9CF-91982582D64F}" presName="sibSpaceOne" presStyleCnt="0"/>
      <dgm:spPr/>
    </dgm:pt>
    <dgm:pt modelId="{918C8D5C-B003-4A83-9548-979B80388ECD}" type="pres">
      <dgm:prSet presAssocID="{4BE23EB7-B2D5-4A3E-BBA5-5FBD5DAD755C}" presName="vertOne" presStyleCnt="0"/>
      <dgm:spPr/>
    </dgm:pt>
    <dgm:pt modelId="{A919666D-E4FC-4551-8DE5-A97E8FAEB715}" type="pres">
      <dgm:prSet presAssocID="{4BE23EB7-B2D5-4A3E-BBA5-5FBD5DAD755C}" presName="txOne" presStyleLbl="node0" presStyleIdx="1" presStyleCnt="3" custScaleX="91770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3E6D697-09A7-421F-AC9D-A3F850F180FA}" type="pres">
      <dgm:prSet presAssocID="{4BE23EB7-B2D5-4A3E-BBA5-5FBD5DAD755C}" presName="horzOne" presStyleCnt="0"/>
      <dgm:spPr/>
    </dgm:pt>
    <dgm:pt modelId="{7CF1DCE6-F5DC-4259-B222-4E41F2618CD0}" type="pres">
      <dgm:prSet presAssocID="{85E7F23D-517A-4A1F-94F1-E0B89A5E163F}" presName="sibSpaceOne" presStyleCnt="0"/>
      <dgm:spPr/>
    </dgm:pt>
    <dgm:pt modelId="{4F9FC8E2-4A9D-408D-8382-5134861CF529}" type="pres">
      <dgm:prSet presAssocID="{14BB6700-4FDE-4D04-8B90-EEA3B16DBBEA}" presName="vertOne" presStyleCnt="0"/>
      <dgm:spPr/>
    </dgm:pt>
    <dgm:pt modelId="{6925A4A9-0797-4DAA-887E-0094A2CAB6C1}" type="pres">
      <dgm:prSet presAssocID="{14BB6700-4FDE-4D04-8B90-EEA3B16DBBEA}" presName="txOne" presStyleLbl="node0" presStyleIdx="2" presStyleCnt="3" custScaleX="18676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664E887-023A-430F-8F5E-C8A4D1B403BA}" type="pres">
      <dgm:prSet presAssocID="{14BB6700-4FDE-4D04-8B90-EEA3B16DBBEA}" presName="horzOne" presStyleCnt="0"/>
      <dgm:spPr/>
    </dgm:pt>
  </dgm:ptLst>
  <dgm:cxnLst>
    <dgm:cxn modelId="{7C22D65A-BF17-49A9-9D86-075802323D09}" type="presOf" srcId="{4BE23EB7-B2D5-4A3E-BBA5-5FBD5DAD755C}" destId="{A919666D-E4FC-4551-8DE5-A97E8FAEB715}" srcOrd="0" destOrd="0" presId="urn:microsoft.com/office/officeart/2005/8/layout/hierarchy4"/>
    <dgm:cxn modelId="{2CABD55B-40CA-4C1A-9BAA-9C063E3E748F}" type="presOf" srcId="{34E256D8-44DA-4043-A287-A6EF48F22BC1}" destId="{FD0BE599-1B3F-447B-AE04-CE980E44974E}" srcOrd="0" destOrd="0" presId="urn:microsoft.com/office/officeart/2005/8/layout/hierarchy4"/>
    <dgm:cxn modelId="{AC1E2BB3-5D14-47F0-887C-A9CA7D4E2103}" srcId="{EA5B49CA-E987-4612-95A8-47FAB3B3B716}" destId="{4BE23EB7-B2D5-4A3E-BBA5-5FBD5DAD755C}" srcOrd="1" destOrd="0" parTransId="{DE798A3D-8D13-46CC-899E-094211271F98}" sibTransId="{85E7F23D-517A-4A1F-94F1-E0B89A5E163F}"/>
    <dgm:cxn modelId="{CE0F6DD0-D41D-4B2E-8B18-8C00B07E5830}" type="presOf" srcId="{EA5B49CA-E987-4612-95A8-47FAB3B3B716}" destId="{FAA167D4-212E-4836-B0A3-C0B5F9DF9DCD}" srcOrd="0" destOrd="0" presId="urn:microsoft.com/office/officeart/2005/8/layout/hierarchy4"/>
    <dgm:cxn modelId="{2D747329-5982-4AA6-A99C-AA8BA03868B4}" srcId="{EA5B49CA-E987-4612-95A8-47FAB3B3B716}" destId="{14BB6700-4FDE-4D04-8B90-EEA3B16DBBEA}" srcOrd="2" destOrd="0" parTransId="{A0EF2E2E-6BC7-4F4A-816D-9CC8D7347EDD}" sibTransId="{83BD5A2E-7D0C-4719-8A94-1C4EE4897D71}"/>
    <dgm:cxn modelId="{1D945A4A-D251-4EA2-A314-920A37A59140}" type="presOf" srcId="{14BB6700-4FDE-4D04-8B90-EEA3B16DBBEA}" destId="{6925A4A9-0797-4DAA-887E-0094A2CAB6C1}" srcOrd="0" destOrd="0" presId="urn:microsoft.com/office/officeart/2005/8/layout/hierarchy4"/>
    <dgm:cxn modelId="{FB938120-1192-47C1-89B9-C8D7C4ED011B}" srcId="{EA5B49CA-E987-4612-95A8-47FAB3B3B716}" destId="{34E256D8-44DA-4043-A287-A6EF48F22BC1}" srcOrd="0" destOrd="0" parTransId="{E9C483E8-4AC3-4606-8EBC-C1A0A37CE1FF}" sibTransId="{8E6E2C0D-64D2-4342-A9CF-91982582D64F}"/>
    <dgm:cxn modelId="{6335789D-7DBE-48AE-A676-D1C36EC18695}" type="presParOf" srcId="{FAA167D4-212E-4836-B0A3-C0B5F9DF9DCD}" destId="{B3E8F547-198F-462D-89BC-B1338C309C3B}" srcOrd="0" destOrd="0" presId="urn:microsoft.com/office/officeart/2005/8/layout/hierarchy4"/>
    <dgm:cxn modelId="{B21D791D-3F5A-44E6-B854-0C51CD99DE39}" type="presParOf" srcId="{B3E8F547-198F-462D-89BC-B1338C309C3B}" destId="{FD0BE599-1B3F-447B-AE04-CE980E44974E}" srcOrd="0" destOrd="0" presId="urn:microsoft.com/office/officeart/2005/8/layout/hierarchy4"/>
    <dgm:cxn modelId="{A8D2AE1E-4FD5-4A75-811C-BE9C846EF124}" type="presParOf" srcId="{B3E8F547-198F-462D-89BC-B1338C309C3B}" destId="{C918390C-189E-401B-B308-7B70E61A76D3}" srcOrd="1" destOrd="0" presId="urn:microsoft.com/office/officeart/2005/8/layout/hierarchy4"/>
    <dgm:cxn modelId="{79149A49-8419-4C21-98CF-5C9761DCB401}" type="presParOf" srcId="{FAA167D4-212E-4836-B0A3-C0B5F9DF9DCD}" destId="{3B40A3FE-532E-4571-9F37-6BA3FD7036C6}" srcOrd="1" destOrd="0" presId="urn:microsoft.com/office/officeart/2005/8/layout/hierarchy4"/>
    <dgm:cxn modelId="{0FDE2B38-2C0D-4881-97B4-1B4C7D7A4315}" type="presParOf" srcId="{FAA167D4-212E-4836-B0A3-C0B5F9DF9DCD}" destId="{918C8D5C-B003-4A83-9548-979B80388ECD}" srcOrd="2" destOrd="0" presId="urn:microsoft.com/office/officeart/2005/8/layout/hierarchy4"/>
    <dgm:cxn modelId="{0DA0F821-2B07-4557-85C7-59DA4C645A7A}" type="presParOf" srcId="{918C8D5C-B003-4A83-9548-979B80388ECD}" destId="{A919666D-E4FC-4551-8DE5-A97E8FAEB715}" srcOrd="0" destOrd="0" presId="urn:microsoft.com/office/officeart/2005/8/layout/hierarchy4"/>
    <dgm:cxn modelId="{A425D8E0-207E-4525-A7E8-BC9F19F05121}" type="presParOf" srcId="{918C8D5C-B003-4A83-9548-979B80388ECD}" destId="{E3E6D697-09A7-421F-AC9D-A3F850F180FA}" srcOrd="1" destOrd="0" presId="urn:microsoft.com/office/officeart/2005/8/layout/hierarchy4"/>
    <dgm:cxn modelId="{F05B5092-BA5C-4E56-BF0B-6DE05A9EC2C2}" type="presParOf" srcId="{FAA167D4-212E-4836-B0A3-C0B5F9DF9DCD}" destId="{7CF1DCE6-F5DC-4259-B222-4E41F2618CD0}" srcOrd="3" destOrd="0" presId="urn:microsoft.com/office/officeart/2005/8/layout/hierarchy4"/>
    <dgm:cxn modelId="{3EE3A529-2379-4A54-8DFA-37A7B23F7A54}" type="presParOf" srcId="{FAA167D4-212E-4836-B0A3-C0B5F9DF9DCD}" destId="{4F9FC8E2-4A9D-408D-8382-5134861CF529}" srcOrd="4" destOrd="0" presId="urn:microsoft.com/office/officeart/2005/8/layout/hierarchy4"/>
    <dgm:cxn modelId="{0C7EB803-CF0B-4B0A-A3C4-E8566AB850E5}" type="presParOf" srcId="{4F9FC8E2-4A9D-408D-8382-5134861CF529}" destId="{6925A4A9-0797-4DAA-887E-0094A2CAB6C1}" srcOrd="0" destOrd="0" presId="urn:microsoft.com/office/officeart/2005/8/layout/hierarchy4"/>
    <dgm:cxn modelId="{54D15FCE-33AB-4CA9-A9D8-998729435773}" type="presParOf" srcId="{4F9FC8E2-4A9D-408D-8382-5134861CF529}" destId="{7664E887-023A-430F-8F5E-C8A4D1B403B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E5AD31C-5726-4FCB-9707-7C28C74E7623}" type="doc">
      <dgm:prSet loTypeId="urn:microsoft.com/office/officeart/2005/8/layout/hierarchy4" loCatId="hierarchy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hr-HR"/>
        </a:p>
      </dgm:t>
    </dgm:pt>
    <dgm:pt modelId="{5BB85022-04DA-42EB-8211-258B23C3012E}">
      <dgm:prSet phldrT="[Text]" custT="1"/>
      <dgm:spPr>
        <a:solidFill>
          <a:srgbClr val="2FB1CC">
            <a:alpha val="70000"/>
          </a:srgbClr>
        </a:solidFill>
      </dgm:spPr>
      <dgm:t>
        <a:bodyPr/>
        <a:lstStyle/>
        <a:p>
          <a:r>
            <a:rPr lang="hr-HR" sz="3600" b="1" dirty="0" smtClean="0">
              <a:solidFill>
                <a:schemeClr val="bg1"/>
              </a:solidFill>
            </a:rPr>
            <a:t>Diseminacija</a:t>
          </a:r>
          <a:endParaRPr lang="hr-HR" sz="3600" b="1" dirty="0">
            <a:solidFill>
              <a:schemeClr val="bg1"/>
            </a:solidFill>
          </a:endParaRPr>
        </a:p>
      </dgm:t>
    </dgm:pt>
    <dgm:pt modelId="{A9A2672F-8F0D-4F19-AE85-37260D3C317B}" type="parTrans" cxnId="{B9A23600-6315-43EC-A395-A2E4192147A5}">
      <dgm:prSet/>
      <dgm:spPr/>
      <dgm:t>
        <a:bodyPr/>
        <a:lstStyle/>
        <a:p>
          <a:endParaRPr lang="hr-HR"/>
        </a:p>
      </dgm:t>
    </dgm:pt>
    <dgm:pt modelId="{E8A92380-20FD-4347-BD40-79D2769E73BC}" type="sibTrans" cxnId="{B9A23600-6315-43EC-A395-A2E4192147A5}">
      <dgm:prSet/>
      <dgm:spPr/>
      <dgm:t>
        <a:bodyPr/>
        <a:lstStyle/>
        <a:p>
          <a:endParaRPr lang="hr-HR"/>
        </a:p>
      </dgm:t>
    </dgm:pt>
    <dgm:pt modelId="{BE161530-CE3E-46D6-B65B-2F2A5FAC31DE}">
      <dgm:prSet phldrT="[Text]" custT="1"/>
      <dgm:spPr/>
      <dgm:t>
        <a:bodyPr/>
        <a:lstStyle/>
        <a:p>
          <a:r>
            <a:rPr lang="hr-HR" sz="2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Na lokalnoj razini</a:t>
          </a:r>
          <a:endParaRPr lang="hr-HR" sz="2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632D2F2-EBA0-44FB-9719-8614944360E2}" type="parTrans" cxnId="{69E3FC2B-9C40-457B-B372-7B6C76338FD9}">
      <dgm:prSet/>
      <dgm:spPr/>
      <dgm:t>
        <a:bodyPr/>
        <a:lstStyle/>
        <a:p>
          <a:endParaRPr lang="hr-HR"/>
        </a:p>
      </dgm:t>
    </dgm:pt>
    <dgm:pt modelId="{41C83231-BADF-4B91-A597-3C423FFDE8E7}" type="sibTrans" cxnId="{69E3FC2B-9C40-457B-B372-7B6C76338FD9}">
      <dgm:prSet/>
      <dgm:spPr/>
      <dgm:t>
        <a:bodyPr/>
        <a:lstStyle/>
        <a:p>
          <a:endParaRPr lang="hr-HR"/>
        </a:p>
      </dgm:t>
    </dgm:pt>
    <dgm:pt modelId="{FB6274F1-23BE-44E1-B8F3-31CB3184D26A}">
      <dgm:prSet phldrT="[Text]" custT="1"/>
      <dgm:spPr/>
      <dgm:t>
        <a:bodyPr/>
        <a:lstStyle/>
        <a:p>
          <a:r>
            <a:rPr lang="hr-HR" sz="2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Na regionalnoj/nacionalnoj/europskoj razini</a:t>
          </a:r>
          <a:endParaRPr lang="hr-HR" sz="2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B325B18-22DB-4362-81FC-0B8CADF23140}" type="parTrans" cxnId="{2625BFEF-96C8-4579-88A3-EC0A9F2FD96B}">
      <dgm:prSet/>
      <dgm:spPr/>
      <dgm:t>
        <a:bodyPr/>
        <a:lstStyle/>
        <a:p>
          <a:endParaRPr lang="hr-HR"/>
        </a:p>
      </dgm:t>
    </dgm:pt>
    <dgm:pt modelId="{90FBFE79-ED3A-4E01-B637-623492D47D2A}" type="sibTrans" cxnId="{2625BFEF-96C8-4579-88A3-EC0A9F2FD96B}">
      <dgm:prSet/>
      <dgm:spPr/>
      <dgm:t>
        <a:bodyPr/>
        <a:lstStyle/>
        <a:p>
          <a:endParaRPr lang="hr-HR"/>
        </a:p>
      </dgm:t>
    </dgm:pt>
    <dgm:pt modelId="{EAAF62CA-A6DC-4EF7-95D6-C54CF94D7D65}">
      <dgm:prSet phldrT="[Text]"/>
      <dgm:spPr>
        <a:solidFill>
          <a:srgbClr val="2FB1CC">
            <a:alpha val="70000"/>
          </a:srgbClr>
        </a:solidFill>
      </dgm:spPr>
      <dgm:t>
        <a:bodyPr/>
        <a:lstStyle/>
        <a:p>
          <a:r>
            <a:rPr lang="hr-HR" b="1" dirty="0" smtClean="0">
              <a:solidFill>
                <a:schemeClr val="bg1"/>
              </a:solidFill>
            </a:rPr>
            <a:t>Evaluacija</a:t>
          </a:r>
          <a:endParaRPr lang="hr-HR" b="1" dirty="0">
            <a:solidFill>
              <a:schemeClr val="bg1"/>
            </a:solidFill>
          </a:endParaRPr>
        </a:p>
      </dgm:t>
    </dgm:pt>
    <dgm:pt modelId="{50633093-9708-4458-8F5C-52584DE6F357}" type="parTrans" cxnId="{63E1D428-114F-4186-9EF7-07C090B87300}">
      <dgm:prSet/>
      <dgm:spPr/>
      <dgm:t>
        <a:bodyPr/>
        <a:lstStyle/>
        <a:p>
          <a:endParaRPr lang="hr-HR"/>
        </a:p>
      </dgm:t>
    </dgm:pt>
    <dgm:pt modelId="{1326DB89-0835-4786-B23A-2FC27A62D2DB}" type="sibTrans" cxnId="{63E1D428-114F-4186-9EF7-07C090B87300}">
      <dgm:prSet/>
      <dgm:spPr/>
      <dgm:t>
        <a:bodyPr/>
        <a:lstStyle/>
        <a:p>
          <a:endParaRPr lang="hr-HR"/>
        </a:p>
      </dgm:t>
    </dgm:pt>
    <dgm:pt modelId="{CBB305D8-939D-4B70-92D6-60D07AA1A3F1}">
      <dgm:prSet phldrT="[Text]"/>
      <dgm:spPr/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Nadgledanje ostvarenih aktivnosti i  rezultata, budžet…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5F7ADE7-A0E6-4D2C-B6C4-BED27AFD7EB0}" type="parTrans" cxnId="{B498604E-5B4E-4879-B949-8BCCB1F1E6E1}">
      <dgm:prSet/>
      <dgm:spPr/>
      <dgm:t>
        <a:bodyPr/>
        <a:lstStyle/>
        <a:p>
          <a:endParaRPr lang="hr-HR"/>
        </a:p>
      </dgm:t>
    </dgm:pt>
    <dgm:pt modelId="{28DA3F62-E680-4779-8CA3-1A03968B4AA2}" type="sibTrans" cxnId="{B498604E-5B4E-4879-B949-8BCCB1F1E6E1}">
      <dgm:prSet/>
      <dgm:spPr/>
      <dgm:t>
        <a:bodyPr/>
        <a:lstStyle/>
        <a:p>
          <a:endParaRPr lang="hr-HR"/>
        </a:p>
      </dgm:t>
    </dgm:pt>
    <dgm:pt modelId="{74654D08-D5C1-4E8A-9167-7ED7E98EBC38}">
      <dgm:prSet custT="1"/>
      <dgm:spPr/>
      <dgm:t>
        <a:bodyPr/>
        <a:lstStyle/>
        <a:p>
          <a:r>
            <a:rPr lang="hr-HR" sz="2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Na razini ustanove</a:t>
          </a:r>
          <a:endParaRPr lang="hr-HR" sz="2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124157C-C021-4F66-8749-38531BB348B8}" type="parTrans" cxnId="{E554C7D0-2D53-4F1C-B64E-4563D3C16B56}">
      <dgm:prSet/>
      <dgm:spPr/>
      <dgm:t>
        <a:bodyPr/>
        <a:lstStyle/>
        <a:p>
          <a:endParaRPr lang="hr-HR"/>
        </a:p>
      </dgm:t>
    </dgm:pt>
    <dgm:pt modelId="{FC256A87-785B-4F96-AF11-C3F14472011B}" type="sibTrans" cxnId="{E554C7D0-2D53-4F1C-B64E-4563D3C16B56}">
      <dgm:prSet/>
      <dgm:spPr/>
      <dgm:t>
        <a:bodyPr/>
        <a:lstStyle/>
        <a:p>
          <a:endParaRPr lang="hr-HR"/>
        </a:p>
      </dgm:t>
    </dgm:pt>
    <dgm:pt modelId="{B9C13AB0-CD66-4F94-9335-58670DF732BF}" type="pres">
      <dgm:prSet presAssocID="{FE5AD31C-5726-4FCB-9707-7C28C74E762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B7754914-3141-4E17-8617-889879835F67}" type="pres">
      <dgm:prSet presAssocID="{5BB85022-04DA-42EB-8211-258B23C3012E}" presName="vertOne" presStyleCnt="0"/>
      <dgm:spPr/>
    </dgm:pt>
    <dgm:pt modelId="{A647E133-04CA-47D6-A41E-E66E04201762}" type="pres">
      <dgm:prSet presAssocID="{5BB85022-04DA-42EB-8211-258B23C3012E}" presName="txOne" presStyleLbl="node0" presStyleIdx="0" presStyleCnt="1" custScaleY="4631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3836343-E2B9-4833-B2AE-33B27B3FB86B}" type="pres">
      <dgm:prSet presAssocID="{5BB85022-04DA-42EB-8211-258B23C3012E}" presName="parTransOne" presStyleCnt="0"/>
      <dgm:spPr/>
    </dgm:pt>
    <dgm:pt modelId="{AE8914E8-4CB4-4967-9BF5-2B10F1A774E4}" type="pres">
      <dgm:prSet presAssocID="{5BB85022-04DA-42EB-8211-258B23C3012E}" presName="horzOne" presStyleCnt="0"/>
      <dgm:spPr/>
    </dgm:pt>
    <dgm:pt modelId="{5FEDCA30-A3D6-4802-BBD3-EE6204F7FE2E}" type="pres">
      <dgm:prSet presAssocID="{74654D08-D5C1-4E8A-9167-7ED7E98EBC38}" presName="vertTwo" presStyleCnt="0"/>
      <dgm:spPr/>
    </dgm:pt>
    <dgm:pt modelId="{4E874186-F325-4752-A579-F52822D4E909}" type="pres">
      <dgm:prSet presAssocID="{74654D08-D5C1-4E8A-9167-7ED7E98EBC38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C5C8C92-1D29-4671-A2B8-A5FC8DFE6ADE}" type="pres">
      <dgm:prSet presAssocID="{74654D08-D5C1-4E8A-9167-7ED7E98EBC38}" presName="horzTwo" presStyleCnt="0"/>
      <dgm:spPr/>
    </dgm:pt>
    <dgm:pt modelId="{E3808F5B-F4B1-4F8F-94FB-BE25C3727CAD}" type="pres">
      <dgm:prSet presAssocID="{FC256A87-785B-4F96-AF11-C3F14472011B}" presName="sibSpaceTwo" presStyleCnt="0"/>
      <dgm:spPr/>
    </dgm:pt>
    <dgm:pt modelId="{F51F646E-57FB-4C04-ABC7-232CD932411B}" type="pres">
      <dgm:prSet presAssocID="{BE161530-CE3E-46D6-B65B-2F2A5FAC31DE}" presName="vertTwo" presStyleCnt="0"/>
      <dgm:spPr/>
    </dgm:pt>
    <dgm:pt modelId="{175E3310-A38F-4789-B67F-E108F2C62CEB}" type="pres">
      <dgm:prSet presAssocID="{BE161530-CE3E-46D6-B65B-2F2A5FAC31DE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505BB7D-7715-4CE1-8FCE-ABC2C886588A}" type="pres">
      <dgm:prSet presAssocID="{BE161530-CE3E-46D6-B65B-2F2A5FAC31DE}" presName="horzTwo" presStyleCnt="0"/>
      <dgm:spPr/>
    </dgm:pt>
    <dgm:pt modelId="{7A7F759F-7D61-4A33-B178-5F8DBD7272E6}" type="pres">
      <dgm:prSet presAssocID="{41C83231-BADF-4B91-A597-3C423FFDE8E7}" presName="sibSpaceTwo" presStyleCnt="0"/>
      <dgm:spPr/>
    </dgm:pt>
    <dgm:pt modelId="{ECC65E9F-976F-4276-ABAE-E8AF9E13B420}" type="pres">
      <dgm:prSet presAssocID="{FB6274F1-23BE-44E1-B8F3-31CB3184D26A}" presName="vertTwo" presStyleCnt="0"/>
      <dgm:spPr/>
    </dgm:pt>
    <dgm:pt modelId="{1D13ED19-5D63-46F4-9034-9107468711DB}" type="pres">
      <dgm:prSet presAssocID="{FB6274F1-23BE-44E1-B8F3-31CB3184D26A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C0E9E3F-4FCD-4962-8CC8-88597B90E5F5}" type="pres">
      <dgm:prSet presAssocID="{FB6274F1-23BE-44E1-B8F3-31CB3184D26A}" presName="horzTwo" presStyleCnt="0"/>
      <dgm:spPr/>
    </dgm:pt>
    <dgm:pt modelId="{950E6FD2-9BEA-4166-9DB3-EB6D6AAECA08}" type="pres">
      <dgm:prSet presAssocID="{90FBFE79-ED3A-4E01-B637-623492D47D2A}" presName="sibSpaceTwo" presStyleCnt="0"/>
      <dgm:spPr/>
    </dgm:pt>
    <dgm:pt modelId="{01A16C29-EA55-460D-9894-99DE6EA60312}" type="pres">
      <dgm:prSet presAssocID="{EAAF62CA-A6DC-4EF7-95D6-C54CF94D7D65}" presName="vertTwo" presStyleCnt="0"/>
      <dgm:spPr/>
    </dgm:pt>
    <dgm:pt modelId="{FB7DF88D-983C-42E2-9FCA-3901C6239DD5}" type="pres">
      <dgm:prSet presAssocID="{EAAF62CA-A6DC-4EF7-95D6-C54CF94D7D65}" presName="txTwo" presStyleLbl="node2" presStyleIdx="3" presStyleCnt="4" custScaleY="36045" custLinFactNeighborX="485" custLinFactNeighborY="763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69CCD135-1626-4453-8231-B09216D24462}" type="pres">
      <dgm:prSet presAssocID="{EAAF62CA-A6DC-4EF7-95D6-C54CF94D7D65}" presName="parTransTwo" presStyleCnt="0"/>
      <dgm:spPr/>
    </dgm:pt>
    <dgm:pt modelId="{6DECB8A5-CF17-46CA-BD4F-2B61EA4ECBF4}" type="pres">
      <dgm:prSet presAssocID="{EAAF62CA-A6DC-4EF7-95D6-C54CF94D7D65}" presName="horzTwo" presStyleCnt="0"/>
      <dgm:spPr/>
    </dgm:pt>
    <dgm:pt modelId="{9E8D5A0B-C857-4192-8B9C-04D56B601476}" type="pres">
      <dgm:prSet presAssocID="{CBB305D8-939D-4B70-92D6-60D07AA1A3F1}" presName="vertThree" presStyleCnt="0"/>
      <dgm:spPr/>
    </dgm:pt>
    <dgm:pt modelId="{CA65C4E9-30DC-42C7-9E88-773C2445793D}" type="pres">
      <dgm:prSet presAssocID="{CBB305D8-939D-4B70-92D6-60D07AA1A3F1}" presName="txThree" presStyleLbl="node3" presStyleIdx="0" presStyleCnt="1" custLinFactNeighborX="485" custLinFactNeighborY="-694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D72240E-7DBE-483E-AB6D-EFFA87EF562B}" type="pres">
      <dgm:prSet presAssocID="{CBB305D8-939D-4B70-92D6-60D07AA1A3F1}" presName="horzThree" presStyleCnt="0"/>
      <dgm:spPr/>
    </dgm:pt>
  </dgm:ptLst>
  <dgm:cxnLst>
    <dgm:cxn modelId="{B498604E-5B4E-4879-B949-8BCCB1F1E6E1}" srcId="{EAAF62CA-A6DC-4EF7-95D6-C54CF94D7D65}" destId="{CBB305D8-939D-4B70-92D6-60D07AA1A3F1}" srcOrd="0" destOrd="0" parTransId="{75F7ADE7-A0E6-4D2C-B6C4-BED27AFD7EB0}" sibTransId="{28DA3F62-E680-4779-8CA3-1A03968B4AA2}"/>
    <dgm:cxn modelId="{2625BFEF-96C8-4579-88A3-EC0A9F2FD96B}" srcId="{5BB85022-04DA-42EB-8211-258B23C3012E}" destId="{FB6274F1-23BE-44E1-B8F3-31CB3184D26A}" srcOrd="2" destOrd="0" parTransId="{1B325B18-22DB-4362-81FC-0B8CADF23140}" sibTransId="{90FBFE79-ED3A-4E01-B637-623492D47D2A}"/>
    <dgm:cxn modelId="{B9A23600-6315-43EC-A395-A2E4192147A5}" srcId="{FE5AD31C-5726-4FCB-9707-7C28C74E7623}" destId="{5BB85022-04DA-42EB-8211-258B23C3012E}" srcOrd="0" destOrd="0" parTransId="{A9A2672F-8F0D-4F19-AE85-37260D3C317B}" sibTransId="{E8A92380-20FD-4347-BD40-79D2769E73BC}"/>
    <dgm:cxn modelId="{D59A7ADD-0ABA-4C2D-8B99-9121F967DC5A}" type="presOf" srcId="{BE161530-CE3E-46D6-B65B-2F2A5FAC31DE}" destId="{175E3310-A38F-4789-B67F-E108F2C62CEB}" srcOrd="0" destOrd="0" presId="urn:microsoft.com/office/officeart/2005/8/layout/hierarchy4"/>
    <dgm:cxn modelId="{C919EC94-B9AE-4A00-8AD5-21AC098191A2}" type="presOf" srcId="{FB6274F1-23BE-44E1-B8F3-31CB3184D26A}" destId="{1D13ED19-5D63-46F4-9034-9107468711DB}" srcOrd="0" destOrd="0" presId="urn:microsoft.com/office/officeart/2005/8/layout/hierarchy4"/>
    <dgm:cxn modelId="{544C480E-3F5E-470B-AFBB-CF9917745C2B}" type="presOf" srcId="{FE5AD31C-5726-4FCB-9707-7C28C74E7623}" destId="{B9C13AB0-CD66-4F94-9335-58670DF732BF}" srcOrd="0" destOrd="0" presId="urn:microsoft.com/office/officeart/2005/8/layout/hierarchy4"/>
    <dgm:cxn modelId="{FB939ACB-7025-49AB-9E3A-7960D202776A}" type="presOf" srcId="{74654D08-D5C1-4E8A-9167-7ED7E98EBC38}" destId="{4E874186-F325-4752-A579-F52822D4E909}" srcOrd="0" destOrd="0" presId="urn:microsoft.com/office/officeart/2005/8/layout/hierarchy4"/>
    <dgm:cxn modelId="{63E1D428-114F-4186-9EF7-07C090B87300}" srcId="{5BB85022-04DA-42EB-8211-258B23C3012E}" destId="{EAAF62CA-A6DC-4EF7-95D6-C54CF94D7D65}" srcOrd="3" destOrd="0" parTransId="{50633093-9708-4458-8F5C-52584DE6F357}" sibTransId="{1326DB89-0835-4786-B23A-2FC27A62D2DB}"/>
    <dgm:cxn modelId="{086F4B0E-79F0-4CE8-A622-CAA15A6D34C7}" type="presOf" srcId="{CBB305D8-939D-4B70-92D6-60D07AA1A3F1}" destId="{CA65C4E9-30DC-42C7-9E88-773C2445793D}" srcOrd="0" destOrd="0" presId="urn:microsoft.com/office/officeart/2005/8/layout/hierarchy4"/>
    <dgm:cxn modelId="{E554C7D0-2D53-4F1C-B64E-4563D3C16B56}" srcId="{5BB85022-04DA-42EB-8211-258B23C3012E}" destId="{74654D08-D5C1-4E8A-9167-7ED7E98EBC38}" srcOrd="0" destOrd="0" parTransId="{0124157C-C021-4F66-8749-38531BB348B8}" sibTransId="{FC256A87-785B-4F96-AF11-C3F14472011B}"/>
    <dgm:cxn modelId="{65F1463E-8170-439E-9DB6-B6EC050F8915}" type="presOf" srcId="{EAAF62CA-A6DC-4EF7-95D6-C54CF94D7D65}" destId="{FB7DF88D-983C-42E2-9FCA-3901C6239DD5}" srcOrd="0" destOrd="0" presId="urn:microsoft.com/office/officeart/2005/8/layout/hierarchy4"/>
    <dgm:cxn modelId="{A72C2DA8-FBA6-4359-B138-C08BB47E2005}" type="presOf" srcId="{5BB85022-04DA-42EB-8211-258B23C3012E}" destId="{A647E133-04CA-47D6-A41E-E66E04201762}" srcOrd="0" destOrd="0" presId="urn:microsoft.com/office/officeart/2005/8/layout/hierarchy4"/>
    <dgm:cxn modelId="{69E3FC2B-9C40-457B-B372-7B6C76338FD9}" srcId="{5BB85022-04DA-42EB-8211-258B23C3012E}" destId="{BE161530-CE3E-46D6-B65B-2F2A5FAC31DE}" srcOrd="1" destOrd="0" parTransId="{2632D2F2-EBA0-44FB-9719-8614944360E2}" sibTransId="{41C83231-BADF-4B91-A597-3C423FFDE8E7}"/>
    <dgm:cxn modelId="{9C8D4F3F-044E-43C3-A5AC-22FA96B6D67C}" type="presParOf" srcId="{B9C13AB0-CD66-4F94-9335-58670DF732BF}" destId="{B7754914-3141-4E17-8617-889879835F67}" srcOrd="0" destOrd="0" presId="urn:microsoft.com/office/officeart/2005/8/layout/hierarchy4"/>
    <dgm:cxn modelId="{BDE52D94-43E6-4945-81B6-D95CD1AD937A}" type="presParOf" srcId="{B7754914-3141-4E17-8617-889879835F67}" destId="{A647E133-04CA-47D6-A41E-E66E04201762}" srcOrd="0" destOrd="0" presId="urn:microsoft.com/office/officeart/2005/8/layout/hierarchy4"/>
    <dgm:cxn modelId="{06FCA4C0-3F69-4AA6-8590-418D52126910}" type="presParOf" srcId="{B7754914-3141-4E17-8617-889879835F67}" destId="{13836343-E2B9-4833-B2AE-33B27B3FB86B}" srcOrd="1" destOrd="0" presId="urn:microsoft.com/office/officeart/2005/8/layout/hierarchy4"/>
    <dgm:cxn modelId="{735F89CB-1896-4D6E-84A7-19A3C0B11CFF}" type="presParOf" srcId="{B7754914-3141-4E17-8617-889879835F67}" destId="{AE8914E8-4CB4-4967-9BF5-2B10F1A774E4}" srcOrd="2" destOrd="0" presId="urn:microsoft.com/office/officeart/2005/8/layout/hierarchy4"/>
    <dgm:cxn modelId="{0307C3D4-B1B3-40B2-95D2-61F8E3871D6F}" type="presParOf" srcId="{AE8914E8-4CB4-4967-9BF5-2B10F1A774E4}" destId="{5FEDCA30-A3D6-4802-BBD3-EE6204F7FE2E}" srcOrd="0" destOrd="0" presId="urn:microsoft.com/office/officeart/2005/8/layout/hierarchy4"/>
    <dgm:cxn modelId="{293E9D3B-93C6-4498-B2C0-68C617B3C4CF}" type="presParOf" srcId="{5FEDCA30-A3D6-4802-BBD3-EE6204F7FE2E}" destId="{4E874186-F325-4752-A579-F52822D4E909}" srcOrd="0" destOrd="0" presId="urn:microsoft.com/office/officeart/2005/8/layout/hierarchy4"/>
    <dgm:cxn modelId="{A8ABB906-E747-4F6D-9D0B-DFD1E4C91BB3}" type="presParOf" srcId="{5FEDCA30-A3D6-4802-BBD3-EE6204F7FE2E}" destId="{9C5C8C92-1D29-4671-A2B8-A5FC8DFE6ADE}" srcOrd="1" destOrd="0" presId="urn:microsoft.com/office/officeart/2005/8/layout/hierarchy4"/>
    <dgm:cxn modelId="{0F7230EE-7E6C-46E4-A6EF-7B762CD19A7A}" type="presParOf" srcId="{AE8914E8-4CB4-4967-9BF5-2B10F1A774E4}" destId="{E3808F5B-F4B1-4F8F-94FB-BE25C3727CAD}" srcOrd="1" destOrd="0" presId="urn:microsoft.com/office/officeart/2005/8/layout/hierarchy4"/>
    <dgm:cxn modelId="{56EF2345-E852-43E4-B69B-FD45F9C50976}" type="presParOf" srcId="{AE8914E8-4CB4-4967-9BF5-2B10F1A774E4}" destId="{F51F646E-57FB-4C04-ABC7-232CD932411B}" srcOrd="2" destOrd="0" presId="urn:microsoft.com/office/officeart/2005/8/layout/hierarchy4"/>
    <dgm:cxn modelId="{806C743C-AC1F-40C7-AC81-3663037BE061}" type="presParOf" srcId="{F51F646E-57FB-4C04-ABC7-232CD932411B}" destId="{175E3310-A38F-4789-B67F-E108F2C62CEB}" srcOrd="0" destOrd="0" presId="urn:microsoft.com/office/officeart/2005/8/layout/hierarchy4"/>
    <dgm:cxn modelId="{1C7AF396-E843-4C36-9100-5F8335C56ADA}" type="presParOf" srcId="{F51F646E-57FB-4C04-ABC7-232CD932411B}" destId="{D505BB7D-7715-4CE1-8FCE-ABC2C886588A}" srcOrd="1" destOrd="0" presId="urn:microsoft.com/office/officeart/2005/8/layout/hierarchy4"/>
    <dgm:cxn modelId="{5D399B04-A2A9-4A8F-B185-71D73B88FACE}" type="presParOf" srcId="{AE8914E8-4CB4-4967-9BF5-2B10F1A774E4}" destId="{7A7F759F-7D61-4A33-B178-5F8DBD7272E6}" srcOrd="3" destOrd="0" presId="urn:microsoft.com/office/officeart/2005/8/layout/hierarchy4"/>
    <dgm:cxn modelId="{93AA87D5-A213-42CC-A321-85C7781F3766}" type="presParOf" srcId="{AE8914E8-4CB4-4967-9BF5-2B10F1A774E4}" destId="{ECC65E9F-976F-4276-ABAE-E8AF9E13B420}" srcOrd="4" destOrd="0" presId="urn:microsoft.com/office/officeart/2005/8/layout/hierarchy4"/>
    <dgm:cxn modelId="{E99C88D1-A6ED-4DB2-AE6B-69B9F2C6C2B8}" type="presParOf" srcId="{ECC65E9F-976F-4276-ABAE-E8AF9E13B420}" destId="{1D13ED19-5D63-46F4-9034-9107468711DB}" srcOrd="0" destOrd="0" presId="urn:microsoft.com/office/officeart/2005/8/layout/hierarchy4"/>
    <dgm:cxn modelId="{E27D5A16-6D08-480E-A94E-A170A0C9BA49}" type="presParOf" srcId="{ECC65E9F-976F-4276-ABAE-E8AF9E13B420}" destId="{0C0E9E3F-4FCD-4962-8CC8-88597B90E5F5}" srcOrd="1" destOrd="0" presId="urn:microsoft.com/office/officeart/2005/8/layout/hierarchy4"/>
    <dgm:cxn modelId="{6222221F-4FFB-40D2-B40C-E73731ED1F1A}" type="presParOf" srcId="{AE8914E8-4CB4-4967-9BF5-2B10F1A774E4}" destId="{950E6FD2-9BEA-4166-9DB3-EB6D6AAECA08}" srcOrd="5" destOrd="0" presId="urn:microsoft.com/office/officeart/2005/8/layout/hierarchy4"/>
    <dgm:cxn modelId="{C89714BB-565C-44B5-B0C9-9DEA2A921490}" type="presParOf" srcId="{AE8914E8-4CB4-4967-9BF5-2B10F1A774E4}" destId="{01A16C29-EA55-460D-9894-99DE6EA60312}" srcOrd="6" destOrd="0" presId="urn:microsoft.com/office/officeart/2005/8/layout/hierarchy4"/>
    <dgm:cxn modelId="{DDF7F3BD-6CB9-431F-BB67-B660FCDE97C0}" type="presParOf" srcId="{01A16C29-EA55-460D-9894-99DE6EA60312}" destId="{FB7DF88D-983C-42E2-9FCA-3901C6239DD5}" srcOrd="0" destOrd="0" presId="urn:microsoft.com/office/officeart/2005/8/layout/hierarchy4"/>
    <dgm:cxn modelId="{D1D1F332-5AD9-4D60-B66E-D66258257C25}" type="presParOf" srcId="{01A16C29-EA55-460D-9894-99DE6EA60312}" destId="{69CCD135-1626-4453-8231-B09216D24462}" srcOrd="1" destOrd="0" presId="urn:microsoft.com/office/officeart/2005/8/layout/hierarchy4"/>
    <dgm:cxn modelId="{5D99848A-6362-4784-A280-0B5265C181A2}" type="presParOf" srcId="{01A16C29-EA55-460D-9894-99DE6EA60312}" destId="{6DECB8A5-CF17-46CA-BD4F-2B61EA4ECBF4}" srcOrd="2" destOrd="0" presId="urn:microsoft.com/office/officeart/2005/8/layout/hierarchy4"/>
    <dgm:cxn modelId="{6FF34FAC-D9CF-44B2-BD62-1F646696759C}" type="presParOf" srcId="{6DECB8A5-CF17-46CA-BD4F-2B61EA4ECBF4}" destId="{9E8D5A0B-C857-4192-8B9C-04D56B601476}" srcOrd="0" destOrd="0" presId="urn:microsoft.com/office/officeart/2005/8/layout/hierarchy4"/>
    <dgm:cxn modelId="{A7E9C8CB-A48F-4CD7-877A-98274E27EBC7}" type="presParOf" srcId="{9E8D5A0B-C857-4192-8B9C-04D56B601476}" destId="{CA65C4E9-30DC-42C7-9E88-773C2445793D}" srcOrd="0" destOrd="0" presId="urn:microsoft.com/office/officeart/2005/8/layout/hierarchy4"/>
    <dgm:cxn modelId="{A4441F84-2D24-4C83-85EB-65BE9591E9CC}" type="presParOf" srcId="{9E8D5A0B-C857-4192-8B9C-04D56B601476}" destId="{5D72240E-7DBE-483E-AB6D-EFFA87EF562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A798463-C855-4C1C-B955-CFC7503EFF4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AF8E237-308E-41D5-9FE7-E0B99B350674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hr-HR" b="1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Registracija na Portal*</a:t>
          </a:r>
          <a:endParaRPr lang="hr-HR" b="1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092DE-E1FB-4A44-BFE0-8F190E29CA7A}" type="parTrans" cxnId="{FEF4D2D1-3E67-43A7-9245-97A8D7278854}">
      <dgm:prSet/>
      <dgm:spPr/>
      <dgm:t>
        <a:bodyPr/>
        <a:lstStyle/>
        <a:p>
          <a:endParaRPr lang="hr-HR"/>
        </a:p>
      </dgm:t>
    </dgm:pt>
    <dgm:pt modelId="{BC9BAE31-A4E9-43D2-A8EC-6A83EEF10EC7}" type="sibTrans" cxnId="{FEF4D2D1-3E67-43A7-9245-97A8D7278854}">
      <dgm:prSet/>
      <dgm:spPr/>
      <dgm:t>
        <a:bodyPr/>
        <a:lstStyle/>
        <a:p>
          <a:endParaRPr lang="hr-HR"/>
        </a:p>
      </dgm:t>
    </dgm:pt>
    <dgm:pt modelId="{5231C7BD-3C89-4C7F-9101-174448809ABD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hr-HR" b="1" dirty="0" smtClean="0">
              <a:solidFill>
                <a:srgbClr val="2FB1CC"/>
              </a:solidFill>
            </a:rPr>
            <a:t>Provjera financijskih uvjeta</a:t>
          </a:r>
          <a:endParaRPr lang="hr-HR" b="1" dirty="0">
            <a:solidFill>
              <a:srgbClr val="2FB1CC"/>
            </a:solidFill>
          </a:endParaRPr>
        </a:p>
      </dgm:t>
    </dgm:pt>
    <dgm:pt modelId="{F319B3B0-896E-45D5-BFB4-58FAA0CD5EB9}" type="parTrans" cxnId="{A7DC2F5E-54A6-43D7-AC67-4794FD1E9B36}">
      <dgm:prSet/>
      <dgm:spPr/>
      <dgm:t>
        <a:bodyPr/>
        <a:lstStyle/>
        <a:p>
          <a:endParaRPr lang="hr-HR"/>
        </a:p>
      </dgm:t>
    </dgm:pt>
    <dgm:pt modelId="{34D386ED-2F33-4BBA-9B2A-9437C25B07C4}" type="sibTrans" cxnId="{A7DC2F5E-54A6-43D7-AC67-4794FD1E9B36}">
      <dgm:prSet/>
      <dgm:spPr/>
      <dgm:t>
        <a:bodyPr/>
        <a:lstStyle/>
        <a:p>
          <a:endParaRPr lang="hr-HR"/>
        </a:p>
      </dgm:t>
    </dgm:pt>
    <dgm:pt modelId="{EB6E5A88-B9D6-4320-8C55-8E8B3F603E80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hr-HR" b="1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Ispunjavanje i slanje prijavnog obrasca</a:t>
          </a:r>
          <a:endParaRPr lang="hr-HR" b="1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BD678-79BF-4650-AE85-98E30A7DA0DD}" type="parTrans" cxnId="{3E0E3403-7BD7-4426-AF08-BDB354545EE4}">
      <dgm:prSet/>
      <dgm:spPr/>
      <dgm:t>
        <a:bodyPr/>
        <a:lstStyle/>
        <a:p>
          <a:endParaRPr lang="hr-HR"/>
        </a:p>
      </dgm:t>
    </dgm:pt>
    <dgm:pt modelId="{B76D4A9A-3C33-4A19-82D5-3B881719A2B2}" type="sibTrans" cxnId="{3E0E3403-7BD7-4426-AF08-BDB354545EE4}">
      <dgm:prSet/>
      <dgm:spPr/>
      <dgm:t>
        <a:bodyPr/>
        <a:lstStyle/>
        <a:p>
          <a:endParaRPr lang="hr-HR"/>
        </a:p>
      </dgm:t>
    </dgm:pt>
    <dgm:pt modelId="{AF17EA5E-AFD3-48F1-8C6B-20A68BC6A278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hr-HR" b="1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Provjera usklađenosti s kriterijima programa</a:t>
          </a:r>
          <a:endParaRPr lang="hr-HR" b="1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263B88-E0AD-4D56-8A61-C26A9A300054}" type="parTrans" cxnId="{6C387D16-11F0-4CC0-90FB-88FFC59CBB4E}">
      <dgm:prSet/>
      <dgm:spPr/>
      <dgm:t>
        <a:bodyPr/>
        <a:lstStyle/>
        <a:p>
          <a:endParaRPr lang="hr-HR"/>
        </a:p>
      </dgm:t>
    </dgm:pt>
    <dgm:pt modelId="{E3060E34-87E9-475D-85A6-DBACEB275140}" type="sibTrans" cxnId="{6C387D16-11F0-4CC0-90FB-88FFC59CBB4E}">
      <dgm:prSet/>
      <dgm:spPr/>
      <dgm:t>
        <a:bodyPr/>
        <a:lstStyle/>
        <a:p>
          <a:endParaRPr lang="hr-HR"/>
        </a:p>
      </dgm:t>
    </dgm:pt>
    <dgm:pt modelId="{46114412-B098-4EB7-88AC-9BBDE3DAEE10}" type="pres">
      <dgm:prSet presAssocID="{4A798463-C855-4C1C-B955-CFC7503EFF44}" presName="CompostProcess" presStyleCnt="0">
        <dgm:presLayoutVars>
          <dgm:dir/>
          <dgm:resizeHandles val="exact"/>
        </dgm:presLayoutVars>
      </dgm:prSet>
      <dgm:spPr/>
    </dgm:pt>
    <dgm:pt modelId="{76BD199F-E711-409C-8937-2F0D107064CC}" type="pres">
      <dgm:prSet presAssocID="{4A798463-C855-4C1C-B955-CFC7503EFF44}" presName="arrow" presStyleLbl="bgShp" presStyleIdx="0" presStyleCnt="1"/>
      <dgm:spPr/>
    </dgm:pt>
    <dgm:pt modelId="{FB4D2660-A902-40BD-AA52-F2D760EABE0F}" type="pres">
      <dgm:prSet presAssocID="{4A798463-C855-4C1C-B955-CFC7503EFF44}" presName="linearProcess" presStyleCnt="0"/>
      <dgm:spPr/>
    </dgm:pt>
    <dgm:pt modelId="{AF1789D3-23E2-44FE-A407-06FDA94FCF69}" type="pres">
      <dgm:prSet presAssocID="{5AF8E237-308E-41D5-9FE7-E0B99B35067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C29B5D3-1A9F-4D39-B600-8A63F90C9A52}" type="pres">
      <dgm:prSet presAssocID="{BC9BAE31-A4E9-43D2-A8EC-6A83EEF10EC7}" presName="sibTrans" presStyleCnt="0"/>
      <dgm:spPr/>
    </dgm:pt>
    <dgm:pt modelId="{ED6B096C-3EF6-4FC0-87B6-C4A7B84DFB3D}" type="pres">
      <dgm:prSet presAssocID="{AF17EA5E-AFD3-48F1-8C6B-20A68BC6A27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920BC80-0A19-4044-8098-E99C6C99815E}" type="pres">
      <dgm:prSet presAssocID="{E3060E34-87E9-475D-85A6-DBACEB275140}" presName="sibTrans" presStyleCnt="0"/>
      <dgm:spPr/>
    </dgm:pt>
    <dgm:pt modelId="{57CA5054-4658-40AB-B09B-42390EAB973A}" type="pres">
      <dgm:prSet presAssocID="{5231C7BD-3C89-4C7F-9101-174448809AB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7EAFD2F-D8D2-4F9D-9B2E-6455B6AFCDA1}" type="pres">
      <dgm:prSet presAssocID="{34D386ED-2F33-4BBA-9B2A-9437C25B07C4}" presName="sibTrans" presStyleCnt="0"/>
      <dgm:spPr/>
    </dgm:pt>
    <dgm:pt modelId="{9D87B81C-6013-463F-B751-A05C70B233A7}" type="pres">
      <dgm:prSet presAssocID="{EB6E5A88-B9D6-4320-8C55-8E8B3F603E8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765A4B9-65EE-4CEC-A691-1052F51B075E}" type="presOf" srcId="{AF17EA5E-AFD3-48F1-8C6B-20A68BC6A278}" destId="{ED6B096C-3EF6-4FC0-87B6-C4A7B84DFB3D}" srcOrd="0" destOrd="0" presId="urn:microsoft.com/office/officeart/2005/8/layout/hProcess9"/>
    <dgm:cxn modelId="{6B7BF25B-B75C-40E0-A208-8B7A6122F91F}" type="presOf" srcId="{5AF8E237-308E-41D5-9FE7-E0B99B350674}" destId="{AF1789D3-23E2-44FE-A407-06FDA94FCF69}" srcOrd="0" destOrd="0" presId="urn:microsoft.com/office/officeart/2005/8/layout/hProcess9"/>
    <dgm:cxn modelId="{0571A417-9D9B-4745-BC87-364DCECC4A91}" type="presOf" srcId="{5231C7BD-3C89-4C7F-9101-174448809ABD}" destId="{57CA5054-4658-40AB-B09B-42390EAB973A}" srcOrd="0" destOrd="0" presId="urn:microsoft.com/office/officeart/2005/8/layout/hProcess9"/>
    <dgm:cxn modelId="{FEF4D2D1-3E67-43A7-9245-97A8D7278854}" srcId="{4A798463-C855-4C1C-B955-CFC7503EFF44}" destId="{5AF8E237-308E-41D5-9FE7-E0B99B350674}" srcOrd="0" destOrd="0" parTransId="{112092DE-E1FB-4A44-BFE0-8F190E29CA7A}" sibTransId="{BC9BAE31-A4E9-43D2-A8EC-6A83EEF10EC7}"/>
    <dgm:cxn modelId="{05B23D80-AC5E-44FA-B877-9F6E27B1A3C0}" type="presOf" srcId="{EB6E5A88-B9D6-4320-8C55-8E8B3F603E80}" destId="{9D87B81C-6013-463F-B751-A05C70B233A7}" srcOrd="0" destOrd="0" presId="urn:microsoft.com/office/officeart/2005/8/layout/hProcess9"/>
    <dgm:cxn modelId="{B7152574-828F-4532-82F6-902622E8484A}" type="presOf" srcId="{4A798463-C855-4C1C-B955-CFC7503EFF44}" destId="{46114412-B098-4EB7-88AC-9BBDE3DAEE10}" srcOrd="0" destOrd="0" presId="urn:microsoft.com/office/officeart/2005/8/layout/hProcess9"/>
    <dgm:cxn modelId="{6C387D16-11F0-4CC0-90FB-88FFC59CBB4E}" srcId="{4A798463-C855-4C1C-B955-CFC7503EFF44}" destId="{AF17EA5E-AFD3-48F1-8C6B-20A68BC6A278}" srcOrd="1" destOrd="0" parTransId="{65263B88-E0AD-4D56-8A61-C26A9A300054}" sibTransId="{E3060E34-87E9-475D-85A6-DBACEB275140}"/>
    <dgm:cxn modelId="{A7DC2F5E-54A6-43D7-AC67-4794FD1E9B36}" srcId="{4A798463-C855-4C1C-B955-CFC7503EFF44}" destId="{5231C7BD-3C89-4C7F-9101-174448809ABD}" srcOrd="2" destOrd="0" parTransId="{F319B3B0-896E-45D5-BFB4-58FAA0CD5EB9}" sibTransId="{34D386ED-2F33-4BBA-9B2A-9437C25B07C4}"/>
    <dgm:cxn modelId="{3E0E3403-7BD7-4426-AF08-BDB354545EE4}" srcId="{4A798463-C855-4C1C-B955-CFC7503EFF44}" destId="{EB6E5A88-B9D6-4320-8C55-8E8B3F603E80}" srcOrd="3" destOrd="0" parTransId="{686BD678-79BF-4650-AE85-98E30A7DA0DD}" sibTransId="{B76D4A9A-3C33-4A19-82D5-3B881719A2B2}"/>
    <dgm:cxn modelId="{9560A9E5-E2BE-46B0-90FF-6ED8D58D8A42}" type="presParOf" srcId="{46114412-B098-4EB7-88AC-9BBDE3DAEE10}" destId="{76BD199F-E711-409C-8937-2F0D107064CC}" srcOrd="0" destOrd="0" presId="urn:microsoft.com/office/officeart/2005/8/layout/hProcess9"/>
    <dgm:cxn modelId="{2419B255-0E1B-4BDE-9960-B87C56B7E54B}" type="presParOf" srcId="{46114412-B098-4EB7-88AC-9BBDE3DAEE10}" destId="{FB4D2660-A902-40BD-AA52-F2D760EABE0F}" srcOrd="1" destOrd="0" presId="urn:microsoft.com/office/officeart/2005/8/layout/hProcess9"/>
    <dgm:cxn modelId="{28EDFAB6-A7E5-4B14-867E-01A633FC3EE2}" type="presParOf" srcId="{FB4D2660-A902-40BD-AA52-F2D760EABE0F}" destId="{AF1789D3-23E2-44FE-A407-06FDA94FCF69}" srcOrd="0" destOrd="0" presId="urn:microsoft.com/office/officeart/2005/8/layout/hProcess9"/>
    <dgm:cxn modelId="{952C3460-2584-4F64-AF4E-2BBCF21D9157}" type="presParOf" srcId="{FB4D2660-A902-40BD-AA52-F2D760EABE0F}" destId="{CC29B5D3-1A9F-4D39-B600-8A63F90C9A52}" srcOrd="1" destOrd="0" presId="urn:microsoft.com/office/officeart/2005/8/layout/hProcess9"/>
    <dgm:cxn modelId="{25459D3F-5685-4D8E-A5B0-68396ADF4847}" type="presParOf" srcId="{FB4D2660-A902-40BD-AA52-F2D760EABE0F}" destId="{ED6B096C-3EF6-4FC0-87B6-C4A7B84DFB3D}" srcOrd="2" destOrd="0" presId="urn:microsoft.com/office/officeart/2005/8/layout/hProcess9"/>
    <dgm:cxn modelId="{3A089FD5-DCA6-484F-86F1-D5E364CCAD5F}" type="presParOf" srcId="{FB4D2660-A902-40BD-AA52-F2D760EABE0F}" destId="{8920BC80-0A19-4044-8098-E99C6C99815E}" srcOrd="3" destOrd="0" presId="urn:microsoft.com/office/officeart/2005/8/layout/hProcess9"/>
    <dgm:cxn modelId="{458CF790-A04E-4355-8C1C-65F5ED40DF2E}" type="presParOf" srcId="{FB4D2660-A902-40BD-AA52-F2D760EABE0F}" destId="{57CA5054-4658-40AB-B09B-42390EAB973A}" srcOrd="4" destOrd="0" presId="urn:microsoft.com/office/officeart/2005/8/layout/hProcess9"/>
    <dgm:cxn modelId="{56DCD48A-AE7A-4712-9B37-2ECD992CFB07}" type="presParOf" srcId="{FB4D2660-A902-40BD-AA52-F2D760EABE0F}" destId="{77EAFD2F-D8D2-4F9D-9B2E-6455B6AFCDA1}" srcOrd="5" destOrd="0" presId="urn:microsoft.com/office/officeart/2005/8/layout/hProcess9"/>
    <dgm:cxn modelId="{8117D567-F3EF-4BC5-A580-0E26D306426C}" type="presParOf" srcId="{FB4D2660-A902-40BD-AA52-F2D760EABE0F}" destId="{9D87B81C-6013-463F-B751-A05C70B233A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DF8A1E6-963D-40C1-9345-2A037A6B9CE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F2E11DF-0111-44EB-ABEE-862028BF47AF}">
      <dgm:prSet phldrT="[Text]" custT="1"/>
      <dgm:spPr>
        <a:solidFill>
          <a:srgbClr val="2FB1CC"/>
        </a:solidFill>
      </dgm:spPr>
      <dgm:t>
        <a:bodyPr/>
        <a:lstStyle/>
        <a:p>
          <a:r>
            <a:rPr lang="hr-H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5. Obavijest o rezultatima</a:t>
          </a:r>
          <a:endParaRPr lang="hr-H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11A4E4-EA76-4476-80F4-4B5885F3A51F}" type="parTrans" cxnId="{45E9621D-BFC4-4E46-87B2-2514F9554458}">
      <dgm:prSet/>
      <dgm:spPr/>
      <dgm:t>
        <a:bodyPr/>
        <a:lstStyle/>
        <a:p>
          <a:endParaRPr lang="hr-HR"/>
        </a:p>
      </dgm:t>
    </dgm:pt>
    <dgm:pt modelId="{3701BD38-A720-4566-9091-12F559C401DC}" type="sibTrans" cxnId="{45E9621D-BFC4-4E46-87B2-2514F9554458}">
      <dgm:prSet/>
      <dgm:spPr/>
      <dgm:t>
        <a:bodyPr/>
        <a:lstStyle/>
        <a:p>
          <a:endParaRPr lang="hr-HR"/>
        </a:p>
      </dgm:t>
    </dgm:pt>
    <dgm:pt modelId="{0A9B2DD8-F8D3-43B8-968F-0E580D66218B}">
      <dgm:prSet phldrT="[Text]"/>
      <dgm:spPr>
        <a:solidFill>
          <a:srgbClr val="2FB1CC"/>
        </a:solidFill>
      </dgm:spPr>
      <dgm:t>
        <a:bodyPr/>
        <a:lstStyle/>
        <a:p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1. Provjera formalne prihvatljivosti</a:t>
          </a:r>
          <a:endParaRPr lang="hr-HR" dirty="0"/>
        </a:p>
      </dgm:t>
    </dgm:pt>
    <dgm:pt modelId="{2084E483-6780-4B21-9CD1-684142F00129}" type="parTrans" cxnId="{27EEEA9A-A0DE-4162-BD6B-AEE0B152227D}">
      <dgm:prSet/>
      <dgm:spPr/>
      <dgm:t>
        <a:bodyPr/>
        <a:lstStyle/>
        <a:p>
          <a:endParaRPr lang="hr-HR"/>
        </a:p>
      </dgm:t>
    </dgm:pt>
    <dgm:pt modelId="{5E7F02CE-AB25-4B2D-8113-85E0FD322CC2}" type="sibTrans" cxnId="{27EEEA9A-A0DE-4162-BD6B-AEE0B152227D}">
      <dgm:prSet/>
      <dgm:spPr/>
      <dgm:t>
        <a:bodyPr/>
        <a:lstStyle/>
        <a:p>
          <a:endParaRPr lang="hr-HR"/>
        </a:p>
      </dgm:t>
    </dgm:pt>
    <dgm:pt modelId="{BAE6A533-77A8-4B6A-9F75-4CC924B60AE9}">
      <dgm:prSet phldrT="[Text]"/>
      <dgm:spPr>
        <a:solidFill>
          <a:srgbClr val="2FB1CC"/>
        </a:solidFill>
      </dgm:spPr>
      <dgm:t>
        <a:bodyPr/>
        <a:lstStyle/>
        <a:p>
          <a:r>
            <a:rPr lang="hr-H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2. Ocjenjivanje kvalitete</a:t>
          </a:r>
          <a:endParaRPr lang="hr-HR" dirty="0"/>
        </a:p>
      </dgm:t>
    </dgm:pt>
    <dgm:pt modelId="{2FB4714A-0B7F-4C04-AC62-8E53DFB48C4A}" type="parTrans" cxnId="{45FBCF18-D290-44C4-AA02-6161DD780F40}">
      <dgm:prSet/>
      <dgm:spPr/>
      <dgm:t>
        <a:bodyPr/>
        <a:lstStyle/>
        <a:p>
          <a:endParaRPr lang="hr-HR"/>
        </a:p>
      </dgm:t>
    </dgm:pt>
    <dgm:pt modelId="{AB33E419-03AB-46F8-929C-3DF88AD3A569}" type="sibTrans" cxnId="{45FBCF18-D290-44C4-AA02-6161DD780F40}">
      <dgm:prSet/>
      <dgm:spPr/>
      <dgm:t>
        <a:bodyPr/>
        <a:lstStyle/>
        <a:p>
          <a:endParaRPr lang="hr-HR"/>
        </a:p>
      </dgm:t>
    </dgm:pt>
    <dgm:pt modelId="{3EC46F34-F0C3-4DB8-933B-9BD0EC4DAE18}">
      <dgm:prSet phldrT="[Text]"/>
      <dgm:spPr>
        <a:solidFill>
          <a:srgbClr val="2FB1CC"/>
        </a:solidFill>
      </dgm:spPr>
      <dgm:t>
        <a:bodyPr/>
        <a:lstStyle/>
        <a:p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3. Ocjenjivački odbor –prijedlog dodjele potpore</a:t>
          </a:r>
          <a:endParaRPr lang="hr-HR" dirty="0"/>
        </a:p>
      </dgm:t>
    </dgm:pt>
    <dgm:pt modelId="{61F2DF48-D9A3-45CA-8F77-95524BBDC670}" type="parTrans" cxnId="{21CCCFD5-887C-4C7A-9046-C16135DEF390}">
      <dgm:prSet/>
      <dgm:spPr/>
      <dgm:t>
        <a:bodyPr/>
        <a:lstStyle/>
        <a:p>
          <a:endParaRPr lang="hr-HR"/>
        </a:p>
      </dgm:t>
    </dgm:pt>
    <dgm:pt modelId="{908A743E-471D-49A0-9BE6-5B229EC2A582}" type="sibTrans" cxnId="{21CCCFD5-887C-4C7A-9046-C16135DEF390}">
      <dgm:prSet/>
      <dgm:spPr/>
      <dgm:t>
        <a:bodyPr/>
        <a:lstStyle/>
        <a:p>
          <a:endParaRPr lang="hr-HR"/>
        </a:p>
      </dgm:t>
    </dgm:pt>
    <dgm:pt modelId="{F72E830E-752F-435C-BCD5-10CB66879FA6}">
      <dgm:prSet phldrT="[Text]"/>
      <dgm:spPr>
        <a:solidFill>
          <a:srgbClr val="2FB1CC"/>
        </a:solidFill>
      </dgm:spPr>
      <dgm:t>
        <a:bodyPr/>
        <a:lstStyle/>
        <a:p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4. Konačna odluka</a:t>
          </a:r>
        </a:p>
      </dgm:t>
    </dgm:pt>
    <dgm:pt modelId="{20F4F3B4-3622-462E-A1AD-3CA88F7FD61D}" type="parTrans" cxnId="{6050CD5D-26DE-43FF-A4C0-C16824CA0201}">
      <dgm:prSet/>
      <dgm:spPr/>
      <dgm:t>
        <a:bodyPr/>
        <a:lstStyle/>
        <a:p>
          <a:endParaRPr lang="hr-HR"/>
        </a:p>
      </dgm:t>
    </dgm:pt>
    <dgm:pt modelId="{4C00A082-7004-4FF2-B0E2-7210BBFFB2D9}" type="sibTrans" cxnId="{6050CD5D-26DE-43FF-A4C0-C16824CA0201}">
      <dgm:prSet/>
      <dgm:spPr/>
      <dgm:t>
        <a:bodyPr/>
        <a:lstStyle/>
        <a:p>
          <a:endParaRPr lang="hr-HR"/>
        </a:p>
      </dgm:t>
    </dgm:pt>
    <dgm:pt modelId="{C75D238D-235E-4FF0-BE67-5882FF79E6F8}" type="pres">
      <dgm:prSet presAssocID="{EDF8A1E6-963D-40C1-9345-2A037A6B9CE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C2B39FC-67F7-4834-921A-E2BFF58FF41F}" type="pres">
      <dgm:prSet presAssocID="{0F2E11DF-0111-44EB-ABEE-862028BF47A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2A2CD6-F1D4-45DA-910C-12BD7418C8D4}" type="pres">
      <dgm:prSet presAssocID="{0F2E11DF-0111-44EB-ABEE-862028BF47AF}" presName="spNode" presStyleCnt="0"/>
      <dgm:spPr/>
    </dgm:pt>
    <dgm:pt modelId="{1D5FDE05-36D9-4B0E-9460-1B39FB3F66FE}" type="pres">
      <dgm:prSet presAssocID="{3701BD38-A720-4566-9091-12F559C401DC}" presName="sibTrans" presStyleLbl="sibTrans1D1" presStyleIdx="0" presStyleCnt="5"/>
      <dgm:spPr/>
      <dgm:t>
        <a:bodyPr/>
        <a:lstStyle/>
        <a:p>
          <a:endParaRPr lang="hr-HR"/>
        </a:p>
      </dgm:t>
    </dgm:pt>
    <dgm:pt modelId="{A0769336-2CAF-442C-9EC0-B418F05D9C1E}" type="pres">
      <dgm:prSet presAssocID="{0A9B2DD8-F8D3-43B8-968F-0E580D66218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D6F660B-ABB1-4E6B-8D37-A27B820BF632}" type="pres">
      <dgm:prSet presAssocID="{0A9B2DD8-F8D3-43B8-968F-0E580D66218B}" presName="spNode" presStyleCnt="0"/>
      <dgm:spPr/>
    </dgm:pt>
    <dgm:pt modelId="{C8A13BF5-E99F-4E50-8618-D46E6BE43CCB}" type="pres">
      <dgm:prSet presAssocID="{5E7F02CE-AB25-4B2D-8113-85E0FD322CC2}" presName="sibTrans" presStyleLbl="sibTrans1D1" presStyleIdx="1" presStyleCnt="5"/>
      <dgm:spPr/>
      <dgm:t>
        <a:bodyPr/>
        <a:lstStyle/>
        <a:p>
          <a:endParaRPr lang="hr-HR"/>
        </a:p>
      </dgm:t>
    </dgm:pt>
    <dgm:pt modelId="{A48729E1-2050-4E20-9C18-C7B6B3D9ACFB}" type="pres">
      <dgm:prSet presAssocID="{BAE6A533-77A8-4B6A-9F75-4CC924B60AE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3A6C72A-0D7E-482C-8E82-ABA84C9F1D9D}" type="pres">
      <dgm:prSet presAssocID="{BAE6A533-77A8-4B6A-9F75-4CC924B60AE9}" presName="spNode" presStyleCnt="0"/>
      <dgm:spPr/>
    </dgm:pt>
    <dgm:pt modelId="{753EE5D9-5132-42F4-AD5B-DCF601B7EB0A}" type="pres">
      <dgm:prSet presAssocID="{AB33E419-03AB-46F8-929C-3DF88AD3A569}" presName="sibTrans" presStyleLbl="sibTrans1D1" presStyleIdx="2" presStyleCnt="5"/>
      <dgm:spPr/>
      <dgm:t>
        <a:bodyPr/>
        <a:lstStyle/>
        <a:p>
          <a:endParaRPr lang="hr-HR"/>
        </a:p>
      </dgm:t>
    </dgm:pt>
    <dgm:pt modelId="{7B1CE64C-3601-4C00-A8AB-71431E2F6D63}" type="pres">
      <dgm:prSet presAssocID="{3EC46F34-F0C3-4DB8-933B-9BD0EC4DAE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4473ED3-F27C-44C1-AFD4-A542A7BAF6B4}" type="pres">
      <dgm:prSet presAssocID="{3EC46F34-F0C3-4DB8-933B-9BD0EC4DAE18}" presName="spNode" presStyleCnt="0"/>
      <dgm:spPr/>
    </dgm:pt>
    <dgm:pt modelId="{9ACC43B2-970B-4056-B5BD-3570B3AAB9A2}" type="pres">
      <dgm:prSet presAssocID="{908A743E-471D-49A0-9BE6-5B229EC2A582}" presName="sibTrans" presStyleLbl="sibTrans1D1" presStyleIdx="3" presStyleCnt="5"/>
      <dgm:spPr/>
      <dgm:t>
        <a:bodyPr/>
        <a:lstStyle/>
        <a:p>
          <a:endParaRPr lang="hr-HR"/>
        </a:p>
      </dgm:t>
    </dgm:pt>
    <dgm:pt modelId="{7F2CDD14-B2E9-476C-954E-7CF2FFD015D9}" type="pres">
      <dgm:prSet presAssocID="{F72E830E-752F-435C-BCD5-10CB66879FA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B37519-14EB-4FF3-81E6-0BE2A4125651}" type="pres">
      <dgm:prSet presAssocID="{F72E830E-752F-435C-BCD5-10CB66879FA6}" presName="spNode" presStyleCnt="0"/>
      <dgm:spPr/>
    </dgm:pt>
    <dgm:pt modelId="{D448C463-5C9D-4ADE-AFEC-86D8222C82C5}" type="pres">
      <dgm:prSet presAssocID="{4C00A082-7004-4FF2-B0E2-7210BBFFB2D9}" presName="sibTrans" presStyleLbl="sibTrans1D1" presStyleIdx="4" presStyleCnt="5"/>
      <dgm:spPr/>
      <dgm:t>
        <a:bodyPr/>
        <a:lstStyle/>
        <a:p>
          <a:endParaRPr lang="hr-HR"/>
        </a:p>
      </dgm:t>
    </dgm:pt>
  </dgm:ptLst>
  <dgm:cxnLst>
    <dgm:cxn modelId="{D9E6DD8D-F350-455D-9CAC-C9195EC8484B}" type="presOf" srcId="{0F2E11DF-0111-44EB-ABEE-862028BF47AF}" destId="{0C2B39FC-67F7-4834-921A-E2BFF58FF41F}" srcOrd="0" destOrd="0" presId="urn:microsoft.com/office/officeart/2005/8/layout/cycle5"/>
    <dgm:cxn modelId="{5E3A0366-6C3E-456B-B907-5D404B357D80}" type="presOf" srcId="{EDF8A1E6-963D-40C1-9345-2A037A6B9CE1}" destId="{C75D238D-235E-4FF0-BE67-5882FF79E6F8}" srcOrd="0" destOrd="0" presId="urn:microsoft.com/office/officeart/2005/8/layout/cycle5"/>
    <dgm:cxn modelId="{21CCCFD5-887C-4C7A-9046-C16135DEF390}" srcId="{EDF8A1E6-963D-40C1-9345-2A037A6B9CE1}" destId="{3EC46F34-F0C3-4DB8-933B-9BD0EC4DAE18}" srcOrd="3" destOrd="0" parTransId="{61F2DF48-D9A3-45CA-8F77-95524BBDC670}" sibTransId="{908A743E-471D-49A0-9BE6-5B229EC2A582}"/>
    <dgm:cxn modelId="{6050CD5D-26DE-43FF-A4C0-C16824CA0201}" srcId="{EDF8A1E6-963D-40C1-9345-2A037A6B9CE1}" destId="{F72E830E-752F-435C-BCD5-10CB66879FA6}" srcOrd="4" destOrd="0" parTransId="{20F4F3B4-3622-462E-A1AD-3CA88F7FD61D}" sibTransId="{4C00A082-7004-4FF2-B0E2-7210BBFFB2D9}"/>
    <dgm:cxn modelId="{C0297F2C-9950-4B98-A7DD-8448E67E6D62}" type="presOf" srcId="{4C00A082-7004-4FF2-B0E2-7210BBFFB2D9}" destId="{D448C463-5C9D-4ADE-AFEC-86D8222C82C5}" srcOrd="0" destOrd="0" presId="urn:microsoft.com/office/officeart/2005/8/layout/cycle5"/>
    <dgm:cxn modelId="{F97803C2-99AF-4F1F-8DF9-FF45EBAE5882}" type="presOf" srcId="{5E7F02CE-AB25-4B2D-8113-85E0FD322CC2}" destId="{C8A13BF5-E99F-4E50-8618-D46E6BE43CCB}" srcOrd="0" destOrd="0" presId="urn:microsoft.com/office/officeart/2005/8/layout/cycle5"/>
    <dgm:cxn modelId="{45FBCF18-D290-44C4-AA02-6161DD780F40}" srcId="{EDF8A1E6-963D-40C1-9345-2A037A6B9CE1}" destId="{BAE6A533-77A8-4B6A-9F75-4CC924B60AE9}" srcOrd="2" destOrd="0" parTransId="{2FB4714A-0B7F-4C04-AC62-8E53DFB48C4A}" sibTransId="{AB33E419-03AB-46F8-929C-3DF88AD3A569}"/>
    <dgm:cxn modelId="{D7177AAD-D0EC-4790-84E5-8F3DE2F86D35}" type="presOf" srcId="{3EC46F34-F0C3-4DB8-933B-9BD0EC4DAE18}" destId="{7B1CE64C-3601-4C00-A8AB-71431E2F6D63}" srcOrd="0" destOrd="0" presId="urn:microsoft.com/office/officeart/2005/8/layout/cycle5"/>
    <dgm:cxn modelId="{27EEEA9A-A0DE-4162-BD6B-AEE0B152227D}" srcId="{EDF8A1E6-963D-40C1-9345-2A037A6B9CE1}" destId="{0A9B2DD8-F8D3-43B8-968F-0E580D66218B}" srcOrd="1" destOrd="0" parTransId="{2084E483-6780-4B21-9CD1-684142F00129}" sibTransId="{5E7F02CE-AB25-4B2D-8113-85E0FD322CC2}"/>
    <dgm:cxn modelId="{4A4230EC-78D8-4C47-BC7B-E3D1D48B5550}" type="presOf" srcId="{3701BD38-A720-4566-9091-12F559C401DC}" destId="{1D5FDE05-36D9-4B0E-9460-1B39FB3F66FE}" srcOrd="0" destOrd="0" presId="urn:microsoft.com/office/officeart/2005/8/layout/cycle5"/>
    <dgm:cxn modelId="{5B9D0004-89FA-4D7E-AF03-CE0FF42CB502}" type="presOf" srcId="{AB33E419-03AB-46F8-929C-3DF88AD3A569}" destId="{753EE5D9-5132-42F4-AD5B-DCF601B7EB0A}" srcOrd="0" destOrd="0" presId="urn:microsoft.com/office/officeart/2005/8/layout/cycle5"/>
    <dgm:cxn modelId="{90B025A8-D191-4CB9-B89E-B051BFAED887}" type="presOf" srcId="{BAE6A533-77A8-4B6A-9F75-4CC924B60AE9}" destId="{A48729E1-2050-4E20-9C18-C7B6B3D9ACFB}" srcOrd="0" destOrd="0" presId="urn:microsoft.com/office/officeart/2005/8/layout/cycle5"/>
    <dgm:cxn modelId="{E3B3BC5C-9F8F-4BCE-8DAF-9AB1633BF01C}" type="presOf" srcId="{0A9B2DD8-F8D3-43B8-968F-0E580D66218B}" destId="{A0769336-2CAF-442C-9EC0-B418F05D9C1E}" srcOrd="0" destOrd="0" presId="urn:microsoft.com/office/officeart/2005/8/layout/cycle5"/>
    <dgm:cxn modelId="{F728E7A3-1EEF-4E59-9BD0-FECEBC92C89D}" type="presOf" srcId="{908A743E-471D-49A0-9BE6-5B229EC2A582}" destId="{9ACC43B2-970B-4056-B5BD-3570B3AAB9A2}" srcOrd="0" destOrd="0" presId="urn:microsoft.com/office/officeart/2005/8/layout/cycle5"/>
    <dgm:cxn modelId="{47583187-1D03-43F8-A79D-659723F985BE}" type="presOf" srcId="{F72E830E-752F-435C-BCD5-10CB66879FA6}" destId="{7F2CDD14-B2E9-476C-954E-7CF2FFD015D9}" srcOrd="0" destOrd="0" presId="urn:microsoft.com/office/officeart/2005/8/layout/cycle5"/>
    <dgm:cxn modelId="{45E9621D-BFC4-4E46-87B2-2514F9554458}" srcId="{EDF8A1E6-963D-40C1-9345-2A037A6B9CE1}" destId="{0F2E11DF-0111-44EB-ABEE-862028BF47AF}" srcOrd="0" destOrd="0" parTransId="{9311A4E4-EA76-4476-80F4-4B5885F3A51F}" sibTransId="{3701BD38-A720-4566-9091-12F559C401DC}"/>
    <dgm:cxn modelId="{8DD70A71-0408-40F5-9538-799DF0CF7D20}" type="presParOf" srcId="{C75D238D-235E-4FF0-BE67-5882FF79E6F8}" destId="{0C2B39FC-67F7-4834-921A-E2BFF58FF41F}" srcOrd="0" destOrd="0" presId="urn:microsoft.com/office/officeart/2005/8/layout/cycle5"/>
    <dgm:cxn modelId="{BBCE9D91-DAED-402B-8DF4-3A8B52761529}" type="presParOf" srcId="{C75D238D-235E-4FF0-BE67-5882FF79E6F8}" destId="{CB2A2CD6-F1D4-45DA-910C-12BD7418C8D4}" srcOrd="1" destOrd="0" presId="urn:microsoft.com/office/officeart/2005/8/layout/cycle5"/>
    <dgm:cxn modelId="{621317C0-E6B4-4196-8991-DB70B71F39EA}" type="presParOf" srcId="{C75D238D-235E-4FF0-BE67-5882FF79E6F8}" destId="{1D5FDE05-36D9-4B0E-9460-1B39FB3F66FE}" srcOrd="2" destOrd="0" presId="urn:microsoft.com/office/officeart/2005/8/layout/cycle5"/>
    <dgm:cxn modelId="{2214D930-02E7-4DB5-9BD7-9357ED4A45F6}" type="presParOf" srcId="{C75D238D-235E-4FF0-BE67-5882FF79E6F8}" destId="{A0769336-2CAF-442C-9EC0-B418F05D9C1E}" srcOrd="3" destOrd="0" presId="urn:microsoft.com/office/officeart/2005/8/layout/cycle5"/>
    <dgm:cxn modelId="{A5FC76BB-A19C-4DBC-A060-E414C5F31B86}" type="presParOf" srcId="{C75D238D-235E-4FF0-BE67-5882FF79E6F8}" destId="{2D6F660B-ABB1-4E6B-8D37-A27B820BF632}" srcOrd="4" destOrd="0" presId="urn:microsoft.com/office/officeart/2005/8/layout/cycle5"/>
    <dgm:cxn modelId="{D013E94C-C351-4C97-B226-E24868BF75B6}" type="presParOf" srcId="{C75D238D-235E-4FF0-BE67-5882FF79E6F8}" destId="{C8A13BF5-E99F-4E50-8618-D46E6BE43CCB}" srcOrd="5" destOrd="0" presId="urn:microsoft.com/office/officeart/2005/8/layout/cycle5"/>
    <dgm:cxn modelId="{9AC39D41-FC76-40CB-9305-22DC76EBE688}" type="presParOf" srcId="{C75D238D-235E-4FF0-BE67-5882FF79E6F8}" destId="{A48729E1-2050-4E20-9C18-C7B6B3D9ACFB}" srcOrd="6" destOrd="0" presId="urn:microsoft.com/office/officeart/2005/8/layout/cycle5"/>
    <dgm:cxn modelId="{5AD4728C-8A41-4935-82C0-01B0D487B02C}" type="presParOf" srcId="{C75D238D-235E-4FF0-BE67-5882FF79E6F8}" destId="{53A6C72A-0D7E-482C-8E82-ABA84C9F1D9D}" srcOrd="7" destOrd="0" presId="urn:microsoft.com/office/officeart/2005/8/layout/cycle5"/>
    <dgm:cxn modelId="{80141AB5-A11F-4BE5-A329-35A21BEEB10B}" type="presParOf" srcId="{C75D238D-235E-4FF0-BE67-5882FF79E6F8}" destId="{753EE5D9-5132-42F4-AD5B-DCF601B7EB0A}" srcOrd="8" destOrd="0" presId="urn:microsoft.com/office/officeart/2005/8/layout/cycle5"/>
    <dgm:cxn modelId="{98D8A999-7784-4F0A-A92C-FD6F335E0BDF}" type="presParOf" srcId="{C75D238D-235E-4FF0-BE67-5882FF79E6F8}" destId="{7B1CE64C-3601-4C00-A8AB-71431E2F6D63}" srcOrd="9" destOrd="0" presId="urn:microsoft.com/office/officeart/2005/8/layout/cycle5"/>
    <dgm:cxn modelId="{3577BA7E-9FE3-4E73-821B-3E1EAC05032B}" type="presParOf" srcId="{C75D238D-235E-4FF0-BE67-5882FF79E6F8}" destId="{F4473ED3-F27C-44C1-AFD4-A542A7BAF6B4}" srcOrd="10" destOrd="0" presId="urn:microsoft.com/office/officeart/2005/8/layout/cycle5"/>
    <dgm:cxn modelId="{79C59F5C-BEDB-4B14-A943-A22011620BE5}" type="presParOf" srcId="{C75D238D-235E-4FF0-BE67-5882FF79E6F8}" destId="{9ACC43B2-970B-4056-B5BD-3570B3AAB9A2}" srcOrd="11" destOrd="0" presId="urn:microsoft.com/office/officeart/2005/8/layout/cycle5"/>
    <dgm:cxn modelId="{4CB4FCB4-0DC3-49F4-824F-5C90C6E81477}" type="presParOf" srcId="{C75D238D-235E-4FF0-BE67-5882FF79E6F8}" destId="{7F2CDD14-B2E9-476C-954E-7CF2FFD015D9}" srcOrd="12" destOrd="0" presId="urn:microsoft.com/office/officeart/2005/8/layout/cycle5"/>
    <dgm:cxn modelId="{1A042688-7B39-4103-8FDF-1705A1B2D5A4}" type="presParOf" srcId="{C75D238D-235E-4FF0-BE67-5882FF79E6F8}" destId="{2FB37519-14EB-4FF3-81E6-0BE2A4125651}" srcOrd="13" destOrd="0" presId="urn:microsoft.com/office/officeart/2005/8/layout/cycle5"/>
    <dgm:cxn modelId="{E0ADEA1C-5BBF-4658-88E2-8396C8C346C2}" type="presParOf" srcId="{C75D238D-235E-4FF0-BE67-5882FF79E6F8}" destId="{D448C463-5C9D-4ADE-AFEC-86D8222C82C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DF8A1E6-963D-40C1-9345-2A037A6B9CE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F2E11DF-0111-44EB-ABEE-862028BF47AF}">
      <dgm:prSet phldrT="[Text]" custT="1"/>
      <dgm:spPr>
        <a:solidFill>
          <a:srgbClr val="DE6E46"/>
        </a:solidFill>
      </dgm:spPr>
      <dgm:t>
        <a:bodyPr/>
        <a:lstStyle/>
        <a:p>
          <a:r>
            <a:rPr lang="hr-H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hr-H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Potpisivanje Ugovora</a:t>
          </a:r>
          <a:endParaRPr lang="hr-H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11A4E4-EA76-4476-80F4-4B5885F3A51F}" type="parTrans" cxnId="{45E9621D-BFC4-4E46-87B2-2514F9554458}">
      <dgm:prSet/>
      <dgm:spPr/>
      <dgm:t>
        <a:bodyPr/>
        <a:lstStyle/>
        <a:p>
          <a:endParaRPr lang="hr-HR"/>
        </a:p>
      </dgm:t>
    </dgm:pt>
    <dgm:pt modelId="{3701BD38-A720-4566-9091-12F559C401DC}" type="sibTrans" cxnId="{45E9621D-BFC4-4E46-87B2-2514F9554458}">
      <dgm:prSet/>
      <dgm:spPr/>
      <dgm:t>
        <a:bodyPr/>
        <a:lstStyle/>
        <a:p>
          <a:endParaRPr lang="hr-HR"/>
        </a:p>
      </dgm:t>
    </dgm:pt>
    <dgm:pt modelId="{0A9B2DD8-F8D3-43B8-968F-0E580D66218B}">
      <dgm:prSet phldrT="[Text]" custT="1"/>
      <dgm:spPr>
        <a:solidFill>
          <a:srgbClr val="DE6E46"/>
        </a:solidFill>
      </dgm:spPr>
      <dgm:t>
        <a:bodyPr/>
        <a:lstStyle/>
        <a:p>
          <a:r>
            <a:rPr lang="hr-H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hr-HR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Prva isplata - 80%70%60%</a:t>
          </a:r>
        </a:p>
        <a:p>
          <a:r>
            <a:rPr lang="hr-HR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30 dana od potpisa zakonskog predstavnika NA</a:t>
          </a:r>
          <a:endParaRPr lang="hr-HR" sz="1400" dirty="0"/>
        </a:p>
      </dgm:t>
    </dgm:pt>
    <dgm:pt modelId="{2084E483-6780-4B21-9CD1-684142F00129}" type="parTrans" cxnId="{27EEEA9A-A0DE-4162-BD6B-AEE0B152227D}">
      <dgm:prSet/>
      <dgm:spPr/>
      <dgm:t>
        <a:bodyPr/>
        <a:lstStyle/>
        <a:p>
          <a:endParaRPr lang="hr-HR"/>
        </a:p>
      </dgm:t>
    </dgm:pt>
    <dgm:pt modelId="{5E7F02CE-AB25-4B2D-8113-85E0FD322CC2}" type="sibTrans" cxnId="{27EEEA9A-A0DE-4162-BD6B-AEE0B152227D}">
      <dgm:prSet/>
      <dgm:spPr/>
      <dgm:t>
        <a:bodyPr/>
        <a:lstStyle/>
        <a:p>
          <a:endParaRPr lang="hr-HR"/>
        </a:p>
      </dgm:t>
    </dgm:pt>
    <dgm:pt modelId="{BAE6A533-77A8-4B6A-9F75-4CC924B60AE9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Provedba projekta</a:t>
          </a:r>
          <a:endParaRPr lang="hr-HR" dirty="0"/>
        </a:p>
      </dgm:t>
    </dgm:pt>
    <dgm:pt modelId="{2FB4714A-0B7F-4C04-AC62-8E53DFB48C4A}" type="parTrans" cxnId="{45FBCF18-D290-44C4-AA02-6161DD780F40}">
      <dgm:prSet/>
      <dgm:spPr/>
      <dgm:t>
        <a:bodyPr/>
        <a:lstStyle/>
        <a:p>
          <a:endParaRPr lang="hr-HR"/>
        </a:p>
      </dgm:t>
    </dgm:pt>
    <dgm:pt modelId="{AB33E419-03AB-46F8-929C-3DF88AD3A569}" type="sibTrans" cxnId="{45FBCF18-D290-44C4-AA02-6161DD780F40}">
      <dgm:prSet/>
      <dgm:spPr/>
      <dgm:t>
        <a:bodyPr/>
        <a:lstStyle/>
        <a:p>
          <a:endParaRPr lang="hr-HR"/>
        </a:p>
      </dgm:t>
    </dgm:pt>
    <dgm:pt modelId="{F72E830E-752F-435C-BCD5-10CB66879FA6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Analiza završnog izvješća – 20%</a:t>
          </a:r>
        </a:p>
        <a:p>
          <a:r>
            <a:rPr lang="hr-HR" b="1" dirty="0" smtClean="0">
              <a:latin typeface="Arial" panose="020B0604020202020204" pitchFamily="34" charset="0"/>
              <a:cs typeface="Arial" panose="020B0604020202020204" pitchFamily="34" charset="0"/>
            </a:rPr>
            <a:t>60 dana od primitka završnog izvješća</a:t>
          </a:r>
          <a:endParaRPr lang="hr-HR" dirty="0"/>
        </a:p>
      </dgm:t>
    </dgm:pt>
    <dgm:pt modelId="{20F4F3B4-3622-462E-A1AD-3CA88F7FD61D}" type="parTrans" cxnId="{6050CD5D-26DE-43FF-A4C0-C16824CA0201}">
      <dgm:prSet/>
      <dgm:spPr/>
      <dgm:t>
        <a:bodyPr/>
        <a:lstStyle/>
        <a:p>
          <a:endParaRPr lang="hr-HR"/>
        </a:p>
      </dgm:t>
    </dgm:pt>
    <dgm:pt modelId="{4C00A082-7004-4FF2-B0E2-7210BBFFB2D9}" type="sibTrans" cxnId="{6050CD5D-26DE-43FF-A4C0-C16824CA0201}">
      <dgm:prSet/>
      <dgm:spPr/>
      <dgm:t>
        <a:bodyPr/>
        <a:lstStyle/>
        <a:p>
          <a:endParaRPr lang="hr-HR"/>
        </a:p>
      </dgm:t>
    </dgm:pt>
    <dgm:pt modelId="{C75D238D-235E-4FF0-BE67-5882FF79E6F8}" type="pres">
      <dgm:prSet presAssocID="{EDF8A1E6-963D-40C1-9345-2A037A6B9CE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C2B39FC-67F7-4834-921A-E2BFF58FF41F}" type="pres">
      <dgm:prSet presAssocID="{0F2E11DF-0111-44EB-ABEE-862028BF47AF}" presName="node" presStyleLbl="node1" presStyleIdx="0" presStyleCnt="4" custScaleX="119897" custScaleY="1327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2A2CD6-F1D4-45DA-910C-12BD7418C8D4}" type="pres">
      <dgm:prSet presAssocID="{0F2E11DF-0111-44EB-ABEE-862028BF47AF}" presName="spNode" presStyleCnt="0"/>
      <dgm:spPr/>
    </dgm:pt>
    <dgm:pt modelId="{1D5FDE05-36D9-4B0E-9460-1B39FB3F66FE}" type="pres">
      <dgm:prSet presAssocID="{3701BD38-A720-4566-9091-12F559C401DC}" presName="sibTrans" presStyleLbl="sibTrans1D1" presStyleIdx="0" presStyleCnt="4"/>
      <dgm:spPr/>
      <dgm:t>
        <a:bodyPr/>
        <a:lstStyle/>
        <a:p>
          <a:endParaRPr lang="hr-HR"/>
        </a:p>
      </dgm:t>
    </dgm:pt>
    <dgm:pt modelId="{A0769336-2CAF-442C-9EC0-B418F05D9C1E}" type="pres">
      <dgm:prSet presAssocID="{0A9B2DD8-F8D3-43B8-968F-0E580D66218B}" presName="node" presStyleLbl="node1" presStyleIdx="1" presStyleCnt="4" custScaleX="114826" custScaleY="13739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D6F660B-ABB1-4E6B-8D37-A27B820BF632}" type="pres">
      <dgm:prSet presAssocID="{0A9B2DD8-F8D3-43B8-968F-0E580D66218B}" presName="spNode" presStyleCnt="0"/>
      <dgm:spPr/>
    </dgm:pt>
    <dgm:pt modelId="{C8A13BF5-E99F-4E50-8618-D46E6BE43CCB}" type="pres">
      <dgm:prSet presAssocID="{5E7F02CE-AB25-4B2D-8113-85E0FD322CC2}" presName="sibTrans" presStyleLbl="sibTrans1D1" presStyleIdx="1" presStyleCnt="4"/>
      <dgm:spPr/>
      <dgm:t>
        <a:bodyPr/>
        <a:lstStyle/>
        <a:p>
          <a:endParaRPr lang="hr-HR"/>
        </a:p>
      </dgm:t>
    </dgm:pt>
    <dgm:pt modelId="{A48729E1-2050-4E20-9C18-C7B6B3D9ACFB}" type="pres">
      <dgm:prSet presAssocID="{BAE6A533-77A8-4B6A-9F75-4CC924B60AE9}" presName="node" presStyleLbl="node1" presStyleIdx="2" presStyleCnt="4" custScaleX="119897" custScaleY="12777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3A6C72A-0D7E-482C-8E82-ABA84C9F1D9D}" type="pres">
      <dgm:prSet presAssocID="{BAE6A533-77A8-4B6A-9F75-4CC924B60AE9}" presName="spNode" presStyleCnt="0"/>
      <dgm:spPr/>
    </dgm:pt>
    <dgm:pt modelId="{753EE5D9-5132-42F4-AD5B-DCF601B7EB0A}" type="pres">
      <dgm:prSet presAssocID="{AB33E419-03AB-46F8-929C-3DF88AD3A569}" presName="sibTrans" presStyleLbl="sibTrans1D1" presStyleIdx="2" presStyleCnt="4"/>
      <dgm:spPr/>
      <dgm:t>
        <a:bodyPr/>
        <a:lstStyle/>
        <a:p>
          <a:endParaRPr lang="hr-HR"/>
        </a:p>
      </dgm:t>
    </dgm:pt>
    <dgm:pt modelId="{7F2CDD14-B2E9-476C-954E-7CF2FFD015D9}" type="pres">
      <dgm:prSet presAssocID="{F72E830E-752F-435C-BCD5-10CB66879FA6}" presName="node" presStyleLbl="node1" presStyleIdx="3" presStyleCnt="4" custScaleX="115193" custScaleY="12615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B37519-14EB-4FF3-81E6-0BE2A4125651}" type="pres">
      <dgm:prSet presAssocID="{F72E830E-752F-435C-BCD5-10CB66879FA6}" presName="spNode" presStyleCnt="0"/>
      <dgm:spPr/>
    </dgm:pt>
    <dgm:pt modelId="{D448C463-5C9D-4ADE-AFEC-86D8222C82C5}" type="pres">
      <dgm:prSet presAssocID="{4C00A082-7004-4FF2-B0E2-7210BBFFB2D9}" presName="sibTrans" presStyleLbl="sibTrans1D1" presStyleIdx="3" presStyleCnt="4"/>
      <dgm:spPr/>
      <dgm:t>
        <a:bodyPr/>
        <a:lstStyle/>
        <a:p>
          <a:endParaRPr lang="hr-HR"/>
        </a:p>
      </dgm:t>
    </dgm:pt>
  </dgm:ptLst>
  <dgm:cxnLst>
    <dgm:cxn modelId="{D90FCD5C-FAD4-46D8-B64D-35E6175D67A2}" type="presOf" srcId="{BAE6A533-77A8-4B6A-9F75-4CC924B60AE9}" destId="{A48729E1-2050-4E20-9C18-C7B6B3D9ACFB}" srcOrd="0" destOrd="0" presId="urn:microsoft.com/office/officeart/2005/8/layout/cycle5"/>
    <dgm:cxn modelId="{F03E9C04-9191-4488-A2D6-A26CF5BA16A2}" type="presOf" srcId="{F72E830E-752F-435C-BCD5-10CB66879FA6}" destId="{7F2CDD14-B2E9-476C-954E-7CF2FFD015D9}" srcOrd="0" destOrd="0" presId="urn:microsoft.com/office/officeart/2005/8/layout/cycle5"/>
    <dgm:cxn modelId="{03361EA2-2FE7-4156-B2D6-2768867155DB}" type="presOf" srcId="{0A9B2DD8-F8D3-43B8-968F-0E580D66218B}" destId="{A0769336-2CAF-442C-9EC0-B418F05D9C1E}" srcOrd="0" destOrd="0" presId="urn:microsoft.com/office/officeart/2005/8/layout/cycle5"/>
    <dgm:cxn modelId="{8B7B56FF-A554-42FA-82C9-92A4D0C777A7}" type="presOf" srcId="{3701BD38-A720-4566-9091-12F559C401DC}" destId="{1D5FDE05-36D9-4B0E-9460-1B39FB3F66FE}" srcOrd="0" destOrd="0" presId="urn:microsoft.com/office/officeart/2005/8/layout/cycle5"/>
    <dgm:cxn modelId="{27EEEA9A-A0DE-4162-BD6B-AEE0B152227D}" srcId="{EDF8A1E6-963D-40C1-9345-2A037A6B9CE1}" destId="{0A9B2DD8-F8D3-43B8-968F-0E580D66218B}" srcOrd="1" destOrd="0" parTransId="{2084E483-6780-4B21-9CD1-684142F00129}" sibTransId="{5E7F02CE-AB25-4B2D-8113-85E0FD322CC2}"/>
    <dgm:cxn modelId="{F3C28D7D-B319-43AF-BBE4-A189D9D4E402}" type="presOf" srcId="{0F2E11DF-0111-44EB-ABEE-862028BF47AF}" destId="{0C2B39FC-67F7-4834-921A-E2BFF58FF41F}" srcOrd="0" destOrd="0" presId="urn:microsoft.com/office/officeart/2005/8/layout/cycle5"/>
    <dgm:cxn modelId="{A190FABA-EBAA-4EAB-8210-D60041FE44B9}" type="presOf" srcId="{5E7F02CE-AB25-4B2D-8113-85E0FD322CC2}" destId="{C8A13BF5-E99F-4E50-8618-D46E6BE43CCB}" srcOrd="0" destOrd="0" presId="urn:microsoft.com/office/officeart/2005/8/layout/cycle5"/>
    <dgm:cxn modelId="{F0216E38-9887-40A4-812B-462392307CF3}" type="presOf" srcId="{AB33E419-03AB-46F8-929C-3DF88AD3A569}" destId="{753EE5D9-5132-42F4-AD5B-DCF601B7EB0A}" srcOrd="0" destOrd="0" presId="urn:microsoft.com/office/officeart/2005/8/layout/cycle5"/>
    <dgm:cxn modelId="{112D62B5-2FB8-4D1B-89AC-EF0F476954E4}" type="presOf" srcId="{EDF8A1E6-963D-40C1-9345-2A037A6B9CE1}" destId="{C75D238D-235E-4FF0-BE67-5882FF79E6F8}" srcOrd="0" destOrd="0" presId="urn:microsoft.com/office/officeart/2005/8/layout/cycle5"/>
    <dgm:cxn modelId="{6050CD5D-26DE-43FF-A4C0-C16824CA0201}" srcId="{EDF8A1E6-963D-40C1-9345-2A037A6B9CE1}" destId="{F72E830E-752F-435C-BCD5-10CB66879FA6}" srcOrd="3" destOrd="0" parTransId="{20F4F3B4-3622-462E-A1AD-3CA88F7FD61D}" sibTransId="{4C00A082-7004-4FF2-B0E2-7210BBFFB2D9}"/>
    <dgm:cxn modelId="{45FBCF18-D290-44C4-AA02-6161DD780F40}" srcId="{EDF8A1E6-963D-40C1-9345-2A037A6B9CE1}" destId="{BAE6A533-77A8-4B6A-9F75-4CC924B60AE9}" srcOrd="2" destOrd="0" parTransId="{2FB4714A-0B7F-4C04-AC62-8E53DFB48C4A}" sibTransId="{AB33E419-03AB-46F8-929C-3DF88AD3A569}"/>
    <dgm:cxn modelId="{8EEFFAA9-D445-46F8-B1CA-AE1BE5AA7E16}" type="presOf" srcId="{4C00A082-7004-4FF2-B0E2-7210BBFFB2D9}" destId="{D448C463-5C9D-4ADE-AFEC-86D8222C82C5}" srcOrd="0" destOrd="0" presId="urn:microsoft.com/office/officeart/2005/8/layout/cycle5"/>
    <dgm:cxn modelId="{45E9621D-BFC4-4E46-87B2-2514F9554458}" srcId="{EDF8A1E6-963D-40C1-9345-2A037A6B9CE1}" destId="{0F2E11DF-0111-44EB-ABEE-862028BF47AF}" srcOrd="0" destOrd="0" parTransId="{9311A4E4-EA76-4476-80F4-4B5885F3A51F}" sibTransId="{3701BD38-A720-4566-9091-12F559C401DC}"/>
    <dgm:cxn modelId="{E18D6BC4-A245-4FE2-9DE3-EAABE1935592}" type="presParOf" srcId="{C75D238D-235E-4FF0-BE67-5882FF79E6F8}" destId="{0C2B39FC-67F7-4834-921A-E2BFF58FF41F}" srcOrd="0" destOrd="0" presId="urn:microsoft.com/office/officeart/2005/8/layout/cycle5"/>
    <dgm:cxn modelId="{C9CA2D59-9225-4EAA-B640-C4F1E51B6C50}" type="presParOf" srcId="{C75D238D-235E-4FF0-BE67-5882FF79E6F8}" destId="{CB2A2CD6-F1D4-45DA-910C-12BD7418C8D4}" srcOrd="1" destOrd="0" presId="urn:microsoft.com/office/officeart/2005/8/layout/cycle5"/>
    <dgm:cxn modelId="{9745070A-CFCB-4FD3-AEBB-7318A572C3FA}" type="presParOf" srcId="{C75D238D-235E-4FF0-BE67-5882FF79E6F8}" destId="{1D5FDE05-36D9-4B0E-9460-1B39FB3F66FE}" srcOrd="2" destOrd="0" presId="urn:microsoft.com/office/officeart/2005/8/layout/cycle5"/>
    <dgm:cxn modelId="{0BEC8D3A-DA44-4AE2-B0F5-1C7A23139A1A}" type="presParOf" srcId="{C75D238D-235E-4FF0-BE67-5882FF79E6F8}" destId="{A0769336-2CAF-442C-9EC0-B418F05D9C1E}" srcOrd="3" destOrd="0" presId="urn:microsoft.com/office/officeart/2005/8/layout/cycle5"/>
    <dgm:cxn modelId="{858067A7-9229-4931-ABC1-E43E6B358731}" type="presParOf" srcId="{C75D238D-235E-4FF0-BE67-5882FF79E6F8}" destId="{2D6F660B-ABB1-4E6B-8D37-A27B820BF632}" srcOrd="4" destOrd="0" presId="urn:microsoft.com/office/officeart/2005/8/layout/cycle5"/>
    <dgm:cxn modelId="{404E3FC0-9713-4CBF-8A9E-1D3FF9826188}" type="presParOf" srcId="{C75D238D-235E-4FF0-BE67-5882FF79E6F8}" destId="{C8A13BF5-E99F-4E50-8618-D46E6BE43CCB}" srcOrd="5" destOrd="0" presId="urn:microsoft.com/office/officeart/2005/8/layout/cycle5"/>
    <dgm:cxn modelId="{87871D3A-D7B6-4C69-9609-A158CF473B5A}" type="presParOf" srcId="{C75D238D-235E-4FF0-BE67-5882FF79E6F8}" destId="{A48729E1-2050-4E20-9C18-C7B6B3D9ACFB}" srcOrd="6" destOrd="0" presId="urn:microsoft.com/office/officeart/2005/8/layout/cycle5"/>
    <dgm:cxn modelId="{7F2C52ED-7B96-436B-A508-D3D4C97AC115}" type="presParOf" srcId="{C75D238D-235E-4FF0-BE67-5882FF79E6F8}" destId="{53A6C72A-0D7E-482C-8E82-ABA84C9F1D9D}" srcOrd="7" destOrd="0" presId="urn:microsoft.com/office/officeart/2005/8/layout/cycle5"/>
    <dgm:cxn modelId="{EAD5B656-35EC-4E72-B972-8CC95F06A22C}" type="presParOf" srcId="{C75D238D-235E-4FF0-BE67-5882FF79E6F8}" destId="{753EE5D9-5132-42F4-AD5B-DCF601B7EB0A}" srcOrd="8" destOrd="0" presId="urn:microsoft.com/office/officeart/2005/8/layout/cycle5"/>
    <dgm:cxn modelId="{5E8149BF-41C4-4CE2-AE48-7E08FD3B0CA6}" type="presParOf" srcId="{C75D238D-235E-4FF0-BE67-5882FF79E6F8}" destId="{7F2CDD14-B2E9-476C-954E-7CF2FFD015D9}" srcOrd="9" destOrd="0" presId="urn:microsoft.com/office/officeart/2005/8/layout/cycle5"/>
    <dgm:cxn modelId="{AEE1B704-1673-4869-AE52-2D9C669B7F9D}" type="presParOf" srcId="{C75D238D-235E-4FF0-BE67-5882FF79E6F8}" destId="{2FB37519-14EB-4FF3-81E6-0BE2A4125651}" srcOrd="10" destOrd="0" presId="urn:microsoft.com/office/officeart/2005/8/layout/cycle5"/>
    <dgm:cxn modelId="{4CD22590-4947-4633-BD6A-C62C155CE0F8}" type="presParOf" srcId="{C75D238D-235E-4FF0-BE67-5882FF79E6F8}" destId="{D448C463-5C9D-4ADE-AFEC-86D8222C82C5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90A8B6-4608-4AF2-8BE8-3B38A9DE8D5F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hr-HR"/>
        </a:p>
      </dgm:t>
    </dgm:pt>
    <dgm:pt modelId="{97786E1C-6743-48E2-B8E0-D84A2F4BF3F2}">
      <dgm:prSet phldrT="[Text]" custT="1"/>
      <dgm:spPr/>
      <dgm:t>
        <a:bodyPr/>
        <a:lstStyle/>
        <a:p>
          <a:r>
            <a:rPr lang="hr-HR" sz="1600" b="1" dirty="0" smtClean="0">
              <a:latin typeface="+mn-lt"/>
            </a:rPr>
            <a:t>JEDINSTVENI INTEGRIRANI PROGRAM</a:t>
          </a:r>
          <a:endParaRPr lang="hr-HR" sz="1600" b="1" dirty="0">
            <a:latin typeface="+mn-lt"/>
          </a:endParaRPr>
        </a:p>
      </dgm:t>
    </dgm:pt>
    <dgm:pt modelId="{A48C901A-F982-4214-A033-67AF817979C5}" type="parTrans" cxnId="{2A3ED54D-0F2F-4B75-98F4-0D5DF7832087}">
      <dgm:prSet/>
      <dgm:spPr/>
      <dgm:t>
        <a:bodyPr/>
        <a:lstStyle/>
        <a:p>
          <a:endParaRPr lang="hr-HR"/>
        </a:p>
      </dgm:t>
    </dgm:pt>
    <dgm:pt modelId="{88D1186E-8C4A-46F7-AF38-EB310D060449}" type="sibTrans" cxnId="{2A3ED54D-0F2F-4B75-98F4-0D5DF7832087}">
      <dgm:prSet/>
      <dgm:spPr/>
      <dgm:t>
        <a:bodyPr/>
        <a:lstStyle/>
        <a:p>
          <a:endParaRPr lang="hr-HR"/>
        </a:p>
      </dgm:t>
    </dgm:pt>
    <dgm:pt modelId="{D3C22874-7381-4268-9668-D3787E0A4F46}">
      <dgm:prSet phldrT="[Text]"/>
      <dgm:spPr/>
      <dgm:t>
        <a:bodyPr/>
        <a:lstStyle/>
        <a:p>
          <a:r>
            <a: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obuhvaća cijeli sektor obrazovanja, osposobljavanja i mladih na holistički način te uključuje i sport</a:t>
          </a:r>
          <a:endParaRPr lang="hr-HR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gm:t>
    </dgm:pt>
    <dgm:pt modelId="{DB3944EB-4F35-4741-808D-FD5001CFF769}" type="parTrans" cxnId="{37113726-4556-44B3-A41C-67A41D0F326B}">
      <dgm:prSet/>
      <dgm:spPr/>
      <dgm:t>
        <a:bodyPr/>
        <a:lstStyle/>
        <a:p>
          <a:endParaRPr lang="hr-HR"/>
        </a:p>
      </dgm:t>
    </dgm:pt>
    <dgm:pt modelId="{5837E232-87F1-41E5-A680-5417EB71F957}" type="sibTrans" cxnId="{37113726-4556-44B3-A41C-67A41D0F326B}">
      <dgm:prSet/>
      <dgm:spPr/>
      <dgm:t>
        <a:bodyPr/>
        <a:lstStyle/>
        <a:p>
          <a:endParaRPr lang="hr-HR"/>
        </a:p>
      </dgm:t>
    </dgm:pt>
    <dgm:pt modelId="{6878A630-D7BF-40DD-9523-F0C3FA789C65}">
      <dgm:prSet phldrT="[Text]" custT="1"/>
      <dgm:spPr/>
      <dgm:t>
        <a:bodyPr/>
        <a:lstStyle/>
        <a:p>
          <a:r>
            <a:rPr lang="hr-HR" sz="1600" b="1" dirty="0" smtClean="0">
              <a:latin typeface="+mn-lt"/>
            </a:rPr>
            <a:t>ZNAČAJNA POJEDNOSTAVLJENJA</a:t>
          </a:r>
          <a:endParaRPr lang="hr-HR" sz="1600" b="1" dirty="0">
            <a:latin typeface="+mn-lt"/>
          </a:endParaRPr>
        </a:p>
      </dgm:t>
    </dgm:pt>
    <dgm:pt modelId="{8DC18312-3778-4FD4-8697-803B00C112E2}" type="parTrans" cxnId="{AE58DB22-1F44-4148-BB2F-D7EBE79EE920}">
      <dgm:prSet/>
      <dgm:spPr/>
      <dgm:t>
        <a:bodyPr/>
        <a:lstStyle/>
        <a:p>
          <a:endParaRPr lang="hr-HR"/>
        </a:p>
      </dgm:t>
    </dgm:pt>
    <dgm:pt modelId="{7715E44C-B1AD-4D9E-A740-C12F43FEC476}" type="sibTrans" cxnId="{AE58DB22-1F44-4148-BB2F-D7EBE79EE920}">
      <dgm:prSet/>
      <dgm:spPr/>
      <dgm:t>
        <a:bodyPr/>
        <a:lstStyle/>
        <a:p>
          <a:endParaRPr lang="hr-HR"/>
        </a:p>
      </dgm:t>
    </dgm:pt>
    <dgm:pt modelId="{02E67259-4BDE-4336-A54B-C0C8C24585F5}">
      <dgm:prSet/>
      <dgm:spPr/>
      <dgm:t>
        <a:bodyPr/>
        <a:lstStyle/>
        <a:p>
          <a:r>
            <a: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postavlja 7 postojećih programa u jedinstveni koherentni okvir</a:t>
          </a:r>
          <a:endParaRPr lang="hr-HR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gm:t>
    </dgm:pt>
    <dgm:pt modelId="{6A853697-5429-4964-97BD-066FBD2E9973}" type="parTrans" cxnId="{AE7EE06F-A4A9-461B-B011-504A3DE60222}">
      <dgm:prSet/>
      <dgm:spPr/>
      <dgm:t>
        <a:bodyPr/>
        <a:lstStyle/>
        <a:p>
          <a:endParaRPr lang="hr-HR"/>
        </a:p>
      </dgm:t>
    </dgm:pt>
    <dgm:pt modelId="{9CB2F610-01B7-40FC-807C-A64A332E5195}" type="sibTrans" cxnId="{AE7EE06F-A4A9-461B-B011-504A3DE60222}">
      <dgm:prSet/>
      <dgm:spPr/>
      <dgm:t>
        <a:bodyPr/>
        <a:lstStyle/>
        <a:p>
          <a:endParaRPr lang="hr-HR"/>
        </a:p>
      </dgm:t>
    </dgm:pt>
    <dgm:pt modelId="{5AEEEECE-1842-4E8E-85B9-4B56C99ECED6}">
      <dgm:prSet/>
      <dgm:spPr/>
      <dgm:t>
        <a:bodyPr/>
        <a:lstStyle/>
        <a:p>
          <a:r>
            <a: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teži postizanju većeg sustavnog učinka</a:t>
          </a:r>
          <a:endParaRPr lang="hr-HR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gm:t>
    </dgm:pt>
    <dgm:pt modelId="{B27F1C62-91A4-4DDF-B18B-452606F1E12D}" type="parTrans" cxnId="{69FDD6D4-54A5-41D9-B96C-310F8FB302FD}">
      <dgm:prSet/>
      <dgm:spPr/>
      <dgm:t>
        <a:bodyPr/>
        <a:lstStyle/>
        <a:p>
          <a:endParaRPr lang="hr-HR"/>
        </a:p>
      </dgm:t>
    </dgm:pt>
    <dgm:pt modelId="{05152683-272E-4F11-807A-51B4BE2941F6}" type="sibTrans" cxnId="{69FDD6D4-54A5-41D9-B96C-310F8FB302FD}">
      <dgm:prSet/>
      <dgm:spPr/>
      <dgm:t>
        <a:bodyPr/>
        <a:lstStyle/>
        <a:p>
          <a:endParaRPr lang="hr-HR"/>
        </a:p>
      </dgm:t>
    </dgm:pt>
    <dgm:pt modelId="{821A06C1-A27D-4E1C-B75B-1BA8E9053711}">
      <dgm:prSet phldrT="[Text]"/>
      <dgm:spPr/>
      <dgm:t>
        <a:bodyPr/>
        <a:lstStyle/>
        <a:p>
          <a:r>
            <a: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manji broj natječaja i smanjen broj aktivnosti</a:t>
          </a:r>
          <a:endParaRPr lang="hr-HR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gm:t>
    </dgm:pt>
    <dgm:pt modelId="{E3B0094F-85C9-499B-8F24-88B520695401}" type="parTrans" cxnId="{9E77F380-62CA-4C6B-ABD3-1A161C32CACF}">
      <dgm:prSet/>
      <dgm:spPr/>
      <dgm:t>
        <a:bodyPr/>
        <a:lstStyle/>
        <a:p>
          <a:endParaRPr lang="hr-HR"/>
        </a:p>
      </dgm:t>
    </dgm:pt>
    <dgm:pt modelId="{D2D7AF4E-F039-4A8D-955B-36CBFBE869F9}" type="sibTrans" cxnId="{9E77F380-62CA-4C6B-ABD3-1A161C32CACF}">
      <dgm:prSet/>
      <dgm:spPr/>
      <dgm:t>
        <a:bodyPr/>
        <a:lstStyle/>
        <a:p>
          <a:endParaRPr lang="hr-HR"/>
        </a:p>
      </dgm:t>
    </dgm:pt>
    <dgm:pt modelId="{EBDBFEE7-34C0-4AD9-B46E-D565C5963B96}">
      <dgm:prSet/>
      <dgm:spPr/>
      <dgm:t>
        <a:bodyPr/>
        <a:lstStyle/>
        <a:p>
          <a:r>
            <a: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jednostavniji za korištenje i lakše snalaženje</a:t>
          </a:r>
          <a:endParaRPr lang="hr-HR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gm:t>
    </dgm:pt>
    <dgm:pt modelId="{A91197B9-B779-4AF5-8DD3-7A15B57A200A}" type="parTrans" cxnId="{EBD628CA-F292-485F-A37C-24CA0D3062DE}">
      <dgm:prSet/>
      <dgm:spPr/>
      <dgm:t>
        <a:bodyPr/>
        <a:lstStyle/>
        <a:p>
          <a:endParaRPr lang="hr-HR"/>
        </a:p>
      </dgm:t>
    </dgm:pt>
    <dgm:pt modelId="{0B7B772A-73D5-451F-87C8-FEE910EDD6B5}" type="sibTrans" cxnId="{EBD628CA-F292-485F-A37C-24CA0D3062DE}">
      <dgm:prSet/>
      <dgm:spPr/>
      <dgm:t>
        <a:bodyPr/>
        <a:lstStyle/>
        <a:p>
          <a:endParaRPr lang="hr-HR"/>
        </a:p>
      </dgm:t>
    </dgm:pt>
    <dgm:pt modelId="{7BF54902-3AB1-4D90-B46A-4C743EAC8547}">
      <dgm:prSet/>
      <dgm:spPr/>
      <dgm:t>
        <a:bodyPr/>
        <a:lstStyle/>
        <a:p>
          <a:r>
            <a: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pojednostavljeno financijsko upravljanje - jedinični troškovi</a:t>
          </a:r>
          <a:endParaRPr lang="hr-HR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gm:t>
    </dgm:pt>
    <dgm:pt modelId="{BB49FBAD-563C-4542-BA3F-652B886242A1}" type="parTrans" cxnId="{5E5F55EC-C6F3-4516-8383-F5D97AB0F0E4}">
      <dgm:prSet/>
      <dgm:spPr/>
      <dgm:t>
        <a:bodyPr/>
        <a:lstStyle/>
        <a:p>
          <a:endParaRPr lang="hr-HR"/>
        </a:p>
      </dgm:t>
    </dgm:pt>
    <dgm:pt modelId="{1079B723-80F8-48FE-8BF6-CB51D98667D4}" type="sibTrans" cxnId="{5E5F55EC-C6F3-4516-8383-F5D97AB0F0E4}">
      <dgm:prSet/>
      <dgm:spPr/>
      <dgm:t>
        <a:bodyPr/>
        <a:lstStyle/>
        <a:p>
          <a:endParaRPr lang="hr-HR"/>
        </a:p>
      </dgm:t>
    </dgm:pt>
    <dgm:pt modelId="{ADFD1747-094E-490F-9E6F-36EFF50243CD}">
      <dgm:prSet custT="1"/>
      <dgm:spPr/>
      <dgm:t>
        <a:bodyPr/>
        <a:lstStyle/>
        <a:p>
          <a:r>
            <a:rPr lang="hr-HR" sz="1600" b="1" dirty="0" smtClean="0">
              <a:latin typeface="+mn-lt"/>
            </a:rPr>
            <a:t>ZNAČAJNO POVEĆANJE PRORAČUNA</a:t>
          </a:r>
          <a:endParaRPr lang="hr-HR" sz="1600" b="1" dirty="0">
            <a:latin typeface="+mn-lt"/>
          </a:endParaRPr>
        </a:p>
      </dgm:t>
    </dgm:pt>
    <dgm:pt modelId="{323DB82A-02F1-4954-A28E-B3EF4EF80E13}" type="parTrans" cxnId="{85FA0FB8-E435-4677-9B78-CE5D06372C51}">
      <dgm:prSet/>
      <dgm:spPr/>
      <dgm:t>
        <a:bodyPr/>
        <a:lstStyle/>
        <a:p>
          <a:endParaRPr lang="hr-HR"/>
        </a:p>
      </dgm:t>
    </dgm:pt>
    <dgm:pt modelId="{770015A2-0D01-457D-A579-474113D7E0E9}" type="sibTrans" cxnId="{85FA0FB8-E435-4677-9B78-CE5D06372C51}">
      <dgm:prSet/>
      <dgm:spPr/>
      <dgm:t>
        <a:bodyPr/>
        <a:lstStyle/>
        <a:p>
          <a:endParaRPr lang="hr-HR"/>
        </a:p>
      </dgm:t>
    </dgm:pt>
    <dgm:pt modelId="{8EE86CED-B484-4CFC-9C63-A64E5FF4080B}">
      <dgm:prSet/>
      <dgm:spPr/>
      <dgm:t>
        <a:bodyPr/>
        <a:lstStyle/>
        <a:p>
          <a:r>
            <a:rPr lang="pl-PL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40 % povećanja za sve sektore</a:t>
          </a:r>
          <a:endParaRPr lang="hr-HR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gm:t>
    </dgm:pt>
    <dgm:pt modelId="{33F4E49C-D1ED-44D9-885F-211F0F6E4CB3}" type="parTrans" cxnId="{33BE2F69-75CF-44D5-94E9-33CA5BD451A9}">
      <dgm:prSet/>
      <dgm:spPr/>
      <dgm:t>
        <a:bodyPr/>
        <a:lstStyle/>
        <a:p>
          <a:endParaRPr lang="hr-HR"/>
        </a:p>
      </dgm:t>
    </dgm:pt>
    <dgm:pt modelId="{9699094B-ACDF-4BDB-B0FB-40981FC6066C}" type="sibTrans" cxnId="{33BE2F69-75CF-44D5-94E9-33CA5BD451A9}">
      <dgm:prSet/>
      <dgm:spPr/>
      <dgm:t>
        <a:bodyPr/>
        <a:lstStyle/>
        <a:p>
          <a:endParaRPr lang="hr-HR"/>
        </a:p>
      </dgm:t>
    </dgm:pt>
    <dgm:pt modelId="{34980EF1-FCA1-49E8-B94E-C5043F8481A7}">
      <dgm:prSet/>
      <dgm:spPr/>
      <dgm:t>
        <a:bodyPr/>
        <a:lstStyle/>
        <a:p>
          <a:r>
            <a:rPr lang="vi-VN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dodatno financiranje iz aktivnosti vanjskih instrumenata za potporu međunarodne dimenzije visokog obrazovanja</a:t>
          </a:r>
          <a:endParaRPr lang="hr-HR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BA420577-EE15-462E-89D8-DA3C22067407}" type="parTrans" cxnId="{BB5E7FC6-3BFD-4418-A94A-93B3081B8842}">
      <dgm:prSet/>
      <dgm:spPr/>
      <dgm:t>
        <a:bodyPr/>
        <a:lstStyle/>
        <a:p>
          <a:endParaRPr lang="hr-HR"/>
        </a:p>
      </dgm:t>
    </dgm:pt>
    <dgm:pt modelId="{72A3C384-8FF9-4E80-8FD7-D2AC967C33B0}" type="sibTrans" cxnId="{BB5E7FC6-3BFD-4418-A94A-93B3081B8842}">
      <dgm:prSet/>
      <dgm:spPr/>
      <dgm:t>
        <a:bodyPr/>
        <a:lstStyle/>
        <a:p>
          <a:endParaRPr lang="hr-HR"/>
        </a:p>
      </dgm:t>
    </dgm:pt>
    <dgm:pt modelId="{998238BA-5293-4E0C-A6E4-E7325D39A1FE}" type="pres">
      <dgm:prSet presAssocID="{7C90A8B6-4608-4AF2-8BE8-3B38A9DE8D5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C0E2C36-177D-4489-9ACB-00B7FC938373}" type="pres">
      <dgm:prSet presAssocID="{97786E1C-6743-48E2-B8E0-D84A2F4BF3F2}" presName="parentLin" presStyleCnt="0"/>
      <dgm:spPr/>
    </dgm:pt>
    <dgm:pt modelId="{B5C9D04E-5252-4973-92BA-F7417114F987}" type="pres">
      <dgm:prSet presAssocID="{97786E1C-6743-48E2-B8E0-D84A2F4BF3F2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0565C9E0-A009-4C42-AC87-89E4DF436F74}" type="pres">
      <dgm:prSet presAssocID="{97786E1C-6743-48E2-B8E0-D84A2F4BF3F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B5FC293-0259-4FF3-A306-A13815CB0A5C}" type="pres">
      <dgm:prSet presAssocID="{97786E1C-6743-48E2-B8E0-D84A2F4BF3F2}" presName="negativeSpace" presStyleCnt="0"/>
      <dgm:spPr/>
    </dgm:pt>
    <dgm:pt modelId="{5E68F614-ED6A-41E4-AD29-42E163C6B7DB}" type="pres">
      <dgm:prSet presAssocID="{97786E1C-6743-48E2-B8E0-D84A2F4BF3F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E56F938-D628-4F70-A635-A5473DEF4989}" type="pres">
      <dgm:prSet presAssocID="{88D1186E-8C4A-46F7-AF38-EB310D060449}" presName="spaceBetweenRectangles" presStyleCnt="0"/>
      <dgm:spPr/>
    </dgm:pt>
    <dgm:pt modelId="{D4E7AD05-0FE2-4227-A157-A4FCAEFF2750}" type="pres">
      <dgm:prSet presAssocID="{6878A630-D7BF-40DD-9523-F0C3FA789C65}" presName="parentLin" presStyleCnt="0"/>
      <dgm:spPr/>
    </dgm:pt>
    <dgm:pt modelId="{493E6B54-FB45-4637-AE12-D16BBC31FF0B}" type="pres">
      <dgm:prSet presAssocID="{6878A630-D7BF-40DD-9523-F0C3FA789C65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ED29E0A2-FF76-4701-8E9C-4C3D62C5424E}" type="pres">
      <dgm:prSet presAssocID="{6878A630-D7BF-40DD-9523-F0C3FA789C6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7111D3B-F418-40B9-BFD9-3A284A893F77}" type="pres">
      <dgm:prSet presAssocID="{6878A630-D7BF-40DD-9523-F0C3FA789C65}" presName="negativeSpace" presStyleCnt="0"/>
      <dgm:spPr/>
    </dgm:pt>
    <dgm:pt modelId="{9B8A704F-4AA7-4834-BE1D-099A2299A0FD}" type="pres">
      <dgm:prSet presAssocID="{6878A630-D7BF-40DD-9523-F0C3FA789C6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3035DF2-CF02-44B6-AE0A-8BAE8678CEAF}" type="pres">
      <dgm:prSet presAssocID="{7715E44C-B1AD-4D9E-A740-C12F43FEC476}" presName="spaceBetweenRectangles" presStyleCnt="0"/>
      <dgm:spPr/>
    </dgm:pt>
    <dgm:pt modelId="{1FEEA852-AE89-42E3-BFAA-49B6283CEB6D}" type="pres">
      <dgm:prSet presAssocID="{ADFD1747-094E-490F-9E6F-36EFF50243CD}" presName="parentLin" presStyleCnt="0"/>
      <dgm:spPr/>
    </dgm:pt>
    <dgm:pt modelId="{1084EAFE-4255-4E83-90C9-1F211C589ADF}" type="pres">
      <dgm:prSet presAssocID="{ADFD1747-094E-490F-9E6F-36EFF50243CD}" presName="parentLeftMargin" presStyleLbl="node1" presStyleIdx="1" presStyleCnt="3"/>
      <dgm:spPr/>
      <dgm:t>
        <a:bodyPr/>
        <a:lstStyle/>
        <a:p>
          <a:endParaRPr lang="hr-HR"/>
        </a:p>
      </dgm:t>
    </dgm:pt>
    <dgm:pt modelId="{D474EB95-5880-4197-979D-D27F8AE3954E}" type="pres">
      <dgm:prSet presAssocID="{ADFD1747-094E-490F-9E6F-36EFF50243C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BEC1F6D-40F5-4708-9C6C-BFBFDD8CFE9D}" type="pres">
      <dgm:prSet presAssocID="{ADFD1747-094E-490F-9E6F-36EFF50243CD}" presName="negativeSpace" presStyleCnt="0"/>
      <dgm:spPr/>
    </dgm:pt>
    <dgm:pt modelId="{93B5CB47-231B-462D-B202-2225167C6369}" type="pres">
      <dgm:prSet presAssocID="{ADFD1747-094E-490F-9E6F-36EFF50243C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1CA41E7-B2B1-443A-9A27-0C2353B0FAFD}" type="presOf" srcId="{ADFD1747-094E-490F-9E6F-36EFF50243CD}" destId="{1084EAFE-4255-4E83-90C9-1F211C589ADF}" srcOrd="0" destOrd="0" presId="urn:microsoft.com/office/officeart/2005/8/layout/list1"/>
    <dgm:cxn modelId="{B4424F82-98C5-4B54-AF0F-BE6BDEE65059}" type="presOf" srcId="{34980EF1-FCA1-49E8-B94E-C5043F8481A7}" destId="{93B5CB47-231B-462D-B202-2225167C6369}" srcOrd="0" destOrd="1" presId="urn:microsoft.com/office/officeart/2005/8/layout/list1"/>
    <dgm:cxn modelId="{B4460E1C-4EA4-4C7D-85D3-B5ABC181FD8E}" type="presOf" srcId="{D3C22874-7381-4268-9668-D3787E0A4F46}" destId="{5E68F614-ED6A-41E4-AD29-42E163C6B7DB}" srcOrd="0" destOrd="0" presId="urn:microsoft.com/office/officeart/2005/8/layout/list1"/>
    <dgm:cxn modelId="{EBD628CA-F292-485F-A37C-24CA0D3062DE}" srcId="{6878A630-D7BF-40DD-9523-F0C3FA789C65}" destId="{EBDBFEE7-34C0-4AD9-B46E-D565C5963B96}" srcOrd="1" destOrd="0" parTransId="{A91197B9-B779-4AF5-8DD3-7A15B57A200A}" sibTransId="{0B7B772A-73D5-451F-87C8-FEE910EDD6B5}"/>
    <dgm:cxn modelId="{85FA0FB8-E435-4677-9B78-CE5D06372C51}" srcId="{7C90A8B6-4608-4AF2-8BE8-3B38A9DE8D5F}" destId="{ADFD1747-094E-490F-9E6F-36EFF50243CD}" srcOrd="2" destOrd="0" parTransId="{323DB82A-02F1-4954-A28E-B3EF4EF80E13}" sibTransId="{770015A2-0D01-457D-A579-474113D7E0E9}"/>
    <dgm:cxn modelId="{F56B78E4-E235-4089-BA4C-8366EF890F85}" type="presOf" srcId="{ADFD1747-094E-490F-9E6F-36EFF50243CD}" destId="{D474EB95-5880-4197-979D-D27F8AE3954E}" srcOrd="1" destOrd="0" presId="urn:microsoft.com/office/officeart/2005/8/layout/list1"/>
    <dgm:cxn modelId="{C1EDF669-8D5F-48E4-A597-8A4F2AA4DF3D}" type="presOf" srcId="{EBDBFEE7-34C0-4AD9-B46E-D565C5963B96}" destId="{9B8A704F-4AA7-4834-BE1D-099A2299A0FD}" srcOrd="0" destOrd="1" presId="urn:microsoft.com/office/officeart/2005/8/layout/list1"/>
    <dgm:cxn modelId="{A572E72A-6A8F-4F83-9AD0-3867320B1F4E}" type="presOf" srcId="{7BF54902-3AB1-4D90-B46A-4C743EAC8547}" destId="{9B8A704F-4AA7-4834-BE1D-099A2299A0FD}" srcOrd="0" destOrd="2" presId="urn:microsoft.com/office/officeart/2005/8/layout/list1"/>
    <dgm:cxn modelId="{4F95175D-3BE7-4EE6-9216-4EFD159EED00}" type="presOf" srcId="{6878A630-D7BF-40DD-9523-F0C3FA789C65}" destId="{ED29E0A2-FF76-4701-8E9C-4C3D62C5424E}" srcOrd="1" destOrd="0" presId="urn:microsoft.com/office/officeart/2005/8/layout/list1"/>
    <dgm:cxn modelId="{6F2B57D6-EC62-4646-8E9D-1B686C7355E2}" type="presOf" srcId="{6878A630-D7BF-40DD-9523-F0C3FA789C65}" destId="{493E6B54-FB45-4637-AE12-D16BBC31FF0B}" srcOrd="0" destOrd="0" presId="urn:microsoft.com/office/officeart/2005/8/layout/list1"/>
    <dgm:cxn modelId="{9E77F380-62CA-4C6B-ABD3-1A161C32CACF}" srcId="{6878A630-D7BF-40DD-9523-F0C3FA789C65}" destId="{821A06C1-A27D-4E1C-B75B-1BA8E9053711}" srcOrd="0" destOrd="0" parTransId="{E3B0094F-85C9-499B-8F24-88B520695401}" sibTransId="{D2D7AF4E-F039-4A8D-955B-36CBFBE869F9}"/>
    <dgm:cxn modelId="{AE58DB22-1F44-4148-BB2F-D7EBE79EE920}" srcId="{7C90A8B6-4608-4AF2-8BE8-3B38A9DE8D5F}" destId="{6878A630-D7BF-40DD-9523-F0C3FA789C65}" srcOrd="1" destOrd="0" parTransId="{8DC18312-3778-4FD4-8697-803B00C112E2}" sibTransId="{7715E44C-B1AD-4D9E-A740-C12F43FEC476}"/>
    <dgm:cxn modelId="{33BE2F69-75CF-44D5-94E9-33CA5BD451A9}" srcId="{ADFD1747-094E-490F-9E6F-36EFF50243CD}" destId="{8EE86CED-B484-4CFC-9C63-A64E5FF4080B}" srcOrd="0" destOrd="0" parTransId="{33F4E49C-D1ED-44D9-885F-211F0F6E4CB3}" sibTransId="{9699094B-ACDF-4BDB-B0FB-40981FC6066C}"/>
    <dgm:cxn modelId="{AE7EE06F-A4A9-461B-B011-504A3DE60222}" srcId="{97786E1C-6743-48E2-B8E0-D84A2F4BF3F2}" destId="{02E67259-4BDE-4336-A54B-C0C8C24585F5}" srcOrd="1" destOrd="0" parTransId="{6A853697-5429-4964-97BD-066FBD2E9973}" sibTransId="{9CB2F610-01B7-40FC-807C-A64A332E5195}"/>
    <dgm:cxn modelId="{6DF21209-024C-4254-94EC-B7CF8E12D1E6}" type="presOf" srcId="{821A06C1-A27D-4E1C-B75B-1BA8E9053711}" destId="{9B8A704F-4AA7-4834-BE1D-099A2299A0FD}" srcOrd="0" destOrd="0" presId="urn:microsoft.com/office/officeart/2005/8/layout/list1"/>
    <dgm:cxn modelId="{BB5E7FC6-3BFD-4418-A94A-93B3081B8842}" srcId="{ADFD1747-094E-490F-9E6F-36EFF50243CD}" destId="{34980EF1-FCA1-49E8-B94E-C5043F8481A7}" srcOrd="1" destOrd="0" parTransId="{BA420577-EE15-462E-89D8-DA3C22067407}" sibTransId="{72A3C384-8FF9-4E80-8FD7-D2AC967C33B0}"/>
    <dgm:cxn modelId="{37113726-4556-44B3-A41C-67A41D0F326B}" srcId="{97786E1C-6743-48E2-B8E0-D84A2F4BF3F2}" destId="{D3C22874-7381-4268-9668-D3787E0A4F46}" srcOrd="0" destOrd="0" parTransId="{DB3944EB-4F35-4741-808D-FD5001CFF769}" sibTransId="{5837E232-87F1-41E5-A680-5417EB71F957}"/>
    <dgm:cxn modelId="{2DF12239-25DC-4A7F-BA91-83F4EBBF4292}" type="presOf" srcId="{97786E1C-6743-48E2-B8E0-D84A2F4BF3F2}" destId="{B5C9D04E-5252-4973-92BA-F7417114F987}" srcOrd="0" destOrd="0" presId="urn:microsoft.com/office/officeart/2005/8/layout/list1"/>
    <dgm:cxn modelId="{78C48254-3A24-4E73-9CA7-8FEF095EC384}" type="presOf" srcId="{8EE86CED-B484-4CFC-9C63-A64E5FF4080B}" destId="{93B5CB47-231B-462D-B202-2225167C6369}" srcOrd="0" destOrd="0" presId="urn:microsoft.com/office/officeart/2005/8/layout/list1"/>
    <dgm:cxn modelId="{2A3ED54D-0F2F-4B75-98F4-0D5DF7832087}" srcId="{7C90A8B6-4608-4AF2-8BE8-3B38A9DE8D5F}" destId="{97786E1C-6743-48E2-B8E0-D84A2F4BF3F2}" srcOrd="0" destOrd="0" parTransId="{A48C901A-F982-4214-A033-67AF817979C5}" sibTransId="{88D1186E-8C4A-46F7-AF38-EB310D060449}"/>
    <dgm:cxn modelId="{4EF0D9B2-3796-483E-8456-3401BEBAA68B}" type="presOf" srcId="{97786E1C-6743-48E2-B8E0-D84A2F4BF3F2}" destId="{0565C9E0-A009-4C42-AC87-89E4DF436F74}" srcOrd="1" destOrd="0" presId="urn:microsoft.com/office/officeart/2005/8/layout/list1"/>
    <dgm:cxn modelId="{5E5F55EC-C6F3-4516-8383-F5D97AB0F0E4}" srcId="{6878A630-D7BF-40DD-9523-F0C3FA789C65}" destId="{7BF54902-3AB1-4D90-B46A-4C743EAC8547}" srcOrd="2" destOrd="0" parTransId="{BB49FBAD-563C-4542-BA3F-652B886242A1}" sibTransId="{1079B723-80F8-48FE-8BF6-CB51D98667D4}"/>
    <dgm:cxn modelId="{3D7FEAE7-68C3-4584-9901-699376D1E063}" type="presOf" srcId="{02E67259-4BDE-4336-A54B-C0C8C24585F5}" destId="{5E68F614-ED6A-41E4-AD29-42E163C6B7DB}" srcOrd="0" destOrd="1" presId="urn:microsoft.com/office/officeart/2005/8/layout/list1"/>
    <dgm:cxn modelId="{3750643C-C1DC-47E1-A491-1BD732DD3E34}" type="presOf" srcId="{5AEEEECE-1842-4E8E-85B9-4B56C99ECED6}" destId="{5E68F614-ED6A-41E4-AD29-42E163C6B7DB}" srcOrd="0" destOrd="2" presId="urn:microsoft.com/office/officeart/2005/8/layout/list1"/>
    <dgm:cxn modelId="{69FDD6D4-54A5-41D9-B96C-310F8FB302FD}" srcId="{97786E1C-6743-48E2-B8E0-D84A2F4BF3F2}" destId="{5AEEEECE-1842-4E8E-85B9-4B56C99ECED6}" srcOrd="2" destOrd="0" parTransId="{B27F1C62-91A4-4DDF-B18B-452606F1E12D}" sibTransId="{05152683-272E-4F11-807A-51B4BE2941F6}"/>
    <dgm:cxn modelId="{F3990B14-F0E5-4B72-A44E-FF0A93172970}" type="presOf" srcId="{7C90A8B6-4608-4AF2-8BE8-3B38A9DE8D5F}" destId="{998238BA-5293-4E0C-A6E4-E7325D39A1FE}" srcOrd="0" destOrd="0" presId="urn:microsoft.com/office/officeart/2005/8/layout/list1"/>
    <dgm:cxn modelId="{6EA71FB8-48EB-4205-B5F4-CB7791FC363D}" type="presParOf" srcId="{998238BA-5293-4E0C-A6E4-E7325D39A1FE}" destId="{CC0E2C36-177D-4489-9ACB-00B7FC938373}" srcOrd="0" destOrd="0" presId="urn:microsoft.com/office/officeart/2005/8/layout/list1"/>
    <dgm:cxn modelId="{4F3B1A57-3AC9-4BA0-91B3-20D70816F7B7}" type="presParOf" srcId="{CC0E2C36-177D-4489-9ACB-00B7FC938373}" destId="{B5C9D04E-5252-4973-92BA-F7417114F987}" srcOrd="0" destOrd="0" presId="urn:microsoft.com/office/officeart/2005/8/layout/list1"/>
    <dgm:cxn modelId="{FAF55718-242F-4861-88F7-4D0E3FED0E28}" type="presParOf" srcId="{CC0E2C36-177D-4489-9ACB-00B7FC938373}" destId="{0565C9E0-A009-4C42-AC87-89E4DF436F74}" srcOrd="1" destOrd="0" presId="urn:microsoft.com/office/officeart/2005/8/layout/list1"/>
    <dgm:cxn modelId="{8DF67CBF-C3B8-4DAC-AE2A-162F0034C94B}" type="presParOf" srcId="{998238BA-5293-4E0C-A6E4-E7325D39A1FE}" destId="{5B5FC293-0259-4FF3-A306-A13815CB0A5C}" srcOrd="1" destOrd="0" presId="urn:microsoft.com/office/officeart/2005/8/layout/list1"/>
    <dgm:cxn modelId="{ABC92FCD-1131-4BBD-A782-69B1E193BF01}" type="presParOf" srcId="{998238BA-5293-4E0C-A6E4-E7325D39A1FE}" destId="{5E68F614-ED6A-41E4-AD29-42E163C6B7DB}" srcOrd="2" destOrd="0" presId="urn:microsoft.com/office/officeart/2005/8/layout/list1"/>
    <dgm:cxn modelId="{7122FB54-27F1-4107-AD7A-5DAF5542B276}" type="presParOf" srcId="{998238BA-5293-4E0C-A6E4-E7325D39A1FE}" destId="{4E56F938-D628-4F70-A635-A5473DEF4989}" srcOrd="3" destOrd="0" presId="urn:microsoft.com/office/officeart/2005/8/layout/list1"/>
    <dgm:cxn modelId="{AE4BD0FA-7915-4B04-88B2-CB0C3E653895}" type="presParOf" srcId="{998238BA-5293-4E0C-A6E4-E7325D39A1FE}" destId="{D4E7AD05-0FE2-4227-A157-A4FCAEFF2750}" srcOrd="4" destOrd="0" presId="urn:microsoft.com/office/officeart/2005/8/layout/list1"/>
    <dgm:cxn modelId="{BB2DA750-2DAA-4917-9C4A-B1AE55088A4E}" type="presParOf" srcId="{D4E7AD05-0FE2-4227-A157-A4FCAEFF2750}" destId="{493E6B54-FB45-4637-AE12-D16BBC31FF0B}" srcOrd="0" destOrd="0" presId="urn:microsoft.com/office/officeart/2005/8/layout/list1"/>
    <dgm:cxn modelId="{B8A03429-F48F-4F5B-9CA8-1B4A0389AE4F}" type="presParOf" srcId="{D4E7AD05-0FE2-4227-A157-A4FCAEFF2750}" destId="{ED29E0A2-FF76-4701-8E9C-4C3D62C5424E}" srcOrd="1" destOrd="0" presId="urn:microsoft.com/office/officeart/2005/8/layout/list1"/>
    <dgm:cxn modelId="{664532B3-126C-43C8-89F1-7713EC5DC03A}" type="presParOf" srcId="{998238BA-5293-4E0C-A6E4-E7325D39A1FE}" destId="{C7111D3B-F418-40B9-BFD9-3A284A893F77}" srcOrd="5" destOrd="0" presId="urn:microsoft.com/office/officeart/2005/8/layout/list1"/>
    <dgm:cxn modelId="{F9F4B972-9917-444F-81F3-B9AF55CE2C45}" type="presParOf" srcId="{998238BA-5293-4E0C-A6E4-E7325D39A1FE}" destId="{9B8A704F-4AA7-4834-BE1D-099A2299A0FD}" srcOrd="6" destOrd="0" presId="urn:microsoft.com/office/officeart/2005/8/layout/list1"/>
    <dgm:cxn modelId="{7B903952-1F8C-44DC-BAEE-36E36AD40CEF}" type="presParOf" srcId="{998238BA-5293-4E0C-A6E4-E7325D39A1FE}" destId="{D3035DF2-CF02-44B6-AE0A-8BAE8678CEAF}" srcOrd="7" destOrd="0" presId="urn:microsoft.com/office/officeart/2005/8/layout/list1"/>
    <dgm:cxn modelId="{3ACD77B8-A9A0-408E-BB2F-BF7532BC3FE3}" type="presParOf" srcId="{998238BA-5293-4E0C-A6E4-E7325D39A1FE}" destId="{1FEEA852-AE89-42E3-BFAA-49B6283CEB6D}" srcOrd="8" destOrd="0" presId="urn:microsoft.com/office/officeart/2005/8/layout/list1"/>
    <dgm:cxn modelId="{C426E9B0-3425-4FD7-8574-6D56EF192AF4}" type="presParOf" srcId="{1FEEA852-AE89-42E3-BFAA-49B6283CEB6D}" destId="{1084EAFE-4255-4E83-90C9-1F211C589ADF}" srcOrd="0" destOrd="0" presId="urn:microsoft.com/office/officeart/2005/8/layout/list1"/>
    <dgm:cxn modelId="{518163AB-1B38-48F8-98A7-B84A82AE8054}" type="presParOf" srcId="{1FEEA852-AE89-42E3-BFAA-49B6283CEB6D}" destId="{D474EB95-5880-4197-979D-D27F8AE3954E}" srcOrd="1" destOrd="0" presId="urn:microsoft.com/office/officeart/2005/8/layout/list1"/>
    <dgm:cxn modelId="{BD42D152-4056-4423-BDB2-80B7D7CBC01C}" type="presParOf" srcId="{998238BA-5293-4E0C-A6E4-E7325D39A1FE}" destId="{EBEC1F6D-40F5-4708-9C6C-BFBFDD8CFE9D}" srcOrd="9" destOrd="0" presId="urn:microsoft.com/office/officeart/2005/8/layout/list1"/>
    <dgm:cxn modelId="{9DCA809E-4566-425E-BE74-7305B04BA154}" type="presParOf" srcId="{998238BA-5293-4E0C-A6E4-E7325D39A1FE}" destId="{93B5CB47-231B-462D-B202-2225167C636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A80237-2688-4427-9BC2-B73FAA081CA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5DE529D-A3CB-4351-9EA7-70E1DE8EC4C4}">
      <dgm:prSet phldrT="[Text]" custT="1"/>
      <dgm:spPr/>
      <dgm:t>
        <a:bodyPr/>
        <a:lstStyle/>
        <a:p>
          <a:r>
            <a:rPr lang="hr-H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Ishodi za sudionike mobilnosti</a:t>
          </a:r>
          <a:endParaRPr lang="hr-HR" sz="2000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FC74D2-C562-4E95-A122-5514D69A387E}" type="parTrans" cxnId="{5E641226-DD0C-4E87-9D8E-FCB95BC574A4}">
      <dgm:prSet/>
      <dgm:spPr/>
      <dgm:t>
        <a:bodyPr/>
        <a:lstStyle/>
        <a:p>
          <a:endParaRPr lang="hr-HR"/>
        </a:p>
      </dgm:t>
    </dgm:pt>
    <dgm:pt modelId="{28340AC1-F6A6-4011-B17B-9799220005C5}" type="sibTrans" cxnId="{5E641226-DD0C-4E87-9D8E-FCB95BC574A4}">
      <dgm:prSet/>
      <dgm:spPr/>
      <dgm:t>
        <a:bodyPr/>
        <a:lstStyle/>
        <a:p>
          <a:endParaRPr lang="hr-HR"/>
        </a:p>
      </dgm:t>
    </dgm:pt>
    <dgm:pt modelId="{32A2D980-D293-4589-A82E-41C82258A5BD}">
      <dgm:prSet phldrT="[Text]" custT="1"/>
      <dgm:spPr/>
      <dgm:t>
        <a:bodyPr/>
        <a:lstStyle/>
        <a:p>
          <a:r>
            <a:rPr lang="hr-H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Ishodi za ustanovu</a:t>
          </a:r>
          <a:endParaRPr lang="hr-HR" sz="2000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F3A0DF-F32F-4BD2-B5DD-274E58896371}" type="parTrans" cxnId="{7E5BE1B2-84E8-46C6-9F12-92B618F7905B}">
      <dgm:prSet/>
      <dgm:spPr/>
      <dgm:t>
        <a:bodyPr/>
        <a:lstStyle/>
        <a:p>
          <a:endParaRPr lang="hr-HR"/>
        </a:p>
      </dgm:t>
    </dgm:pt>
    <dgm:pt modelId="{36293091-7756-4EE8-9A92-A97F43B8A262}" type="sibTrans" cxnId="{7E5BE1B2-84E8-46C6-9F12-92B618F7905B}">
      <dgm:prSet/>
      <dgm:spPr/>
      <dgm:t>
        <a:bodyPr/>
        <a:lstStyle/>
        <a:p>
          <a:endParaRPr lang="hr-HR"/>
        </a:p>
      </dgm:t>
    </dgm:pt>
    <dgm:pt modelId="{99A7FA36-07FA-44D1-97FD-D69D1114DA8D}" type="pres">
      <dgm:prSet presAssocID="{B5A80237-2688-4427-9BC2-B73FAA081CA8}" presName="arrowDiagram" presStyleCnt="0">
        <dgm:presLayoutVars>
          <dgm:chMax val="5"/>
          <dgm:dir/>
          <dgm:resizeHandles val="exact"/>
        </dgm:presLayoutVars>
      </dgm:prSet>
      <dgm:spPr/>
    </dgm:pt>
    <dgm:pt modelId="{6AE7F95A-554C-4D14-9962-CC4270DC35EF}" type="pres">
      <dgm:prSet presAssocID="{B5A80237-2688-4427-9BC2-B73FAA081CA8}" presName="arrow" presStyleLbl="bgShp" presStyleIdx="0" presStyleCnt="1"/>
      <dgm:spPr/>
    </dgm:pt>
    <dgm:pt modelId="{02847CD2-2FDE-400C-9E98-3C7F44FBE0EC}" type="pres">
      <dgm:prSet presAssocID="{B5A80237-2688-4427-9BC2-B73FAA081CA8}" presName="arrowDiagram2" presStyleCnt="0"/>
      <dgm:spPr/>
    </dgm:pt>
    <dgm:pt modelId="{7D931781-666B-47A1-A670-B350D8C3F89E}" type="pres">
      <dgm:prSet presAssocID="{D5DE529D-A3CB-4351-9EA7-70E1DE8EC4C4}" presName="bullet2a" presStyleLbl="node1" presStyleIdx="0" presStyleCnt="2"/>
      <dgm:spPr>
        <a:solidFill>
          <a:schemeClr val="accent2"/>
        </a:solidFill>
      </dgm:spPr>
    </dgm:pt>
    <dgm:pt modelId="{6FE7B016-8F89-4108-AA8F-41FB32075527}" type="pres">
      <dgm:prSet presAssocID="{D5DE529D-A3CB-4351-9EA7-70E1DE8EC4C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B0FD83A-6068-4737-9884-648C0283CD54}" type="pres">
      <dgm:prSet presAssocID="{32A2D980-D293-4589-A82E-41C82258A5BD}" presName="bullet2b" presStyleLbl="node1" presStyleIdx="1" presStyleCnt="2"/>
      <dgm:spPr>
        <a:solidFill>
          <a:schemeClr val="accent2"/>
        </a:solidFill>
      </dgm:spPr>
    </dgm:pt>
    <dgm:pt modelId="{F662AB32-1B4F-4396-8A37-542DEBB79D24}" type="pres">
      <dgm:prSet presAssocID="{32A2D980-D293-4589-A82E-41C82258A5BD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E5BE1B2-84E8-46C6-9F12-92B618F7905B}" srcId="{B5A80237-2688-4427-9BC2-B73FAA081CA8}" destId="{32A2D980-D293-4589-A82E-41C82258A5BD}" srcOrd="1" destOrd="0" parTransId="{AEF3A0DF-F32F-4BD2-B5DD-274E58896371}" sibTransId="{36293091-7756-4EE8-9A92-A97F43B8A262}"/>
    <dgm:cxn modelId="{8BE28FB0-ABAA-4FBF-A689-BAB9BFE92C4D}" type="presOf" srcId="{D5DE529D-A3CB-4351-9EA7-70E1DE8EC4C4}" destId="{6FE7B016-8F89-4108-AA8F-41FB32075527}" srcOrd="0" destOrd="0" presId="urn:microsoft.com/office/officeart/2005/8/layout/arrow2"/>
    <dgm:cxn modelId="{947925C8-2F28-431A-8618-42178100DFB5}" type="presOf" srcId="{B5A80237-2688-4427-9BC2-B73FAA081CA8}" destId="{99A7FA36-07FA-44D1-97FD-D69D1114DA8D}" srcOrd="0" destOrd="0" presId="urn:microsoft.com/office/officeart/2005/8/layout/arrow2"/>
    <dgm:cxn modelId="{5E641226-DD0C-4E87-9D8E-FCB95BC574A4}" srcId="{B5A80237-2688-4427-9BC2-B73FAA081CA8}" destId="{D5DE529D-A3CB-4351-9EA7-70E1DE8EC4C4}" srcOrd="0" destOrd="0" parTransId="{8EFC74D2-C562-4E95-A122-5514D69A387E}" sibTransId="{28340AC1-F6A6-4011-B17B-9799220005C5}"/>
    <dgm:cxn modelId="{D5A3659B-58FF-4228-A786-4141C568040C}" type="presOf" srcId="{32A2D980-D293-4589-A82E-41C82258A5BD}" destId="{F662AB32-1B4F-4396-8A37-542DEBB79D24}" srcOrd="0" destOrd="0" presId="urn:microsoft.com/office/officeart/2005/8/layout/arrow2"/>
    <dgm:cxn modelId="{3DB20A45-E31E-48BF-B0A5-9E024622DD0A}" type="presParOf" srcId="{99A7FA36-07FA-44D1-97FD-D69D1114DA8D}" destId="{6AE7F95A-554C-4D14-9962-CC4270DC35EF}" srcOrd="0" destOrd="0" presId="urn:microsoft.com/office/officeart/2005/8/layout/arrow2"/>
    <dgm:cxn modelId="{71B31C87-6A1D-4C7B-82EA-5DD5B4BF5773}" type="presParOf" srcId="{99A7FA36-07FA-44D1-97FD-D69D1114DA8D}" destId="{02847CD2-2FDE-400C-9E98-3C7F44FBE0EC}" srcOrd="1" destOrd="0" presId="urn:microsoft.com/office/officeart/2005/8/layout/arrow2"/>
    <dgm:cxn modelId="{B384005D-5515-4F23-B0C3-1629D1392488}" type="presParOf" srcId="{02847CD2-2FDE-400C-9E98-3C7F44FBE0EC}" destId="{7D931781-666B-47A1-A670-B350D8C3F89E}" srcOrd="0" destOrd="0" presId="urn:microsoft.com/office/officeart/2005/8/layout/arrow2"/>
    <dgm:cxn modelId="{9596E868-5ED3-4819-8594-D8546BEDC324}" type="presParOf" srcId="{02847CD2-2FDE-400C-9E98-3C7F44FBE0EC}" destId="{6FE7B016-8F89-4108-AA8F-41FB32075527}" srcOrd="1" destOrd="0" presId="urn:microsoft.com/office/officeart/2005/8/layout/arrow2"/>
    <dgm:cxn modelId="{D03004E1-07F3-43A5-88CF-5052ECE67382}" type="presParOf" srcId="{02847CD2-2FDE-400C-9E98-3C7F44FBE0EC}" destId="{DB0FD83A-6068-4737-9884-648C0283CD54}" srcOrd="2" destOrd="0" presId="urn:microsoft.com/office/officeart/2005/8/layout/arrow2"/>
    <dgm:cxn modelId="{E0E43A5E-B484-46F3-B462-AE8BC02146A7}" type="presParOf" srcId="{02847CD2-2FDE-400C-9E98-3C7F44FBE0EC}" destId="{F662AB32-1B4F-4396-8A37-542DEBB79D24}" srcOrd="3" destOrd="0" presId="urn:microsoft.com/office/officeart/2005/8/layout/arrow2"/>
  </dgm:cxnLst>
  <dgm:bg>
    <a:solidFill>
      <a:srgbClr val="FF9966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E9DD67-AF7B-45AE-8E64-77BBC5D1B2F1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107857E-F1BD-4BC5-B5BC-68896F9BBBE8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Bolje  općenite kompetencije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7E7B28-402F-4FB4-AC36-08E0F121F387}" type="parTrans" cxnId="{9CE5437C-A79D-40E2-AF75-819F083CBDB2}">
      <dgm:prSet/>
      <dgm:spPr/>
      <dgm:t>
        <a:bodyPr/>
        <a:lstStyle/>
        <a:p>
          <a:endParaRPr lang="hr-HR"/>
        </a:p>
      </dgm:t>
    </dgm:pt>
    <dgm:pt modelId="{C041AF31-28B8-4DD4-849B-6F4B20A99AD1}" type="sibTrans" cxnId="{9CE5437C-A79D-40E2-AF75-819F083CBDB2}">
      <dgm:prSet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B321DB2F-87CC-46DE-ADC9-9F6A6CCDD8D7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Formalno</a:t>
          </a:r>
        </a:p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&lt;-&gt;neformalno obrazovanje / tržište rada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E7ED2F-C31E-4CBF-9578-C8235B69715C}" type="parTrans" cxnId="{09189A31-188A-4F62-B1FE-55D5ED4E14C9}">
      <dgm:prSet/>
      <dgm:spPr/>
      <dgm:t>
        <a:bodyPr/>
        <a:lstStyle/>
        <a:p>
          <a:endParaRPr lang="hr-HR"/>
        </a:p>
      </dgm:t>
    </dgm:pt>
    <dgm:pt modelId="{37EDD93A-EC17-45A5-B27C-A637617AA6A5}" type="sibTrans" cxnId="{09189A31-188A-4F62-B1FE-55D5ED4E14C9}">
      <dgm:prSet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E8BA7A0E-110E-4C13-9210-DEF4A3440C5D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Mogućnosti za profesionalno napredovanje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71CB4F-836E-424A-B0D1-2FE805A380F9}" type="parTrans" cxnId="{5B6AEB2B-BF19-4AE1-A145-5A0377DF9C62}">
      <dgm:prSet/>
      <dgm:spPr/>
      <dgm:t>
        <a:bodyPr/>
        <a:lstStyle/>
        <a:p>
          <a:endParaRPr lang="hr-HR"/>
        </a:p>
      </dgm:t>
    </dgm:pt>
    <dgm:pt modelId="{C3249608-89D3-4CC5-BCC5-FBDE652AF8C6}" type="sibTrans" cxnId="{5B6AEB2B-BF19-4AE1-A145-5A0377DF9C62}">
      <dgm:prSet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33F62D05-CD2B-4AC8-B4AA-FA83E2B8C063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Jezične kompetencije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4AEA2-9BD5-4ECF-B75E-43AC1AA5710A}" type="parTrans" cxnId="{270F18B4-03AB-4FB2-A3C3-F28A7864E9FC}">
      <dgm:prSet/>
      <dgm:spPr/>
      <dgm:t>
        <a:bodyPr/>
        <a:lstStyle/>
        <a:p>
          <a:endParaRPr lang="hr-HR"/>
        </a:p>
      </dgm:t>
    </dgm:pt>
    <dgm:pt modelId="{FBD3B701-B2C9-411A-9F8B-071C9B318B33}" type="sibTrans" cxnId="{270F18B4-03AB-4FB2-A3C3-F28A7864E9FC}">
      <dgm:prSet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22114B4B-0279-4B55-836A-EC3C743D3677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Veća kvaliteta nastave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178AEC-5CFB-4BF6-A6DB-C0655E7B8395}" type="parTrans" cxnId="{243BD94D-B85F-4B01-AD4D-58BBD85347B0}">
      <dgm:prSet/>
      <dgm:spPr/>
      <dgm:t>
        <a:bodyPr/>
        <a:lstStyle/>
        <a:p>
          <a:endParaRPr lang="hr-HR"/>
        </a:p>
      </dgm:t>
    </dgm:pt>
    <dgm:pt modelId="{1B2884BC-6369-4F71-B203-811DC29A84C4}" type="sibTrans" cxnId="{243BD94D-B85F-4B01-AD4D-58BBD85347B0}">
      <dgm:prSet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26DF98C2-7F9F-432A-BF85-165E7A1B8C8D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Šire razumijevanje praksi i politika obrazovanja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D6677-2524-461B-B842-3D0324BB1EBF}" type="parTrans" cxnId="{BFB7124E-F771-474F-B90B-BC35BB912860}">
      <dgm:prSet/>
      <dgm:spPr/>
      <dgm:t>
        <a:bodyPr/>
        <a:lstStyle/>
        <a:p>
          <a:endParaRPr lang="hr-HR"/>
        </a:p>
      </dgm:t>
    </dgm:pt>
    <dgm:pt modelId="{31D635F6-0F63-4108-B55C-9A1A6B7550A1}" type="sibTrans" cxnId="{BFB7124E-F771-474F-B90B-BC35BB912860}">
      <dgm:prSet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765E4E74-ADCB-4F0C-93D9-4C74868EBB5A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Bolje shvaćanja potreba osoba s posebnim potrebama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E9D768-A2F3-4EFA-9432-E03E222CD8CD}" type="parTrans" cxnId="{430A1A4F-96DD-44FF-A8A6-384793A522FF}">
      <dgm:prSet/>
      <dgm:spPr/>
      <dgm:t>
        <a:bodyPr/>
        <a:lstStyle/>
        <a:p>
          <a:endParaRPr lang="hr-HR"/>
        </a:p>
      </dgm:t>
    </dgm:pt>
    <dgm:pt modelId="{FBC86950-23C6-460A-B59B-47EC663E27E3}" type="sibTrans" cxnId="{430A1A4F-96DD-44FF-A8A6-384793A522FF}">
      <dgm:prSet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22EE1F85-6008-4094-9B8D-7B86CFDB6D85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Društvena, jezična, kulturološka raznolikost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537EF6-AE3B-41E5-8623-09F9AAEBF6D7}" type="parTrans" cxnId="{D0E3861B-3AB4-414F-B50F-9918DD459D6C}">
      <dgm:prSet/>
      <dgm:spPr/>
      <dgm:t>
        <a:bodyPr/>
        <a:lstStyle/>
        <a:p>
          <a:endParaRPr lang="hr-HR"/>
        </a:p>
      </dgm:t>
    </dgm:pt>
    <dgm:pt modelId="{BBAF3C80-9084-4261-82BF-CD35587F0B34}" type="sibTrans" cxnId="{D0E3861B-3AB4-414F-B50F-9918DD459D6C}">
      <dgm:prSet/>
      <dgm:spPr>
        <a:solidFill>
          <a:srgbClr val="DE6E46"/>
        </a:solidFill>
      </dgm:spPr>
      <dgm:t>
        <a:bodyPr/>
        <a:lstStyle/>
        <a:p>
          <a:endParaRPr lang="hr-HR"/>
        </a:p>
      </dgm:t>
    </dgm:pt>
    <dgm:pt modelId="{7581071F-E2AD-4BE1-8FA0-5AAC667887EF}">
      <dgm:prSet phldrT="[Text]"/>
      <dgm:spPr>
        <a:solidFill>
          <a:schemeClr val="bg1">
            <a:lumMod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Motivacija i zadovoljstvo poslom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4A1B54-E2F1-40BD-A7E5-2D09A06F60C6}" type="parTrans" cxnId="{52E0A4C1-6D43-4859-84BB-D364F25D4907}">
      <dgm:prSet/>
      <dgm:spPr/>
      <dgm:t>
        <a:bodyPr/>
        <a:lstStyle/>
        <a:p>
          <a:endParaRPr lang="hr-HR"/>
        </a:p>
      </dgm:t>
    </dgm:pt>
    <dgm:pt modelId="{141A004E-5785-4E90-A876-170651F70C8A}" type="sibTrans" cxnId="{52E0A4C1-6D43-4859-84BB-D364F25D4907}">
      <dgm:prSet/>
      <dgm:spPr/>
      <dgm:t>
        <a:bodyPr/>
        <a:lstStyle/>
        <a:p>
          <a:endParaRPr lang="hr-HR"/>
        </a:p>
      </dgm:t>
    </dgm:pt>
    <dgm:pt modelId="{B401818C-8E27-4ABF-A1AB-4E51BDF73C9D}" type="pres">
      <dgm:prSet presAssocID="{F8E9DD67-AF7B-45AE-8E64-77BBC5D1B2F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BDDA839D-9B1C-4E8A-91BA-2E37409090F9}" type="pres">
      <dgm:prSet presAssocID="{1107857E-F1BD-4BC5-B5BC-68896F9BBBE8}" presName="compNode" presStyleCnt="0"/>
      <dgm:spPr/>
    </dgm:pt>
    <dgm:pt modelId="{F83F20C9-6409-4ED5-88DB-FE6EFAB69E9E}" type="pres">
      <dgm:prSet presAssocID="{1107857E-F1BD-4BC5-B5BC-68896F9BBBE8}" presName="dummyConnPt" presStyleCnt="0"/>
      <dgm:spPr/>
    </dgm:pt>
    <dgm:pt modelId="{C16D0977-0D65-49DC-9291-FB26AC0E9DF2}" type="pres">
      <dgm:prSet presAssocID="{1107857E-F1BD-4BC5-B5BC-68896F9BBBE8}" presName="node" presStyleLbl="node1" presStyleIdx="0" presStyleCnt="9" custScaleX="118257" custScaleY="1002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13AE6A0-A1B1-4E8B-86E6-82AB6C2B5635}" type="pres">
      <dgm:prSet presAssocID="{C041AF31-28B8-4DD4-849B-6F4B20A99AD1}" presName="sibTrans" presStyleLbl="bgSibTrans2D1" presStyleIdx="0" presStyleCnt="8"/>
      <dgm:spPr/>
      <dgm:t>
        <a:bodyPr/>
        <a:lstStyle/>
        <a:p>
          <a:endParaRPr lang="hr-HR"/>
        </a:p>
      </dgm:t>
    </dgm:pt>
    <dgm:pt modelId="{EADD4A39-DC69-4517-95C2-81D9CB0DA035}" type="pres">
      <dgm:prSet presAssocID="{B321DB2F-87CC-46DE-ADC9-9F6A6CCDD8D7}" presName="compNode" presStyleCnt="0"/>
      <dgm:spPr/>
    </dgm:pt>
    <dgm:pt modelId="{624EB141-CD41-4878-B316-AC58193B816E}" type="pres">
      <dgm:prSet presAssocID="{B321DB2F-87CC-46DE-ADC9-9F6A6CCDD8D7}" presName="dummyConnPt" presStyleCnt="0"/>
      <dgm:spPr/>
    </dgm:pt>
    <dgm:pt modelId="{43D4006F-4DA9-4D56-B4A7-AC04DE4F6909}" type="pres">
      <dgm:prSet presAssocID="{B321DB2F-87CC-46DE-ADC9-9F6A6CCDD8D7}" presName="node" presStyleLbl="node1" presStyleIdx="1" presStyleCnt="9" custScaleX="118962" custScaleY="10171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A658914-6AD4-4539-B7D1-2A416CD229F4}" type="pres">
      <dgm:prSet presAssocID="{37EDD93A-EC17-45A5-B27C-A637617AA6A5}" presName="sibTrans" presStyleLbl="bgSibTrans2D1" presStyleIdx="1" presStyleCnt="8"/>
      <dgm:spPr/>
      <dgm:t>
        <a:bodyPr/>
        <a:lstStyle/>
        <a:p>
          <a:endParaRPr lang="hr-HR"/>
        </a:p>
      </dgm:t>
    </dgm:pt>
    <dgm:pt modelId="{2D5BF110-EB3A-4AFE-9956-B17E6381505F}" type="pres">
      <dgm:prSet presAssocID="{E8BA7A0E-110E-4C13-9210-DEF4A3440C5D}" presName="compNode" presStyleCnt="0"/>
      <dgm:spPr/>
    </dgm:pt>
    <dgm:pt modelId="{D0675416-484A-4FB5-AF72-6A6305CB52FF}" type="pres">
      <dgm:prSet presAssocID="{E8BA7A0E-110E-4C13-9210-DEF4A3440C5D}" presName="dummyConnPt" presStyleCnt="0"/>
      <dgm:spPr/>
    </dgm:pt>
    <dgm:pt modelId="{EECC1254-0CEE-4C7C-B6E2-67C1F6B22BE7}" type="pres">
      <dgm:prSet presAssocID="{E8BA7A0E-110E-4C13-9210-DEF4A3440C5D}" presName="node" presStyleLbl="node1" presStyleIdx="2" presStyleCnt="9" custScaleX="125516" custScaleY="11604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E44A62E-204B-42EC-B4BF-44A2A01C5C6A}" type="pres">
      <dgm:prSet presAssocID="{C3249608-89D3-4CC5-BCC5-FBDE652AF8C6}" presName="sibTrans" presStyleLbl="bgSibTrans2D1" presStyleIdx="2" presStyleCnt="8"/>
      <dgm:spPr/>
      <dgm:t>
        <a:bodyPr/>
        <a:lstStyle/>
        <a:p>
          <a:endParaRPr lang="hr-HR"/>
        </a:p>
      </dgm:t>
    </dgm:pt>
    <dgm:pt modelId="{5865EBEF-6AB1-4684-A835-19917063F419}" type="pres">
      <dgm:prSet presAssocID="{33F62D05-CD2B-4AC8-B4AA-FA83E2B8C063}" presName="compNode" presStyleCnt="0"/>
      <dgm:spPr/>
    </dgm:pt>
    <dgm:pt modelId="{C40E2706-AA78-47CB-8C7E-46E097DAB01E}" type="pres">
      <dgm:prSet presAssocID="{33F62D05-CD2B-4AC8-B4AA-FA83E2B8C063}" presName="dummyConnPt" presStyleCnt="0"/>
      <dgm:spPr/>
    </dgm:pt>
    <dgm:pt modelId="{3872277A-46FA-4095-B97D-51761BAF82B8}" type="pres">
      <dgm:prSet presAssocID="{33F62D05-CD2B-4AC8-B4AA-FA83E2B8C063}" presName="node" presStyleLbl="node1" presStyleIdx="3" presStyleCnt="9" custScaleX="129154" custScaleY="11268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3959EA4-1A08-4F78-AA4F-CBDE9EFB840A}" type="pres">
      <dgm:prSet presAssocID="{FBD3B701-B2C9-411A-9F8B-071C9B318B33}" presName="sibTrans" presStyleLbl="bgSibTrans2D1" presStyleIdx="3" presStyleCnt="8"/>
      <dgm:spPr/>
      <dgm:t>
        <a:bodyPr/>
        <a:lstStyle/>
        <a:p>
          <a:endParaRPr lang="hr-HR"/>
        </a:p>
      </dgm:t>
    </dgm:pt>
    <dgm:pt modelId="{94F75A87-C459-49AE-996A-12ACC12839C7}" type="pres">
      <dgm:prSet presAssocID="{22114B4B-0279-4B55-836A-EC3C743D3677}" presName="compNode" presStyleCnt="0"/>
      <dgm:spPr/>
    </dgm:pt>
    <dgm:pt modelId="{A38E3891-68B6-4E40-912F-66A04680BD40}" type="pres">
      <dgm:prSet presAssocID="{22114B4B-0279-4B55-836A-EC3C743D3677}" presName="dummyConnPt" presStyleCnt="0"/>
      <dgm:spPr/>
    </dgm:pt>
    <dgm:pt modelId="{59A90822-5C10-4AE1-983C-854881DA98E1}" type="pres">
      <dgm:prSet presAssocID="{22114B4B-0279-4B55-836A-EC3C743D3677}" presName="node" presStyleLbl="node1" presStyleIdx="4" presStyleCnt="9" custScaleX="128039" custScaleY="10619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C26061-C307-4463-B5F6-9D9439E94BDA}" type="pres">
      <dgm:prSet presAssocID="{1B2884BC-6369-4F71-B203-811DC29A84C4}" presName="sibTrans" presStyleLbl="bgSibTrans2D1" presStyleIdx="4" presStyleCnt="8"/>
      <dgm:spPr/>
      <dgm:t>
        <a:bodyPr/>
        <a:lstStyle/>
        <a:p>
          <a:endParaRPr lang="hr-HR"/>
        </a:p>
      </dgm:t>
    </dgm:pt>
    <dgm:pt modelId="{63678760-7D9B-48BE-B187-7CA4D3FEBF4C}" type="pres">
      <dgm:prSet presAssocID="{26DF98C2-7F9F-432A-BF85-165E7A1B8C8D}" presName="compNode" presStyleCnt="0"/>
      <dgm:spPr/>
    </dgm:pt>
    <dgm:pt modelId="{AFCA6CA0-7872-4AC1-8291-5A6137E15BD6}" type="pres">
      <dgm:prSet presAssocID="{26DF98C2-7F9F-432A-BF85-165E7A1B8C8D}" presName="dummyConnPt" presStyleCnt="0"/>
      <dgm:spPr/>
    </dgm:pt>
    <dgm:pt modelId="{205E3DC5-D057-4660-9A36-C0368CDFC7A7}" type="pres">
      <dgm:prSet presAssocID="{26DF98C2-7F9F-432A-BF85-165E7A1B8C8D}" presName="node" presStyleLbl="node1" presStyleIdx="5" presStyleCnt="9" custScaleX="116080" custScaleY="10400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7083016-95B7-47F5-AD3F-CD89D1B2F80F}" type="pres">
      <dgm:prSet presAssocID="{31D635F6-0F63-4108-B55C-9A1A6B7550A1}" presName="sibTrans" presStyleLbl="bgSibTrans2D1" presStyleIdx="5" presStyleCnt="8"/>
      <dgm:spPr/>
      <dgm:t>
        <a:bodyPr/>
        <a:lstStyle/>
        <a:p>
          <a:endParaRPr lang="hr-HR"/>
        </a:p>
      </dgm:t>
    </dgm:pt>
    <dgm:pt modelId="{AC8326D6-D93C-4253-9469-F98C25E411BA}" type="pres">
      <dgm:prSet presAssocID="{765E4E74-ADCB-4F0C-93D9-4C74868EBB5A}" presName="compNode" presStyleCnt="0"/>
      <dgm:spPr/>
    </dgm:pt>
    <dgm:pt modelId="{80AFFDD6-0FCE-44FE-ACBD-CD4BF7E3F136}" type="pres">
      <dgm:prSet presAssocID="{765E4E74-ADCB-4F0C-93D9-4C74868EBB5A}" presName="dummyConnPt" presStyleCnt="0"/>
      <dgm:spPr/>
    </dgm:pt>
    <dgm:pt modelId="{7AD33D7F-015A-459F-AF6B-B0F462DC1644}" type="pres">
      <dgm:prSet presAssocID="{765E4E74-ADCB-4F0C-93D9-4C74868EBB5A}" presName="node" presStyleLbl="node1" presStyleIdx="6" presStyleCnt="9" custScaleX="117741" custScaleY="9928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56DEBCF-7A13-489A-9365-EDDBE42FDC9C}" type="pres">
      <dgm:prSet presAssocID="{FBC86950-23C6-460A-B59B-47EC663E27E3}" presName="sibTrans" presStyleLbl="bgSibTrans2D1" presStyleIdx="6" presStyleCnt="8"/>
      <dgm:spPr/>
      <dgm:t>
        <a:bodyPr/>
        <a:lstStyle/>
        <a:p>
          <a:endParaRPr lang="hr-HR"/>
        </a:p>
      </dgm:t>
    </dgm:pt>
    <dgm:pt modelId="{1B945919-B888-489F-9213-8B0A019FBDFE}" type="pres">
      <dgm:prSet presAssocID="{22EE1F85-6008-4094-9B8D-7B86CFDB6D85}" presName="compNode" presStyleCnt="0"/>
      <dgm:spPr/>
    </dgm:pt>
    <dgm:pt modelId="{90E5C4A2-21E3-4920-B71F-0E043CF40099}" type="pres">
      <dgm:prSet presAssocID="{22EE1F85-6008-4094-9B8D-7B86CFDB6D85}" presName="dummyConnPt" presStyleCnt="0"/>
      <dgm:spPr/>
    </dgm:pt>
    <dgm:pt modelId="{9ED9B711-0EB4-4900-95C9-09ACDA12B9FC}" type="pres">
      <dgm:prSet presAssocID="{22EE1F85-6008-4094-9B8D-7B86CFDB6D85}" presName="node" presStyleLbl="node1" presStyleIdx="7" presStyleCnt="9" custScaleX="117791" custScaleY="10920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7572288-A020-4F8F-8CFA-CC6634B036EE}" type="pres">
      <dgm:prSet presAssocID="{BBAF3C80-9084-4261-82BF-CD35587F0B34}" presName="sibTrans" presStyleLbl="bgSibTrans2D1" presStyleIdx="7" presStyleCnt="8"/>
      <dgm:spPr/>
      <dgm:t>
        <a:bodyPr/>
        <a:lstStyle/>
        <a:p>
          <a:endParaRPr lang="hr-HR"/>
        </a:p>
      </dgm:t>
    </dgm:pt>
    <dgm:pt modelId="{33367E29-35E2-4C69-B6D3-1A5E725BD841}" type="pres">
      <dgm:prSet presAssocID="{7581071F-E2AD-4BE1-8FA0-5AAC667887EF}" presName="compNode" presStyleCnt="0"/>
      <dgm:spPr/>
    </dgm:pt>
    <dgm:pt modelId="{4E0033E3-2A17-4678-AE01-3F899AEC1074}" type="pres">
      <dgm:prSet presAssocID="{7581071F-E2AD-4BE1-8FA0-5AAC667887EF}" presName="dummyConnPt" presStyleCnt="0"/>
      <dgm:spPr/>
    </dgm:pt>
    <dgm:pt modelId="{5ED615AB-0BE3-48D6-AA8C-5573B1353384}" type="pres">
      <dgm:prSet presAssocID="{7581071F-E2AD-4BE1-8FA0-5AAC667887EF}" presName="node" presStyleLbl="node1" presStyleIdx="8" presStyleCnt="9" custScaleX="119892" custScaleY="116563" custLinFactNeighborX="-1009" custLinFactNeighborY="-146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EFB19E7-8DEE-451A-84C2-16D9FD1A4BFA}" type="presOf" srcId="{B321DB2F-87CC-46DE-ADC9-9F6A6CCDD8D7}" destId="{43D4006F-4DA9-4D56-B4A7-AC04DE4F6909}" srcOrd="0" destOrd="0" presId="urn:microsoft.com/office/officeart/2005/8/layout/bProcess4"/>
    <dgm:cxn modelId="{430A1A4F-96DD-44FF-A8A6-384793A522FF}" srcId="{F8E9DD67-AF7B-45AE-8E64-77BBC5D1B2F1}" destId="{765E4E74-ADCB-4F0C-93D9-4C74868EBB5A}" srcOrd="6" destOrd="0" parTransId="{F1E9D768-A2F3-4EFA-9432-E03E222CD8CD}" sibTransId="{FBC86950-23C6-460A-B59B-47EC663E27E3}"/>
    <dgm:cxn modelId="{C3EAEADF-9F2B-498F-B6B5-8390A57E0841}" type="presOf" srcId="{C3249608-89D3-4CC5-BCC5-FBDE652AF8C6}" destId="{4E44A62E-204B-42EC-B4BF-44A2A01C5C6A}" srcOrd="0" destOrd="0" presId="urn:microsoft.com/office/officeart/2005/8/layout/bProcess4"/>
    <dgm:cxn modelId="{D0E3861B-3AB4-414F-B50F-9918DD459D6C}" srcId="{F8E9DD67-AF7B-45AE-8E64-77BBC5D1B2F1}" destId="{22EE1F85-6008-4094-9B8D-7B86CFDB6D85}" srcOrd="7" destOrd="0" parTransId="{0F537EF6-AE3B-41E5-8623-09F9AAEBF6D7}" sibTransId="{BBAF3C80-9084-4261-82BF-CD35587F0B34}"/>
    <dgm:cxn modelId="{C60DF29F-5CB2-4BFD-80B4-6DF601D6EFD8}" type="presOf" srcId="{22114B4B-0279-4B55-836A-EC3C743D3677}" destId="{59A90822-5C10-4AE1-983C-854881DA98E1}" srcOrd="0" destOrd="0" presId="urn:microsoft.com/office/officeart/2005/8/layout/bProcess4"/>
    <dgm:cxn modelId="{2C24C98E-A73C-45E2-B612-84DE21CDC8CB}" type="presOf" srcId="{7581071F-E2AD-4BE1-8FA0-5AAC667887EF}" destId="{5ED615AB-0BE3-48D6-AA8C-5573B1353384}" srcOrd="0" destOrd="0" presId="urn:microsoft.com/office/officeart/2005/8/layout/bProcess4"/>
    <dgm:cxn modelId="{A29A53E3-A212-4C16-AE12-7BF640B6FE2E}" type="presOf" srcId="{26DF98C2-7F9F-432A-BF85-165E7A1B8C8D}" destId="{205E3DC5-D057-4660-9A36-C0368CDFC7A7}" srcOrd="0" destOrd="0" presId="urn:microsoft.com/office/officeart/2005/8/layout/bProcess4"/>
    <dgm:cxn modelId="{09189A31-188A-4F62-B1FE-55D5ED4E14C9}" srcId="{F8E9DD67-AF7B-45AE-8E64-77BBC5D1B2F1}" destId="{B321DB2F-87CC-46DE-ADC9-9F6A6CCDD8D7}" srcOrd="1" destOrd="0" parTransId="{A1E7ED2F-C31E-4CBF-9578-C8235B69715C}" sibTransId="{37EDD93A-EC17-45A5-B27C-A637617AA6A5}"/>
    <dgm:cxn modelId="{243BD94D-B85F-4B01-AD4D-58BBD85347B0}" srcId="{F8E9DD67-AF7B-45AE-8E64-77BBC5D1B2F1}" destId="{22114B4B-0279-4B55-836A-EC3C743D3677}" srcOrd="4" destOrd="0" parTransId="{82178AEC-5CFB-4BF6-A6DB-C0655E7B8395}" sibTransId="{1B2884BC-6369-4F71-B203-811DC29A84C4}"/>
    <dgm:cxn modelId="{AC64D032-26AD-4787-977F-57AE2FA19B2D}" type="presOf" srcId="{31D635F6-0F63-4108-B55C-9A1A6B7550A1}" destId="{17083016-95B7-47F5-AD3F-CD89D1B2F80F}" srcOrd="0" destOrd="0" presId="urn:microsoft.com/office/officeart/2005/8/layout/bProcess4"/>
    <dgm:cxn modelId="{9CE5437C-A79D-40E2-AF75-819F083CBDB2}" srcId="{F8E9DD67-AF7B-45AE-8E64-77BBC5D1B2F1}" destId="{1107857E-F1BD-4BC5-B5BC-68896F9BBBE8}" srcOrd="0" destOrd="0" parTransId="{377E7B28-402F-4FB4-AC36-08E0F121F387}" sibTransId="{C041AF31-28B8-4DD4-849B-6F4B20A99AD1}"/>
    <dgm:cxn modelId="{57F3D127-3D8A-4231-A7C5-41865722EBDD}" type="presOf" srcId="{33F62D05-CD2B-4AC8-B4AA-FA83E2B8C063}" destId="{3872277A-46FA-4095-B97D-51761BAF82B8}" srcOrd="0" destOrd="0" presId="urn:microsoft.com/office/officeart/2005/8/layout/bProcess4"/>
    <dgm:cxn modelId="{6C62837E-7E12-4F8A-A120-2D6CDCC5F1E1}" type="presOf" srcId="{F8E9DD67-AF7B-45AE-8E64-77BBC5D1B2F1}" destId="{B401818C-8E27-4ABF-A1AB-4E51BDF73C9D}" srcOrd="0" destOrd="0" presId="urn:microsoft.com/office/officeart/2005/8/layout/bProcess4"/>
    <dgm:cxn modelId="{52E0A4C1-6D43-4859-84BB-D364F25D4907}" srcId="{F8E9DD67-AF7B-45AE-8E64-77BBC5D1B2F1}" destId="{7581071F-E2AD-4BE1-8FA0-5AAC667887EF}" srcOrd="8" destOrd="0" parTransId="{8E4A1B54-E2F1-40BD-A7E5-2D09A06F60C6}" sibTransId="{141A004E-5785-4E90-A876-170651F70C8A}"/>
    <dgm:cxn modelId="{B0389815-7428-4445-B871-1B741D922A10}" type="presOf" srcId="{1107857E-F1BD-4BC5-B5BC-68896F9BBBE8}" destId="{C16D0977-0D65-49DC-9291-FB26AC0E9DF2}" srcOrd="0" destOrd="0" presId="urn:microsoft.com/office/officeart/2005/8/layout/bProcess4"/>
    <dgm:cxn modelId="{2F937811-E9E0-41CE-A03D-508C2D085F34}" type="presOf" srcId="{BBAF3C80-9084-4261-82BF-CD35587F0B34}" destId="{D7572288-A020-4F8F-8CFA-CC6634B036EE}" srcOrd="0" destOrd="0" presId="urn:microsoft.com/office/officeart/2005/8/layout/bProcess4"/>
    <dgm:cxn modelId="{654FBFD5-468F-424A-B68E-BEA3CD9C1F52}" type="presOf" srcId="{C041AF31-28B8-4DD4-849B-6F4B20A99AD1}" destId="{413AE6A0-A1B1-4E8B-86E6-82AB6C2B5635}" srcOrd="0" destOrd="0" presId="urn:microsoft.com/office/officeart/2005/8/layout/bProcess4"/>
    <dgm:cxn modelId="{270F18B4-03AB-4FB2-A3C3-F28A7864E9FC}" srcId="{F8E9DD67-AF7B-45AE-8E64-77BBC5D1B2F1}" destId="{33F62D05-CD2B-4AC8-B4AA-FA83E2B8C063}" srcOrd="3" destOrd="0" parTransId="{3F64AEA2-9BD5-4ECF-B75E-43AC1AA5710A}" sibTransId="{FBD3B701-B2C9-411A-9F8B-071C9B318B33}"/>
    <dgm:cxn modelId="{E923BDA9-4A7C-4FE0-9CDD-B6525504C461}" type="presOf" srcId="{FBC86950-23C6-460A-B59B-47EC663E27E3}" destId="{756DEBCF-7A13-489A-9365-EDDBE42FDC9C}" srcOrd="0" destOrd="0" presId="urn:microsoft.com/office/officeart/2005/8/layout/bProcess4"/>
    <dgm:cxn modelId="{65259754-049F-455F-8651-E735C2217AA5}" type="presOf" srcId="{E8BA7A0E-110E-4C13-9210-DEF4A3440C5D}" destId="{EECC1254-0CEE-4C7C-B6E2-67C1F6B22BE7}" srcOrd="0" destOrd="0" presId="urn:microsoft.com/office/officeart/2005/8/layout/bProcess4"/>
    <dgm:cxn modelId="{5B6AEB2B-BF19-4AE1-A145-5A0377DF9C62}" srcId="{F8E9DD67-AF7B-45AE-8E64-77BBC5D1B2F1}" destId="{E8BA7A0E-110E-4C13-9210-DEF4A3440C5D}" srcOrd="2" destOrd="0" parTransId="{1771CB4F-836E-424A-B0D1-2FE805A380F9}" sibTransId="{C3249608-89D3-4CC5-BCC5-FBDE652AF8C6}"/>
    <dgm:cxn modelId="{BFB7124E-F771-474F-B90B-BC35BB912860}" srcId="{F8E9DD67-AF7B-45AE-8E64-77BBC5D1B2F1}" destId="{26DF98C2-7F9F-432A-BF85-165E7A1B8C8D}" srcOrd="5" destOrd="0" parTransId="{A9BD6677-2524-461B-B842-3D0324BB1EBF}" sibTransId="{31D635F6-0F63-4108-B55C-9A1A6B7550A1}"/>
    <dgm:cxn modelId="{7E43A0E1-CDB7-4A8C-B03D-C7EBC916B68E}" type="presOf" srcId="{37EDD93A-EC17-45A5-B27C-A637617AA6A5}" destId="{BA658914-6AD4-4539-B7D1-2A416CD229F4}" srcOrd="0" destOrd="0" presId="urn:microsoft.com/office/officeart/2005/8/layout/bProcess4"/>
    <dgm:cxn modelId="{90FBF3F6-0025-4587-A5B6-A80429DD3B7D}" type="presOf" srcId="{765E4E74-ADCB-4F0C-93D9-4C74868EBB5A}" destId="{7AD33D7F-015A-459F-AF6B-B0F462DC1644}" srcOrd="0" destOrd="0" presId="urn:microsoft.com/office/officeart/2005/8/layout/bProcess4"/>
    <dgm:cxn modelId="{58D61C47-A1ED-4DB1-A27E-42C76C1DD133}" type="presOf" srcId="{FBD3B701-B2C9-411A-9F8B-071C9B318B33}" destId="{23959EA4-1A08-4F78-AA4F-CBDE9EFB840A}" srcOrd="0" destOrd="0" presId="urn:microsoft.com/office/officeart/2005/8/layout/bProcess4"/>
    <dgm:cxn modelId="{5B43DC6A-412B-4448-8FA3-2043B671865F}" type="presOf" srcId="{1B2884BC-6369-4F71-B203-811DC29A84C4}" destId="{A4C26061-C307-4463-B5F6-9D9439E94BDA}" srcOrd="0" destOrd="0" presId="urn:microsoft.com/office/officeart/2005/8/layout/bProcess4"/>
    <dgm:cxn modelId="{2C803712-6A0A-49EF-A389-96D62DDFA2DE}" type="presOf" srcId="{22EE1F85-6008-4094-9B8D-7B86CFDB6D85}" destId="{9ED9B711-0EB4-4900-95C9-09ACDA12B9FC}" srcOrd="0" destOrd="0" presId="urn:microsoft.com/office/officeart/2005/8/layout/bProcess4"/>
    <dgm:cxn modelId="{542033AE-F723-4E31-B659-F0823AD4D55B}" type="presParOf" srcId="{B401818C-8E27-4ABF-A1AB-4E51BDF73C9D}" destId="{BDDA839D-9B1C-4E8A-91BA-2E37409090F9}" srcOrd="0" destOrd="0" presId="urn:microsoft.com/office/officeart/2005/8/layout/bProcess4"/>
    <dgm:cxn modelId="{0CFD1599-750C-4946-997A-43D358CB01AC}" type="presParOf" srcId="{BDDA839D-9B1C-4E8A-91BA-2E37409090F9}" destId="{F83F20C9-6409-4ED5-88DB-FE6EFAB69E9E}" srcOrd="0" destOrd="0" presId="urn:microsoft.com/office/officeart/2005/8/layout/bProcess4"/>
    <dgm:cxn modelId="{20BCB92A-F024-4EF7-B08E-8F37BDF0DB1E}" type="presParOf" srcId="{BDDA839D-9B1C-4E8A-91BA-2E37409090F9}" destId="{C16D0977-0D65-49DC-9291-FB26AC0E9DF2}" srcOrd="1" destOrd="0" presId="urn:microsoft.com/office/officeart/2005/8/layout/bProcess4"/>
    <dgm:cxn modelId="{72C38F6F-81E7-4809-A059-74FFBBF575A8}" type="presParOf" srcId="{B401818C-8E27-4ABF-A1AB-4E51BDF73C9D}" destId="{413AE6A0-A1B1-4E8B-86E6-82AB6C2B5635}" srcOrd="1" destOrd="0" presId="urn:microsoft.com/office/officeart/2005/8/layout/bProcess4"/>
    <dgm:cxn modelId="{E9C41F77-6F5C-401D-AB34-9CF7127A0379}" type="presParOf" srcId="{B401818C-8E27-4ABF-A1AB-4E51BDF73C9D}" destId="{EADD4A39-DC69-4517-95C2-81D9CB0DA035}" srcOrd="2" destOrd="0" presId="urn:microsoft.com/office/officeart/2005/8/layout/bProcess4"/>
    <dgm:cxn modelId="{880D7F67-47DE-4E9B-A88D-E1F7A691F2CD}" type="presParOf" srcId="{EADD4A39-DC69-4517-95C2-81D9CB0DA035}" destId="{624EB141-CD41-4878-B316-AC58193B816E}" srcOrd="0" destOrd="0" presId="urn:microsoft.com/office/officeart/2005/8/layout/bProcess4"/>
    <dgm:cxn modelId="{8CC9660C-1339-4595-81EE-6F9830B274AC}" type="presParOf" srcId="{EADD4A39-DC69-4517-95C2-81D9CB0DA035}" destId="{43D4006F-4DA9-4D56-B4A7-AC04DE4F6909}" srcOrd="1" destOrd="0" presId="urn:microsoft.com/office/officeart/2005/8/layout/bProcess4"/>
    <dgm:cxn modelId="{81FE470C-EFB8-4F2A-A9AC-514726E522E3}" type="presParOf" srcId="{B401818C-8E27-4ABF-A1AB-4E51BDF73C9D}" destId="{BA658914-6AD4-4539-B7D1-2A416CD229F4}" srcOrd="3" destOrd="0" presId="urn:microsoft.com/office/officeart/2005/8/layout/bProcess4"/>
    <dgm:cxn modelId="{6EE70995-77C9-44B7-845F-F721DB3EA126}" type="presParOf" srcId="{B401818C-8E27-4ABF-A1AB-4E51BDF73C9D}" destId="{2D5BF110-EB3A-4AFE-9956-B17E6381505F}" srcOrd="4" destOrd="0" presId="urn:microsoft.com/office/officeart/2005/8/layout/bProcess4"/>
    <dgm:cxn modelId="{2A5E8C20-0D3B-4170-BF4E-9A7931E36D70}" type="presParOf" srcId="{2D5BF110-EB3A-4AFE-9956-B17E6381505F}" destId="{D0675416-484A-4FB5-AF72-6A6305CB52FF}" srcOrd="0" destOrd="0" presId="urn:microsoft.com/office/officeart/2005/8/layout/bProcess4"/>
    <dgm:cxn modelId="{BD58F653-D024-4475-9B7A-51F04D6EE642}" type="presParOf" srcId="{2D5BF110-EB3A-4AFE-9956-B17E6381505F}" destId="{EECC1254-0CEE-4C7C-B6E2-67C1F6B22BE7}" srcOrd="1" destOrd="0" presId="urn:microsoft.com/office/officeart/2005/8/layout/bProcess4"/>
    <dgm:cxn modelId="{4E36038B-890E-429A-B650-E9E7BADDE974}" type="presParOf" srcId="{B401818C-8E27-4ABF-A1AB-4E51BDF73C9D}" destId="{4E44A62E-204B-42EC-B4BF-44A2A01C5C6A}" srcOrd="5" destOrd="0" presId="urn:microsoft.com/office/officeart/2005/8/layout/bProcess4"/>
    <dgm:cxn modelId="{7756C23E-7195-4B83-8ED3-B3789FDD26BF}" type="presParOf" srcId="{B401818C-8E27-4ABF-A1AB-4E51BDF73C9D}" destId="{5865EBEF-6AB1-4684-A835-19917063F419}" srcOrd="6" destOrd="0" presId="urn:microsoft.com/office/officeart/2005/8/layout/bProcess4"/>
    <dgm:cxn modelId="{DB470133-E7C8-4291-BC4E-128D58C46ABA}" type="presParOf" srcId="{5865EBEF-6AB1-4684-A835-19917063F419}" destId="{C40E2706-AA78-47CB-8C7E-46E097DAB01E}" srcOrd="0" destOrd="0" presId="urn:microsoft.com/office/officeart/2005/8/layout/bProcess4"/>
    <dgm:cxn modelId="{4970B2A2-D053-432F-8D7F-F11CF2EAF72F}" type="presParOf" srcId="{5865EBEF-6AB1-4684-A835-19917063F419}" destId="{3872277A-46FA-4095-B97D-51761BAF82B8}" srcOrd="1" destOrd="0" presId="urn:microsoft.com/office/officeart/2005/8/layout/bProcess4"/>
    <dgm:cxn modelId="{063C0790-50F7-41E3-988B-16B921D2E78D}" type="presParOf" srcId="{B401818C-8E27-4ABF-A1AB-4E51BDF73C9D}" destId="{23959EA4-1A08-4F78-AA4F-CBDE9EFB840A}" srcOrd="7" destOrd="0" presId="urn:microsoft.com/office/officeart/2005/8/layout/bProcess4"/>
    <dgm:cxn modelId="{68EF207B-5064-4919-AD35-57F4020A7BC7}" type="presParOf" srcId="{B401818C-8E27-4ABF-A1AB-4E51BDF73C9D}" destId="{94F75A87-C459-49AE-996A-12ACC12839C7}" srcOrd="8" destOrd="0" presId="urn:microsoft.com/office/officeart/2005/8/layout/bProcess4"/>
    <dgm:cxn modelId="{7522CF77-18E5-42A0-9C5D-38865028DD34}" type="presParOf" srcId="{94F75A87-C459-49AE-996A-12ACC12839C7}" destId="{A38E3891-68B6-4E40-912F-66A04680BD40}" srcOrd="0" destOrd="0" presId="urn:microsoft.com/office/officeart/2005/8/layout/bProcess4"/>
    <dgm:cxn modelId="{5BB8D9FB-7CE6-4E55-A0EA-96E2A70336B3}" type="presParOf" srcId="{94F75A87-C459-49AE-996A-12ACC12839C7}" destId="{59A90822-5C10-4AE1-983C-854881DA98E1}" srcOrd="1" destOrd="0" presId="urn:microsoft.com/office/officeart/2005/8/layout/bProcess4"/>
    <dgm:cxn modelId="{40351320-17E3-4B9C-8D0D-6A1AC211DF12}" type="presParOf" srcId="{B401818C-8E27-4ABF-A1AB-4E51BDF73C9D}" destId="{A4C26061-C307-4463-B5F6-9D9439E94BDA}" srcOrd="9" destOrd="0" presId="urn:microsoft.com/office/officeart/2005/8/layout/bProcess4"/>
    <dgm:cxn modelId="{205798DB-A57A-49B8-84D1-FC800F23E30A}" type="presParOf" srcId="{B401818C-8E27-4ABF-A1AB-4E51BDF73C9D}" destId="{63678760-7D9B-48BE-B187-7CA4D3FEBF4C}" srcOrd="10" destOrd="0" presId="urn:microsoft.com/office/officeart/2005/8/layout/bProcess4"/>
    <dgm:cxn modelId="{7564B763-C311-4274-B4F2-11E011A46338}" type="presParOf" srcId="{63678760-7D9B-48BE-B187-7CA4D3FEBF4C}" destId="{AFCA6CA0-7872-4AC1-8291-5A6137E15BD6}" srcOrd="0" destOrd="0" presId="urn:microsoft.com/office/officeart/2005/8/layout/bProcess4"/>
    <dgm:cxn modelId="{C06CA64A-1D1F-455E-A88A-D4CDEBDCBE8A}" type="presParOf" srcId="{63678760-7D9B-48BE-B187-7CA4D3FEBF4C}" destId="{205E3DC5-D057-4660-9A36-C0368CDFC7A7}" srcOrd="1" destOrd="0" presId="urn:microsoft.com/office/officeart/2005/8/layout/bProcess4"/>
    <dgm:cxn modelId="{FE84F1FB-F6E1-4C86-89DA-A76942B2C6B4}" type="presParOf" srcId="{B401818C-8E27-4ABF-A1AB-4E51BDF73C9D}" destId="{17083016-95B7-47F5-AD3F-CD89D1B2F80F}" srcOrd="11" destOrd="0" presId="urn:microsoft.com/office/officeart/2005/8/layout/bProcess4"/>
    <dgm:cxn modelId="{B88B6C43-30F9-4F12-8389-D68622B5B558}" type="presParOf" srcId="{B401818C-8E27-4ABF-A1AB-4E51BDF73C9D}" destId="{AC8326D6-D93C-4253-9469-F98C25E411BA}" srcOrd="12" destOrd="0" presId="urn:microsoft.com/office/officeart/2005/8/layout/bProcess4"/>
    <dgm:cxn modelId="{B50DD65F-FFCD-40DF-987E-437818120637}" type="presParOf" srcId="{AC8326D6-D93C-4253-9469-F98C25E411BA}" destId="{80AFFDD6-0FCE-44FE-ACBD-CD4BF7E3F136}" srcOrd="0" destOrd="0" presId="urn:microsoft.com/office/officeart/2005/8/layout/bProcess4"/>
    <dgm:cxn modelId="{3099D142-F955-4E49-9296-AE81EC1779AE}" type="presParOf" srcId="{AC8326D6-D93C-4253-9469-F98C25E411BA}" destId="{7AD33D7F-015A-459F-AF6B-B0F462DC1644}" srcOrd="1" destOrd="0" presId="urn:microsoft.com/office/officeart/2005/8/layout/bProcess4"/>
    <dgm:cxn modelId="{F7FD259B-ECA9-42DB-A0DF-027843704232}" type="presParOf" srcId="{B401818C-8E27-4ABF-A1AB-4E51BDF73C9D}" destId="{756DEBCF-7A13-489A-9365-EDDBE42FDC9C}" srcOrd="13" destOrd="0" presId="urn:microsoft.com/office/officeart/2005/8/layout/bProcess4"/>
    <dgm:cxn modelId="{2ABE2796-C1A2-4AB4-B65A-44DBBD6801C9}" type="presParOf" srcId="{B401818C-8E27-4ABF-A1AB-4E51BDF73C9D}" destId="{1B945919-B888-489F-9213-8B0A019FBDFE}" srcOrd="14" destOrd="0" presId="urn:microsoft.com/office/officeart/2005/8/layout/bProcess4"/>
    <dgm:cxn modelId="{0BC6DB46-5AC2-41E2-8C9F-313ADBFC4F8B}" type="presParOf" srcId="{1B945919-B888-489F-9213-8B0A019FBDFE}" destId="{90E5C4A2-21E3-4920-B71F-0E043CF40099}" srcOrd="0" destOrd="0" presId="urn:microsoft.com/office/officeart/2005/8/layout/bProcess4"/>
    <dgm:cxn modelId="{B92FA720-F548-4AF7-9DFB-207760A4EF91}" type="presParOf" srcId="{1B945919-B888-489F-9213-8B0A019FBDFE}" destId="{9ED9B711-0EB4-4900-95C9-09ACDA12B9FC}" srcOrd="1" destOrd="0" presId="urn:microsoft.com/office/officeart/2005/8/layout/bProcess4"/>
    <dgm:cxn modelId="{090F30A3-2C5F-4F0F-8E6B-C36D8F983EC9}" type="presParOf" srcId="{B401818C-8E27-4ABF-A1AB-4E51BDF73C9D}" destId="{D7572288-A020-4F8F-8CFA-CC6634B036EE}" srcOrd="15" destOrd="0" presId="urn:microsoft.com/office/officeart/2005/8/layout/bProcess4"/>
    <dgm:cxn modelId="{79DD6F14-846F-4F63-BACA-5AB24279F9C5}" type="presParOf" srcId="{B401818C-8E27-4ABF-A1AB-4E51BDF73C9D}" destId="{33367E29-35E2-4C69-B6D3-1A5E725BD841}" srcOrd="16" destOrd="0" presId="urn:microsoft.com/office/officeart/2005/8/layout/bProcess4"/>
    <dgm:cxn modelId="{F31CB76F-793E-4E25-B5FE-0A853370D98F}" type="presParOf" srcId="{33367E29-35E2-4C69-B6D3-1A5E725BD841}" destId="{4E0033E3-2A17-4678-AE01-3F899AEC1074}" srcOrd="0" destOrd="0" presId="urn:microsoft.com/office/officeart/2005/8/layout/bProcess4"/>
    <dgm:cxn modelId="{1930A53F-A4D9-4064-A6F5-786E9CF3A9B1}" type="presParOf" srcId="{33367E29-35E2-4C69-B6D3-1A5E725BD841}" destId="{5ED615AB-0BE3-48D6-AA8C-5573B1353384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054BC8-34D6-4F67-BEF9-A5CD73CC590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C954C2C-6B33-4A1C-94FC-3C0B7E4A64E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r"/>
          <a:r>
            <a:rPr lang="hr-HR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</a:t>
          </a:r>
          <a:r>
            <a:rPr lang="hr-HR" sz="1800" b="1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Priprema</a:t>
          </a:r>
          <a:r>
            <a:rPr lang="hr-HR" sz="1600" b="1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 (praktična priprema, odabir sudionika, dogovor s partnerskom ustanovom, jezična/kulturološka priprema)</a:t>
          </a:r>
          <a:endParaRPr lang="hr-HR" sz="1600" b="1" dirty="0">
            <a:solidFill>
              <a:srgbClr val="DE6E46"/>
            </a:solidFill>
          </a:endParaRPr>
        </a:p>
      </dgm:t>
    </dgm:pt>
    <dgm:pt modelId="{49C9ACBB-C0FC-4BEE-958B-93A287AB449A}" type="parTrans" cxnId="{9B029FD9-A6F0-48AA-AE22-E4AEB6B269BC}">
      <dgm:prSet/>
      <dgm:spPr/>
      <dgm:t>
        <a:bodyPr/>
        <a:lstStyle/>
        <a:p>
          <a:endParaRPr lang="hr-HR"/>
        </a:p>
      </dgm:t>
    </dgm:pt>
    <dgm:pt modelId="{1920029C-155B-47E6-BC60-A60AC0619D7F}" type="sibTrans" cxnId="{9B029FD9-A6F0-48AA-AE22-E4AEB6B269BC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hr-HR"/>
        </a:p>
      </dgm:t>
    </dgm:pt>
    <dgm:pt modelId="{C55595C3-12CC-4E59-8CDF-171D470925E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r"/>
          <a:r>
            <a:rPr lang="hr-HR" sz="1800" b="1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Provedba za vrijeme trajanja mobilnosti</a:t>
          </a:r>
          <a:endParaRPr lang="hr-HR" sz="1800" b="1" dirty="0">
            <a:solidFill>
              <a:srgbClr val="DE6E46"/>
            </a:solidFill>
          </a:endParaRPr>
        </a:p>
      </dgm:t>
    </dgm:pt>
    <dgm:pt modelId="{66433BFF-1C36-47EA-BCE4-7B58D6BC60BD}" type="parTrans" cxnId="{E4F88F0D-D9EA-48FB-8CE3-51C49E8662E9}">
      <dgm:prSet/>
      <dgm:spPr/>
      <dgm:t>
        <a:bodyPr/>
        <a:lstStyle/>
        <a:p>
          <a:endParaRPr lang="hr-HR"/>
        </a:p>
      </dgm:t>
    </dgm:pt>
    <dgm:pt modelId="{61855790-AA4D-4432-8377-9690B22C911A}" type="sibTrans" cxnId="{E4F88F0D-D9EA-48FB-8CE3-51C49E8662E9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hr-HR"/>
        </a:p>
      </dgm:t>
    </dgm:pt>
    <dgm:pt modelId="{84267142-6689-4F1E-993B-71A7BFD09CBC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r"/>
          <a:r>
            <a:rPr lang="hr-HR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		</a:t>
          </a:r>
          <a:r>
            <a:rPr lang="hr-HR" sz="1800" b="1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Aktivnosti nakon završetka projekta (evaluacija, formalno priznanje ishoda tijekom aktivnosti, diseminacija)</a:t>
          </a:r>
        </a:p>
        <a:p>
          <a:pPr algn="ctr"/>
          <a:endParaRPr lang="hr-HR" sz="2000" b="1" dirty="0">
            <a:solidFill>
              <a:srgbClr val="DE6E4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F0D7A6-4BBE-43A7-83A1-C399B4938231}" type="parTrans" cxnId="{F8F232BC-11A0-4579-9BE0-75059399DBE8}">
      <dgm:prSet/>
      <dgm:spPr/>
      <dgm:t>
        <a:bodyPr/>
        <a:lstStyle/>
        <a:p>
          <a:endParaRPr lang="hr-HR"/>
        </a:p>
      </dgm:t>
    </dgm:pt>
    <dgm:pt modelId="{F8DB59D7-7FAF-402D-8D8E-7502DBABE8F0}" type="sibTrans" cxnId="{F8F232BC-11A0-4579-9BE0-75059399DBE8}">
      <dgm:prSet/>
      <dgm:spPr/>
      <dgm:t>
        <a:bodyPr/>
        <a:lstStyle/>
        <a:p>
          <a:endParaRPr lang="hr-HR"/>
        </a:p>
      </dgm:t>
    </dgm:pt>
    <dgm:pt modelId="{E712706C-EF5D-4C8B-BCDB-70957406B2AB}" type="pres">
      <dgm:prSet presAssocID="{B8054BC8-34D6-4F67-BEF9-A5CD73CC5907}" presName="linearFlow" presStyleCnt="0">
        <dgm:presLayoutVars>
          <dgm:resizeHandles val="exact"/>
        </dgm:presLayoutVars>
      </dgm:prSet>
      <dgm:spPr/>
    </dgm:pt>
    <dgm:pt modelId="{1D79756A-E96C-4338-ACBC-1E84D8C00A01}" type="pres">
      <dgm:prSet presAssocID="{1C954C2C-6B33-4A1C-94FC-3C0B7E4A64E3}" presName="node" presStyleLbl="node1" presStyleIdx="0" presStyleCnt="3" custScaleX="313073" custScaleY="11032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FDD8236-068C-4D8C-B8F7-6206D4D9132B}" type="pres">
      <dgm:prSet presAssocID="{1920029C-155B-47E6-BC60-A60AC0619D7F}" presName="sibTrans" presStyleLbl="sibTrans2D1" presStyleIdx="0" presStyleCnt="2"/>
      <dgm:spPr/>
      <dgm:t>
        <a:bodyPr/>
        <a:lstStyle/>
        <a:p>
          <a:endParaRPr lang="hr-HR"/>
        </a:p>
      </dgm:t>
    </dgm:pt>
    <dgm:pt modelId="{B892E11E-75DE-41D8-B36E-2C9D7BED3306}" type="pres">
      <dgm:prSet presAssocID="{1920029C-155B-47E6-BC60-A60AC0619D7F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22144663-7C12-4438-B5AE-C8A08D39CDEC}" type="pres">
      <dgm:prSet presAssocID="{C55595C3-12CC-4E59-8CDF-171D470925E9}" presName="node" presStyleLbl="node1" presStyleIdx="1" presStyleCnt="3" custScaleX="310801" custScaleY="12455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88CC486-BF06-4B21-8CD5-7691600B1614}" type="pres">
      <dgm:prSet presAssocID="{61855790-AA4D-4432-8377-9690B22C911A}" presName="sibTrans" presStyleLbl="sibTrans2D1" presStyleIdx="1" presStyleCnt="2"/>
      <dgm:spPr/>
      <dgm:t>
        <a:bodyPr/>
        <a:lstStyle/>
        <a:p>
          <a:endParaRPr lang="hr-HR"/>
        </a:p>
      </dgm:t>
    </dgm:pt>
    <dgm:pt modelId="{72D44D3F-92AA-4B3D-BB60-BEF7143773C1}" type="pres">
      <dgm:prSet presAssocID="{61855790-AA4D-4432-8377-9690B22C911A}" presName="connectorText" presStyleLbl="sibTrans2D1" presStyleIdx="1" presStyleCnt="2"/>
      <dgm:spPr/>
      <dgm:t>
        <a:bodyPr/>
        <a:lstStyle/>
        <a:p>
          <a:endParaRPr lang="hr-HR"/>
        </a:p>
      </dgm:t>
    </dgm:pt>
    <dgm:pt modelId="{DDE5126D-2E43-45AF-8427-34E00B45E376}" type="pres">
      <dgm:prSet presAssocID="{84267142-6689-4F1E-993B-71A7BFD09CBC}" presName="node" presStyleLbl="node1" presStyleIdx="2" presStyleCnt="3" custScaleX="314818" custScaleY="11921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D10FB95-58D9-4A3D-9546-83F1467B3359}" type="presOf" srcId="{1920029C-155B-47E6-BC60-A60AC0619D7F}" destId="{BFDD8236-068C-4D8C-B8F7-6206D4D9132B}" srcOrd="0" destOrd="0" presId="urn:microsoft.com/office/officeart/2005/8/layout/process2"/>
    <dgm:cxn modelId="{74CBAAD7-7F1A-42C1-8866-F3337E123E50}" type="presOf" srcId="{61855790-AA4D-4432-8377-9690B22C911A}" destId="{72D44D3F-92AA-4B3D-BB60-BEF7143773C1}" srcOrd="1" destOrd="0" presId="urn:microsoft.com/office/officeart/2005/8/layout/process2"/>
    <dgm:cxn modelId="{E0168638-EF3B-489C-98CB-0418A05430BA}" type="presOf" srcId="{1C954C2C-6B33-4A1C-94FC-3C0B7E4A64E3}" destId="{1D79756A-E96C-4338-ACBC-1E84D8C00A01}" srcOrd="0" destOrd="0" presId="urn:microsoft.com/office/officeart/2005/8/layout/process2"/>
    <dgm:cxn modelId="{01BDB450-200B-4564-AD9B-9272155B59F9}" type="presOf" srcId="{C55595C3-12CC-4E59-8CDF-171D470925E9}" destId="{22144663-7C12-4438-B5AE-C8A08D39CDEC}" srcOrd="0" destOrd="0" presId="urn:microsoft.com/office/officeart/2005/8/layout/process2"/>
    <dgm:cxn modelId="{D7B060C8-086B-4EA5-99C1-E6696BE3F390}" type="presOf" srcId="{84267142-6689-4F1E-993B-71A7BFD09CBC}" destId="{DDE5126D-2E43-45AF-8427-34E00B45E376}" srcOrd="0" destOrd="0" presId="urn:microsoft.com/office/officeart/2005/8/layout/process2"/>
    <dgm:cxn modelId="{DD7F73BA-E740-4E04-AAB4-FBF552C6EF7E}" type="presOf" srcId="{B8054BC8-34D6-4F67-BEF9-A5CD73CC5907}" destId="{E712706C-EF5D-4C8B-BCDB-70957406B2AB}" srcOrd="0" destOrd="0" presId="urn:microsoft.com/office/officeart/2005/8/layout/process2"/>
    <dgm:cxn modelId="{F8F232BC-11A0-4579-9BE0-75059399DBE8}" srcId="{B8054BC8-34D6-4F67-BEF9-A5CD73CC5907}" destId="{84267142-6689-4F1E-993B-71A7BFD09CBC}" srcOrd="2" destOrd="0" parTransId="{0CF0D7A6-4BBE-43A7-83A1-C399B4938231}" sibTransId="{F8DB59D7-7FAF-402D-8D8E-7502DBABE8F0}"/>
    <dgm:cxn modelId="{9B029FD9-A6F0-48AA-AE22-E4AEB6B269BC}" srcId="{B8054BC8-34D6-4F67-BEF9-A5CD73CC5907}" destId="{1C954C2C-6B33-4A1C-94FC-3C0B7E4A64E3}" srcOrd="0" destOrd="0" parTransId="{49C9ACBB-C0FC-4BEE-958B-93A287AB449A}" sibTransId="{1920029C-155B-47E6-BC60-A60AC0619D7F}"/>
    <dgm:cxn modelId="{E4F88F0D-D9EA-48FB-8CE3-51C49E8662E9}" srcId="{B8054BC8-34D6-4F67-BEF9-A5CD73CC5907}" destId="{C55595C3-12CC-4E59-8CDF-171D470925E9}" srcOrd="1" destOrd="0" parTransId="{66433BFF-1C36-47EA-BCE4-7B58D6BC60BD}" sibTransId="{61855790-AA4D-4432-8377-9690B22C911A}"/>
    <dgm:cxn modelId="{7416BB3D-22AD-4C1D-B05F-CF0E5BEB03E7}" type="presOf" srcId="{61855790-AA4D-4432-8377-9690B22C911A}" destId="{F88CC486-BF06-4B21-8CD5-7691600B1614}" srcOrd="0" destOrd="0" presId="urn:microsoft.com/office/officeart/2005/8/layout/process2"/>
    <dgm:cxn modelId="{0418BDCD-B8D2-4D25-A8AD-A1B7B88F5CD3}" type="presOf" srcId="{1920029C-155B-47E6-BC60-A60AC0619D7F}" destId="{B892E11E-75DE-41D8-B36E-2C9D7BED3306}" srcOrd="1" destOrd="0" presId="urn:microsoft.com/office/officeart/2005/8/layout/process2"/>
    <dgm:cxn modelId="{8A91D8DC-AE30-4E3A-8866-DAA5E52C9166}" type="presParOf" srcId="{E712706C-EF5D-4C8B-BCDB-70957406B2AB}" destId="{1D79756A-E96C-4338-ACBC-1E84D8C00A01}" srcOrd="0" destOrd="0" presId="urn:microsoft.com/office/officeart/2005/8/layout/process2"/>
    <dgm:cxn modelId="{D7876F44-10D1-4CCA-B904-3DBE9258AC21}" type="presParOf" srcId="{E712706C-EF5D-4C8B-BCDB-70957406B2AB}" destId="{BFDD8236-068C-4D8C-B8F7-6206D4D9132B}" srcOrd="1" destOrd="0" presId="urn:microsoft.com/office/officeart/2005/8/layout/process2"/>
    <dgm:cxn modelId="{68A201C3-E66D-4491-A830-62C03E87C791}" type="presParOf" srcId="{BFDD8236-068C-4D8C-B8F7-6206D4D9132B}" destId="{B892E11E-75DE-41D8-B36E-2C9D7BED3306}" srcOrd="0" destOrd="0" presId="urn:microsoft.com/office/officeart/2005/8/layout/process2"/>
    <dgm:cxn modelId="{32C11BB1-DE07-446B-8FA8-3310407060B6}" type="presParOf" srcId="{E712706C-EF5D-4C8B-BCDB-70957406B2AB}" destId="{22144663-7C12-4438-B5AE-C8A08D39CDEC}" srcOrd="2" destOrd="0" presId="urn:microsoft.com/office/officeart/2005/8/layout/process2"/>
    <dgm:cxn modelId="{35693CF8-A076-4E54-863F-E9ADB9CE4586}" type="presParOf" srcId="{E712706C-EF5D-4C8B-BCDB-70957406B2AB}" destId="{F88CC486-BF06-4B21-8CD5-7691600B1614}" srcOrd="3" destOrd="0" presId="urn:microsoft.com/office/officeart/2005/8/layout/process2"/>
    <dgm:cxn modelId="{C322A893-AB50-4DB3-807E-BB6652C4A5DE}" type="presParOf" srcId="{F88CC486-BF06-4B21-8CD5-7691600B1614}" destId="{72D44D3F-92AA-4B3D-BB60-BEF7143773C1}" srcOrd="0" destOrd="0" presId="urn:microsoft.com/office/officeart/2005/8/layout/process2"/>
    <dgm:cxn modelId="{EB3D979A-3CDC-4A01-A5DE-DC2AA3E199D7}" type="presParOf" srcId="{E712706C-EF5D-4C8B-BCDB-70957406B2AB}" destId="{DDE5126D-2E43-45AF-8427-34E00B45E37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E58088-7A9A-46B7-9663-C1D10F9654B7}" type="doc">
      <dgm:prSet loTypeId="urn:microsoft.com/office/officeart/2005/8/layout/vProcess5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hr-HR"/>
        </a:p>
      </dgm:t>
    </dgm:pt>
    <dgm:pt modelId="{6BE11EEF-1356-49F7-9230-F2E34C00C10F}">
      <dgm:prSet phldrT="[Text]"/>
      <dgm:spPr/>
      <dgm:t>
        <a:bodyPr/>
        <a:lstStyle/>
        <a:p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Razvoj kvalitete i internacionalizacija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0AF35DD-7132-438F-BEEF-689D8BE197C3}" type="parTrans" cxnId="{DB5733E8-7F94-4FF1-9D28-EFEE7EC33E57}">
      <dgm:prSet/>
      <dgm:spPr/>
      <dgm:t>
        <a:bodyPr/>
        <a:lstStyle/>
        <a:p>
          <a:endParaRPr lang="hr-HR"/>
        </a:p>
      </dgm:t>
    </dgm:pt>
    <dgm:pt modelId="{9D916B1D-1B86-42C5-8DAA-211A25D87DB2}" type="sibTrans" cxnId="{DB5733E8-7F94-4FF1-9D28-EFEE7EC33E57}">
      <dgm:prSet/>
      <dgm:spPr/>
      <dgm:t>
        <a:bodyPr/>
        <a:lstStyle/>
        <a:p>
          <a:endParaRPr lang="hr-HR"/>
        </a:p>
      </dgm:t>
    </dgm:pt>
    <dgm:pt modelId="{8440D9EC-24FA-4372-85DE-AA6CCCDE71A3}">
      <dgm:prSet phldrT="[Text]"/>
      <dgm:spPr/>
      <dgm:t>
        <a:bodyPr/>
        <a:lstStyle/>
        <a:p>
          <a:pPr algn="l"/>
          <a:r>
            <a:rPr lang="hr-HR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U kojoj mjeri su planirane europske aktivnosti  u skladu s navedenim potrebama</a:t>
          </a:r>
          <a:endParaRPr lang="hr-HR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88FB73B-C85E-49EA-A97B-DBFB81B31EB7}" type="parTrans" cxnId="{D82C9BFD-B803-45FC-843E-01BBE73F7DE0}">
      <dgm:prSet/>
      <dgm:spPr/>
      <dgm:t>
        <a:bodyPr/>
        <a:lstStyle/>
        <a:p>
          <a:endParaRPr lang="hr-HR"/>
        </a:p>
      </dgm:t>
    </dgm:pt>
    <dgm:pt modelId="{491107D0-D6FB-47CE-AD2D-B6A1FB2C17E4}" type="sibTrans" cxnId="{D82C9BFD-B803-45FC-843E-01BBE73F7DE0}">
      <dgm:prSet/>
      <dgm:spPr/>
      <dgm:t>
        <a:bodyPr/>
        <a:lstStyle/>
        <a:p>
          <a:endParaRPr lang="hr-HR"/>
        </a:p>
      </dgm:t>
    </dgm:pt>
    <dgm:pt modelId="{EF177B63-4CFC-4640-A24B-EAB6701A1463}" type="pres">
      <dgm:prSet presAssocID="{E8E58088-7A9A-46B7-9663-C1D10F9654B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D796A64-6773-4269-8573-CDAD18F35BA4}" type="pres">
      <dgm:prSet presAssocID="{E8E58088-7A9A-46B7-9663-C1D10F9654B7}" presName="dummyMaxCanvas" presStyleCnt="0">
        <dgm:presLayoutVars/>
      </dgm:prSet>
      <dgm:spPr/>
    </dgm:pt>
    <dgm:pt modelId="{62BDD0B5-176F-4D40-9F15-B37178DA6BF7}" type="pres">
      <dgm:prSet presAssocID="{E8E58088-7A9A-46B7-9663-C1D10F9654B7}" presName="TwoNodes_1" presStyleLbl="node1" presStyleIdx="0" presStyleCnt="2" custLinFactNeighborX="371" custLinFactNeighborY="-103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93B67C2-184F-450A-AEAD-35D000AB8B7E}" type="pres">
      <dgm:prSet presAssocID="{E8E58088-7A9A-46B7-9663-C1D10F9654B7}" presName="TwoNodes_2" presStyleLbl="node1" presStyleIdx="1" presStyleCnt="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CFC2CDF-407F-4780-8506-41489CE20ADB}" type="pres">
      <dgm:prSet presAssocID="{E8E58088-7A9A-46B7-9663-C1D10F9654B7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D4424E7-11F5-4396-AA3C-3961B95B373C}" type="pres">
      <dgm:prSet presAssocID="{E8E58088-7A9A-46B7-9663-C1D10F9654B7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E40CCDB-8754-464E-A770-E02AF582BF7A}" type="pres">
      <dgm:prSet presAssocID="{E8E58088-7A9A-46B7-9663-C1D10F9654B7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BC62163-FD30-4C9F-A047-654318D14C9C}" type="presOf" srcId="{E8E58088-7A9A-46B7-9663-C1D10F9654B7}" destId="{EF177B63-4CFC-4640-A24B-EAB6701A1463}" srcOrd="0" destOrd="0" presId="urn:microsoft.com/office/officeart/2005/8/layout/vProcess5"/>
    <dgm:cxn modelId="{DB5733E8-7F94-4FF1-9D28-EFEE7EC33E57}" srcId="{E8E58088-7A9A-46B7-9663-C1D10F9654B7}" destId="{6BE11EEF-1356-49F7-9230-F2E34C00C10F}" srcOrd="0" destOrd="0" parTransId="{60AF35DD-7132-438F-BEEF-689D8BE197C3}" sibTransId="{9D916B1D-1B86-42C5-8DAA-211A25D87DB2}"/>
    <dgm:cxn modelId="{002FEBD2-1DAD-4255-96EB-7DD2F9DBB367}" type="presOf" srcId="{6BE11EEF-1356-49F7-9230-F2E34C00C10F}" destId="{ED4424E7-11F5-4396-AA3C-3961B95B373C}" srcOrd="1" destOrd="0" presId="urn:microsoft.com/office/officeart/2005/8/layout/vProcess5"/>
    <dgm:cxn modelId="{59CDC98C-C13D-4E79-9745-D80ACD05D8C1}" type="presOf" srcId="{8440D9EC-24FA-4372-85DE-AA6CCCDE71A3}" destId="{293B67C2-184F-450A-AEAD-35D000AB8B7E}" srcOrd="0" destOrd="0" presId="urn:microsoft.com/office/officeart/2005/8/layout/vProcess5"/>
    <dgm:cxn modelId="{41EAB811-5F59-4CFB-991F-3460EA574553}" type="presOf" srcId="{9D916B1D-1B86-42C5-8DAA-211A25D87DB2}" destId="{7CFC2CDF-407F-4780-8506-41489CE20ADB}" srcOrd="0" destOrd="0" presId="urn:microsoft.com/office/officeart/2005/8/layout/vProcess5"/>
    <dgm:cxn modelId="{69B3944A-8B46-4F02-BF21-59C1A16F735E}" type="presOf" srcId="{6BE11EEF-1356-49F7-9230-F2E34C00C10F}" destId="{62BDD0B5-176F-4D40-9F15-B37178DA6BF7}" srcOrd="0" destOrd="0" presId="urn:microsoft.com/office/officeart/2005/8/layout/vProcess5"/>
    <dgm:cxn modelId="{9FE15C03-913A-4737-ABFF-9CEA117CB276}" type="presOf" srcId="{8440D9EC-24FA-4372-85DE-AA6CCCDE71A3}" destId="{3E40CCDB-8754-464E-A770-E02AF582BF7A}" srcOrd="1" destOrd="0" presId="urn:microsoft.com/office/officeart/2005/8/layout/vProcess5"/>
    <dgm:cxn modelId="{D82C9BFD-B803-45FC-843E-01BBE73F7DE0}" srcId="{E8E58088-7A9A-46B7-9663-C1D10F9654B7}" destId="{8440D9EC-24FA-4372-85DE-AA6CCCDE71A3}" srcOrd="1" destOrd="0" parTransId="{088FB73B-C85E-49EA-A97B-DBFB81B31EB7}" sibTransId="{491107D0-D6FB-47CE-AD2D-B6A1FB2C17E4}"/>
    <dgm:cxn modelId="{6A94A141-89C4-4DBA-867F-DE5A773E5411}" type="presParOf" srcId="{EF177B63-4CFC-4640-A24B-EAB6701A1463}" destId="{FD796A64-6773-4269-8573-CDAD18F35BA4}" srcOrd="0" destOrd="0" presId="urn:microsoft.com/office/officeart/2005/8/layout/vProcess5"/>
    <dgm:cxn modelId="{11BC319B-AE1F-4D62-B0EF-60EB82E65F08}" type="presParOf" srcId="{EF177B63-4CFC-4640-A24B-EAB6701A1463}" destId="{62BDD0B5-176F-4D40-9F15-B37178DA6BF7}" srcOrd="1" destOrd="0" presId="urn:microsoft.com/office/officeart/2005/8/layout/vProcess5"/>
    <dgm:cxn modelId="{C37EFD5B-79D8-4D39-A2C8-6659FDC384F5}" type="presParOf" srcId="{EF177B63-4CFC-4640-A24B-EAB6701A1463}" destId="{293B67C2-184F-450A-AEAD-35D000AB8B7E}" srcOrd="2" destOrd="0" presId="urn:microsoft.com/office/officeart/2005/8/layout/vProcess5"/>
    <dgm:cxn modelId="{C4BF93AA-A596-4BCF-AFF9-1F5CBEB297AA}" type="presParOf" srcId="{EF177B63-4CFC-4640-A24B-EAB6701A1463}" destId="{7CFC2CDF-407F-4780-8506-41489CE20ADB}" srcOrd="3" destOrd="0" presId="urn:microsoft.com/office/officeart/2005/8/layout/vProcess5"/>
    <dgm:cxn modelId="{E24B6A29-DAAA-4E08-A864-3AA7EF52BCAB}" type="presParOf" srcId="{EF177B63-4CFC-4640-A24B-EAB6701A1463}" destId="{ED4424E7-11F5-4396-AA3C-3961B95B373C}" srcOrd="4" destOrd="0" presId="urn:microsoft.com/office/officeart/2005/8/layout/vProcess5"/>
    <dgm:cxn modelId="{C780F7E7-7D8D-476C-9CFD-262ADE4893A1}" type="presParOf" srcId="{EF177B63-4CFC-4640-A24B-EAB6701A1463}" destId="{3E40CCDB-8754-464E-A770-E02AF582BF7A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6035A0-C8D6-4BB7-BBEB-4339DE1A7FD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7426973-8F59-44AC-8E61-8098B91B0834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err="1" smtClean="0"/>
            <a:t>Europass</a:t>
          </a:r>
          <a:r>
            <a:rPr lang="hr-HR" b="1" dirty="0" smtClean="0"/>
            <a:t> životopis</a:t>
          </a:r>
          <a:endParaRPr lang="hr-HR" b="1" dirty="0"/>
        </a:p>
      </dgm:t>
    </dgm:pt>
    <dgm:pt modelId="{1DE25280-504E-4B0A-94D6-822D3D6257DB}" type="parTrans" cxnId="{7A1A5F46-7DF4-4FBB-A370-C70EB16128B8}">
      <dgm:prSet/>
      <dgm:spPr/>
      <dgm:t>
        <a:bodyPr/>
        <a:lstStyle/>
        <a:p>
          <a:endParaRPr lang="hr-HR"/>
        </a:p>
      </dgm:t>
    </dgm:pt>
    <dgm:pt modelId="{E7164524-47D4-412C-ADDF-F4FF0C73485F}" type="sibTrans" cxnId="{7A1A5F46-7DF4-4FBB-A370-C70EB16128B8}">
      <dgm:prSet/>
      <dgm:spPr/>
      <dgm:t>
        <a:bodyPr/>
        <a:lstStyle/>
        <a:p>
          <a:endParaRPr lang="hr-HR"/>
        </a:p>
      </dgm:t>
    </dgm:pt>
    <dgm:pt modelId="{BAD6EB69-6442-4EC7-9CA3-BE2E36AA6016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err="1" smtClean="0"/>
            <a:t>Europass</a:t>
          </a:r>
          <a:r>
            <a:rPr lang="hr-HR" b="1" dirty="0" smtClean="0"/>
            <a:t> jezična putovnica</a:t>
          </a:r>
          <a:endParaRPr lang="hr-HR" b="1" dirty="0"/>
        </a:p>
      </dgm:t>
    </dgm:pt>
    <dgm:pt modelId="{2807F3AE-9B9A-4876-A5CA-2B1561E18F39}" type="parTrans" cxnId="{62CC2BBD-C461-4445-A6D2-D3D1D484454C}">
      <dgm:prSet/>
      <dgm:spPr/>
      <dgm:t>
        <a:bodyPr/>
        <a:lstStyle/>
        <a:p>
          <a:endParaRPr lang="hr-HR"/>
        </a:p>
      </dgm:t>
    </dgm:pt>
    <dgm:pt modelId="{443C20BB-99FB-4519-82B4-B1B6D1B0EFB5}" type="sibTrans" cxnId="{62CC2BBD-C461-4445-A6D2-D3D1D484454C}">
      <dgm:prSet/>
      <dgm:spPr/>
      <dgm:t>
        <a:bodyPr/>
        <a:lstStyle/>
        <a:p>
          <a:endParaRPr lang="hr-HR"/>
        </a:p>
      </dgm:t>
    </dgm:pt>
    <dgm:pt modelId="{D3D004C8-67A0-4F39-BA1C-0D3F30371758}">
      <dgm:prSet phldrT="[Text]"/>
      <dgm:spPr>
        <a:solidFill>
          <a:srgbClr val="2FB1CC"/>
        </a:solidFill>
      </dgm:spPr>
      <dgm:t>
        <a:bodyPr/>
        <a:lstStyle/>
        <a:p>
          <a:r>
            <a:rPr lang="hr-HR" b="1" dirty="0" err="1" smtClean="0"/>
            <a:t>Europass</a:t>
          </a:r>
          <a:r>
            <a:rPr lang="hr-HR" b="1" dirty="0" smtClean="0"/>
            <a:t> mobilnost</a:t>
          </a:r>
          <a:endParaRPr lang="hr-HR" b="1" dirty="0"/>
        </a:p>
      </dgm:t>
    </dgm:pt>
    <dgm:pt modelId="{6731EE3F-F945-47CB-86AB-BA0347EF3123}" type="parTrans" cxnId="{5164DA15-FE93-47EF-B887-24C68FABF062}">
      <dgm:prSet/>
      <dgm:spPr/>
      <dgm:t>
        <a:bodyPr/>
        <a:lstStyle/>
        <a:p>
          <a:endParaRPr lang="hr-HR"/>
        </a:p>
      </dgm:t>
    </dgm:pt>
    <dgm:pt modelId="{EA86738A-9DFE-4923-8744-C1ECF4B7BB12}" type="sibTrans" cxnId="{5164DA15-FE93-47EF-B887-24C68FABF062}">
      <dgm:prSet/>
      <dgm:spPr/>
      <dgm:t>
        <a:bodyPr/>
        <a:lstStyle/>
        <a:p>
          <a:endParaRPr lang="hr-HR"/>
        </a:p>
      </dgm:t>
    </dgm:pt>
    <dgm:pt modelId="{47080E0E-9B84-4CAF-9716-E562CC848085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err="1" smtClean="0"/>
            <a:t>Europass</a:t>
          </a:r>
          <a:r>
            <a:rPr lang="hr-HR" b="1" dirty="0" smtClean="0"/>
            <a:t> dopunska isprava o studiju</a:t>
          </a:r>
          <a:endParaRPr lang="hr-HR" b="1" dirty="0"/>
        </a:p>
      </dgm:t>
    </dgm:pt>
    <dgm:pt modelId="{86994002-F085-48D0-BB28-AD91A30D749D}" type="parTrans" cxnId="{D3BF531D-FBA0-42B2-AB4E-7F23A7B185AC}">
      <dgm:prSet/>
      <dgm:spPr/>
      <dgm:t>
        <a:bodyPr/>
        <a:lstStyle/>
        <a:p>
          <a:endParaRPr lang="hr-HR"/>
        </a:p>
      </dgm:t>
    </dgm:pt>
    <dgm:pt modelId="{3E6453ED-E317-4E66-AB3A-BB2D9BA828A9}" type="sibTrans" cxnId="{D3BF531D-FBA0-42B2-AB4E-7F23A7B185AC}">
      <dgm:prSet/>
      <dgm:spPr/>
      <dgm:t>
        <a:bodyPr/>
        <a:lstStyle/>
        <a:p>
          <a:endParaRPr lang="hr-HR"/>
        </a:p>
      </dgm:t>
    </dgm:pt>
    <dgm:pt modelId="{58C8139B-DBCA-4AC8-A16A-6648DC4AAF75}">
      <dgm:prSet phldrT="[Text]"/>
      <dgm:spPr>
        <a:solidFill>
          <a:srgbClr val="DE6E46"/>
        </a:solidFill>
      </dgm:spPr>
      <dgm:t>
        <a:bodyPr/>
        <a:lstStyle/>
        <a:p>
          <a:r>
            <a:rPr lang="hr-HR" b="1" dirty="0" err="1" smtClean="0"/>
            <a:t>Europass</a:t>
          </a:r>
          <a:r>
            <a:rPr lang="hr-HR" b="1" dirty="0" smtClean="0"/>
            <a:t> prilog svjedodžbi</a:t>
          </a:r>
          <a:endParaRPr lang="hr-HR" b="1" dirty="0"/>
        </a:p>
      </dgm:t>
    </dgm:pt>
    <dgm:pt modelId="{3CA8742D-9A80-49F3-8C0D-E31E773022AE}" type="parTrans" cxnId="{A4B28CA1-7B76-4506-BC54-A5F2812E9B74}">
      <dgm:prSet/>
      <dgm:spPr/>
      <dgm:t>
        <a:bodyPr/>
        <a:lstStyle/>
        <a:p>
          <a:endParaRPr lang="hr-HR"/>
        </a:p>
      </dgm:t>
    </dgm:pt>
    <dgm:pt modelId="{D35BBC96-9FA6-4772-BAC3-655AAC690388}" type="sibTrans" cxnId="{A4B28CA1-7B76-4506-BC54-A5F2812E9B74}">
      <dgm:prSet/>
      <dgm:spPr/>
      <dgm:t>
        <a:bodyPr/>
        <a:lstStyle/>
        <a:p>
          <a:endParaRPr lang="hr-HR"/>
        </a:p>
      </dgm:t>
    </dgm:pt>
    <dgm:pt modelId="{575DFF98-FA92-4125-B6C9-FD443AF190D0}" type="pres">
      <dgm:prSet presAssocID="{556035A0-C8D6-4BB7-BBEB-4339DE1A7FD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B4C828A-400F-4BB7-BEF4-94542D45F233}" type="pres">
      <dgm:prSet presAssocID="{17426973-8F59-44AC-8E61-8098B91B0834}" presName="node" presStyleLbl="node1" presStyleIdx="0" presStyleCnt="5" custRadScaleRad="58399" custRadScaleInc="-27798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8C21ABD-6330-47E2-82BB-2005CAE405E9}" type="pres">
      <dgm:prSet presAssocID="{E7164524-47D4-412C-ADDF-F4FF0C73485F}" presName="sibTrans" presStyleLbl="sibTrans2D1" presStyleIdx="0" presStyleCnt="5"/>
      <dgm:spPr/>
      <dgm:t>
        <a:bodyPr/>
        <a:lstStyle/>
        <a:p>
          <a:endParaRPr lang="hr-HR"/>
        </a:p>
      </dgm:t>
    </dgm:pt>
    <dgm:pt modelId="{71ADB43E-9E9D-4690-B0F6-7308FEFB4F4F}" type="pres">
      <dgm:prSet presAssocID="{E7164524-47D4-412C-ADDF-F4FF0C73485F}" presName="connectorText" presStyleLbl="sibTrans2D1" presStyleIdx="0" presStyleCnt="5"/>
      <dgm:spPr/>
      <dgm:t>
        <a:bodyPr/>
        <a:lstStyle/>
        <a:p>
          <a:endParaRPr lang="hr-HR"/>
        </a:p>
      </dgm:t>
    </dgm:pt>
    <dgm:pt modelId="{3ACF7871-3704-44DE-B68B-108AA6F4A56E}" type="pres">
      <dgm:prSet presAssocID="{BAD6EB69-6442-4EC7-9CA3-BE2E36AA6016}" presName="node" presStyleLbl="node1" presStyleIdx="1" presStyleCnt="5" custRadScaleRad="70727" custRadScaleInc="6428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CA25DC8-7233-4546-8C21-AC9A896A5915}" type="pres">
      <dgm:prSet presAssocID="{443C20BB-99FB-4519-82B4-B1B6D1B0EFB5}" presName="sibTrans" presStyleLbl="sibTrans2D1" presStyleIdx="1" presStyleCnt="5"/>
      <dgm:spPr/>
      <dgm:t>
        <a:bodyPr/>
        <a:lstStyle/>
        <a:p>
          <a:endParaRPr lang="hr-HR"/>
        </a:p>
      </dgm:t>
    </dgm:pt>
    <dgm:pt modelId="{8FB7F1A1-15BA-420E-B476-4749E9EAEE96}" type="pres">
      <dgm:prSet presAssocID="{443C20BB-99FB-4519-82B4-B1B6D1B0EFB5}" presName="connectorText" presStyleLbl="sibTrans2D1" presStyleIdx="1" presStyleCnt="5"/>
      <dgm:spPr/>
      <dgm:t>
        <a:bodyPr/>
        <a:lstStyle/>
        <a:p>
          <a:endParaRPr lang="hr-HR"/>
        </a:p>
      </dgm:t>
    </dgm:pt>
    <dgm:pt modelId="{C22B846B-C836-4434-8069-C8E5ECD2B72D}" type="pres">
      <dgm:prSet presAssocID="{D3D004C8-67A0-4F39-BA1C-0D3F30371758}" presName="node" presStyleLbl="node1" presStyleIdx="2" presStyleCnt="5" custRadScaleRad="158604" custRadScaleInc="-6467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4AA698C-5281-4191-9409-8BFC99EFD3D4}" type="pres">
      <dgm:prSet presAssocID="{EA86738A-9DFE-4923-8744-C1ECF4B7BB12}" presName="sibTrans" presStyleLbl="sibTrans2D1" presStyleIdx="2" presStyleCnt="5"/>
      <dgm:spPr/>
      <dgm:t>
        <a:bodyPr/>
        <a:lstStyle/>
        <a:p>
          <a:endParaRPr lang="hr-HR"/>
        </a:p>
      </dgm:t>
    </dgm:pt>
    <dgm:pt modelId="{06144741-A3F9-44CF-82F5-3E109B3F36D7}" type="pres">
      <dgm:prSet presAssocID="{EA86738A-9DFE-4923-8744-C1ECF4B7BB12}" presName="connectorText" presStyleLbl="sibTrans2D1" presStyleIdx="2" presStyleCnt="5"/>
      <dgm:spPr/>
      <dgm:t>
        <a:bodyPr/>
        <a:lstStyle/>
        <a:p>
          <a:endParaRPr lang="hr-HR"/>
        </a:p>
      </dgm:t>
    </dgm:pt>
    <dgm:pt modelId="{7387281A-8CD8-4C88-A0B1-CC7E042CC322}" type="pres">
      <dgm:prSet presAssocID="{47080E0E-9B84-4CAF-9716-E562CC848085}" presName="node" presStyleLbl="node1" presStyleIdx="3" presStyleCnt="5" custRadScaleRad="81413" custRadScaleInc="-11572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04EB699-5013-4BAA-B3AE-0651D0F06040}" type="pres">
      <dgm:prSet presAssocID="{3E6453ED-E317-4E66-AB3A-BB2D9BA828A9}" presName="sibTrans" presStyleLbl="sibTrans2D1" presStyleIdx="3" presStyleCnt="5"/>
      <dgm:spPr/>
      <dgm:t>
        <a:bodyPr/>
        <a:lstStyle/>
        <a:p>
          <a:endParaRPr lang="hr-HR"/>
        </a:p>
      </dgm:t>
    </dgm:pt>
    <dgm:pt modelId="{BFCDE378-1F9B-4018-8D33-8C7BE108DA05}" type="pres">
      <dgm:prSet presAssocID="{3E6453ED-E317-4E66-AB3A-BB2D9BA828A9}" presName="connectorText" presStyleLbl="sibTrans2D1" presStyleIdx="3" presStyleCnt="5"/>
      <dgm:spPr/>
      <dgm:t>
        <a:bodyPr/>
        <a:lstStyle/>
        <a:p>
          <a:endParaRPr lang="hr-HR"/>
        </a:p>
      </dgm:t>
    </dgm:pt>
    <dgm:pt modelId="{44C69169-BA33-4767-B5BE-C73FE3406D00}" type="pres">
      <dgm:prSet presAssocID="{58C8139B-DBCA-4AC8-A16A-6648DC4AAF75}" presName="node" presStyleLbl="node1" presStyleIdx="4" presStyleCnt="5" custRadScaleRad="150881" custRadScaleInc="-14021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3AFDE43-B3D8-4E73-B026-94E58FCE09FA}" type="pres">
      <dgm:prSet presAssocID="{D35BBC96-9FA6-4772-BAC3-655AAC690388}" presName="sibTrans" presStyleLbl="sibTrans2D1" presStyleIdx="4" presStyleCnt="5"/>
      <dgm:spPr/>
      <dgm:t>
        <a:bodyPr/>
        <a:lstStyle/>
        <a:p>
          <a:endParaRPr lang="hr-HR"/>
        </a:p>
      </dgm:t>
    </dgm:pt>
    <dgm:pt modelId="{92217CFB-6571-48DA-BA19-50F90E0D2A92}" type="pres">
      <dgm:prSet presAssocID="{D35BBC96-9FA6-4772-BAC3-655AAC690388}" presName="connectorText" presStyleLbl="sibTrans2D1" presStyleIdx="4" presStyleCnt="5"/>
      <dgm:spPr/>
      <dgm:t>
        <a:bodyPr/>
        <a:lstStyle/>
        <a:p>
          <a:endParaRPr lang="hr-HR"/>
        </a:p>
      </dgm:t>
    </dgm:pt>
  </dgm:ptLst>
  <dgm:cxnLst>
    <dgm:cxn modelId="{63108760-B172-43AD-9D9E-E9952AB6467B}" type="presOf" srcId="{443C20BB-99FB-4519-82B4-B1B6D1B0EFB5}" destId="{7CA25DC8-7233-4546-8C21-AC9A896A5915}" srcOrd="0" destOrd="0" presId="urn:microsoft.com/office/officeart/2005/8/layout/cycle2"/>
    <dgm:cxn modelId="{416EFFCE-82D8-48BF-83B3-02770561FFE5}" type="presOf" srcId="{E7164524-47D4-412C-ADDF-F4FF0C73485F}" destId="{71ADB43E-9E9D-4690-B0F6-7308FEFB4F4F}" srcOrd="1" destOrd="0" presId="urn:microsoft.com/office/officeart/2005/8/layout/cycle2"/>
    <dgm:cxn modelId="{00C8EC6A-F8B9-4C65-B8FC-C0F1254A34EC}" type="presOf" srcId="{D35BBC96-9FA6-4772-BAC3-655AAC690388}" destId="{E3AFDE43-B3D8-4E73-B026-94E58FCE09FA}" srcOrd="0" destOrd="0" presId="urn:microsoft.com/office/officeart/2005/8/layout/cycle2"/>
    <dgm:cxn modelId="{B2CE63C9-7953-4BC7-8B73-F39B279C08BE}" type="presOf" srcId="{3E6453ED-E317-4E66-AB3A-BB2D9BA828A9}" destId="{BFCDE378-1F9B-4018-8D33-8C7BE108DA05}" srcOrd="1" destOrd="0" presId="urn:microsoft.com/office/officeart/2005/8/layout/cycle2"/>
    <dgm:cxn modelId="{62CC2BBD-C461-4445-A6D2-D3D1D484454C}" srcId="{556035A0-C8D6-4BB7-BBEB-4339DE1A7FD6}" destId="{BAD6EB69-6442-4EC7-9CA3-BE2E36AA6016}" srcOrd="1" destOrd="0" parTransId="{2807F3AE-9B9A-4876-A5CA-2B1561E18F39}" sibTransId="{443C20BB-99FB-4519-82B4-B1B6D1B0EFB5}"/>
    <dgm:cxn modelId="{1284D055-30DD-4CFC-A93F-A84582729DF9}" type="presOf" srcId="{58C8139B-DBCA-4AC8-A16A-6648DC4AAF75}" destId="{44C69169-BA33-4767-B5BE-C73FE3406D00}" srcOrd="0" destOrd="0" presId="urn:microsoft.com/office/officeart/2005/8/layout/cycle2"/>
    <dgm:cxn modelId="{A4B28CA1-7B76-4506-BC54-A5F2812E9B74}" srcId="{556035A0-C8D6-4BB7-BBEB-4339DE1A7FD6}" destId="{58C8139B-DBCA-4AC8-A16A-6648DC4AAF75}" srcOrd="4" destOrd="0" parTransId="{3CA8742D-9A80-49F3-8C0D-E31E773022AE}" sibTransId="{D35BBC96-9FA6-4772-BAC3-655AAC690388}"/>
    <dgm:cxn modelId="{DF352B25-2B12-40B0-AEAF-4769975E56F4}" type="presOf" srcId="{556035A0-C8D6-4BB7-BBEB-4339DE1A7FD6}" destId="{575DFF98-FA92-4125-B6C9-FD443AF190D0}" srcOrd="0" destOrd="0" presId="urn:microsoft.com/office/officeart/2005/8/layout/cycle2"/>
    <dgm:cxn modelId="{B8A19062-C6A1-4295-BA94-88FB3C5CEA0D}" type="presOf" srcId="{17426973-8F59-44AC-8E61-8098B91B0834}" destId="{5B4C828A-400F-4BB7-BEF4-94542D45F233}" srcOrd="0" destOrd="0" presId="urn:microsoft.com/office/officeart/2005/8/layout/cycle2"/>
    <dgm:cxn modelId="{D3BF531D-FBA0-42B2-AB4E-7F23A7B185AC}" srcId="{556035A0-C8D6-4BB7-BBEB-4339DE1A7FD6}" destId="{47080E0E-9B84-4CAF-9716-E562CC848085}" srcOrd="3" destOrd="0" parTransId="{86994002-F085-48D0-BB28-AD91A30D749D}" sibTransId="{3E6453ED-E317-4E66-AB3A-BB2D9BA828A9}"/>
    <dgm:cxn modelId="{83078B99-63C1-4C1A-BD85-DBEA43089218}" type="presOf" srcId="{D35BBC96-9FA6-4772-BAC3-655AAC690388}" destId="{92217CFB-6571-48DA-BA19-50F90E0D2A92}" srcOrd="1" destOrd="0" presId="urn:microsoft.com/office/officeart/2005/8/layout/cycle2"/>
    <dgm:cxn modelId="{DA0F98CB-216B-4A95-8093-C28104379A45}" type="presOf" srcId="{BAD6EB69-6442-4EC7-9CA3-BE2E36AA6016}" destId="{3ACF7871-3704-44DE-B68B-108AA6F4A56E}" srcOrd="0" destOrd="0" presId="urn:microsoft.com/office/officeart/2005/8/layout/cycle2"/>
    <dgm:cxn modelId="{ED5CA042-D729-41C3-832C-3E182A6285B6}" type="presOf" srcId="{3E6453ED-E317-4E66-AB3A-BB2D9BA828A9}" destId="{404EB699-5013-4BAA-B3AE-0651D0F06040}" srcOrd="0" destOrd="0" presId="urn:microsoft.com/office/officeart/2005/8/layout/cycle2"/>
    <dgm:cxn modelId="{5164DA15-FE93-47EF-B887-24C68FABF062}" srcId="{556035A0-C8D6-4BB7-BBEB-4339DE1A7FD6}" destId="{D3D004C8-67A0-4F39-BA1C-0D3F30371758}" srcOrd="2" destOrd="0" parTransId="{6731EE3F-F945-47CB-86AB-BA0347EF3123}" sibTransId="{EA86738A-9DFE-4923-8744-C1ECF4B7BB12}"/>
    <dgm:cxn modelId="{39D1A312-64C2-42D8-81FA-D3B998DD977A}" type="presOf" srcId="{D3D004C8-67A0-4F39-BA1C-0D3F30371758}" destId="{C22B846B-C836-4434-8069-C8E5ECD2B72D}" srcOrd="0" destOrd="0" presId="urn:microsoft.com/office/officeart/2005/8/layout/cycle2"/>
    <dgm:cxn modelId="{1055FD97-6ECA-4DFE-B88F-21175B3481A6}" type="presOf" srcId="{EA86738A-9DFE-4923-8744-C1ECF4B7BB12}" destId="{06144741-A3F9-44CF-82F5-3E109B3F36D7}" srcOrd="1" destOrd="0" presId="urn:microsoft.com/office/officeart/2005/8/layout/cycle2"/>
    <dgm:cxn modelId="{F75E595F-F72A-4B83-B5DE-13852D69A332}" type="presOf" srcId="{47080E0E-9B84-4CAF-9716-E562CC848085}" destId="{7387281A-8CD8-4C88-A0B1-CC7E042CC322}" srcOrd="0" destOrd="0" presId="urn:microsoft.com/office/officeart/2005/8/layout/cycle2"/>
    <dgm:cxn modelId="{503BCED0-4512-4430-968F-8D3162E25D08}" type="presOf" srcId="{E7164524-47D4-412C-ADDF-F4FF0C73485F}" destId="{F8C21ABD-6330-47E2-82BB-2005CAE405E9}" srcOrd="0" destOrd="0" presId="urn:microsoft.com/office/officeart/2005/8/layout/cycle2"/>
    <dgm:cxn modelId="{E79CFD05-50EB-4EBC-A6D0-9C1EBE764CAA}" type="presOf" srcId="{EA86738A-9DFE-4923-8744-C1ECF4B7BB12}" destId="{94AA698C-5281-4191-9409-8BFC99EFD3D4}" srcOrd="0" destOrd="0" presId="urn:microsoft.com/office/officeart/2005/8/layout/cycle2"/>
    <dgm:cxn modelId="{7A1A5F46-7DF4-4FBB-A370-C70EB16128B8}" srcId="{556035A0-C8D6-4BB7-BBEB-4339DE1A7FD6}" destId="{17426973-8F59-44AC-8E61-8098B91B0834}" srcOrd="0" destOrd="0" parTransId="{1DE25280-504E-4B0A-94D6-822D3D6257DB}" sibTransId="{E7164524-47D4-412C-ADDF-F4FF0C73485F}"/>
    <dgm:cxn modelId="{B3298AFD-E2B4-406B-A2DD-84F2B2C1048E}" type="presOf" srcId="{443C20BB-99FB-4519-82B4-B1B6D1B0EFB5}" destId="{8FB7F1A1-15BA-420E-B476-4749E9EAEE96}" srcOrd="1" destOrd="0" presId="urn:microsoft.com/office/officeart/2005/8/layout/cycle2"/>
    <dgm:cxn modelId="{D5043F38-0B46-4FF4-9215-50458578DC00}" type="presParOf" srcId="{575DFF98-FA92-4125-B6C9-FD443AF190D0}" destId="{5B4C828A-400F-4BB7-BEF4-94542D45F233}" srcOrd="0" destOrd="0" presId="urn:microsoft.com/office/officeart/2005/8/layout/cycle2"/>
    <dgm:cxn modelId="{1B1A60CC-B2B9-4912-9410-3D25C44DD773}" type="presParOf" srcId="{575DFF98-FA92-4125-B6C9-FD443AF190D0}" destId="{F8C21ABD-6330-47E2-82BB-2005CAE405E9}" srcOrd="1" destOrd="0" presId="urn:microsoft.com/office/officeart/2005/8/layout/cycle2"/>
    <dgm:cxn modelId="{C44D7958-1727-4417-9078-CD5D79E9D203}" type="presParOf" srcId="{F8C21ABD-6330-47E2-82BB-2005CAE405E9}" destId="{71ADB43E-9E9D-4690-B0F6-7308FEFB4F4F}" srcOrd="0" destOrd="0" presId="urn:microsoft.com/office/officeart/2005/8/layout/cycle2"/>
    <dgm:cxn modelId="{36BEA1DA-FF5B-4A50-8B98-596A86401B10}" type="presParOf" srcId="{575DFF98-FA92-4125-B6C9-FD443AF190D0}" destId="{3ACF7871-3704-44DE-B68B-108AA6F4A56E}" srcOrd="2" destOrd="0" presId="urn:microsoft.com/office/officeart/2005/8/layout/cycle2"/>
    <dgm:cxn modelId="{FEA689C4-482D-4E81-B929-9098D0AAEF1D}" type="presParOf" srcId="{575DFF98-FA92-4125-B6C9-FD443AF190D0}" destId="{7CA25DC8-7233-4546-8C21-AC9A896A5915}" srcOrd="3" destOrd="0" presId="urn:microsoft.com/office/officeart/2005/8/layout/cycle2"/>
    <dgm:cxn modelId="{A3EC505B-40CE-45A1-B230-8A75688E8423}" type="presParOf" srcId="{7CA25DC8-7233-4546-8C21-AC9A896A5915}" destId="{8FB7F1A1-15BA-420E-B476-4749E9EAEE96}" srcOrd="0" destOrd="0" presId="urn:microsoft.com/office/officeart/2005/8/layout/cycle2"/>
    <dgm:cxn modelId="{96805E33-0068-45D3-B872-193158C043C8}" type="presParOf" srcId="{575DFF98-FA92-4125-B6C9-FD443AF190D0}" destId="{C22B846B-C836-4434-8069-C8E5ECD2B72D}" srcOrd="4" destOrd="0" presId="urn:microsoft.com/office/officeart/2005/8/layout/cycle2"/>
    <dgm:cxn modelId="{1401DE7F-261F-4983-857B-39B57FD58363}" type="presParOf" srcId="{575DFF98-FA92-4125-B6C9-FD443AF190D0}" destId="{94AA698C-5281-4191-9409-8BFC99EFD3D4}" srcOrd="5" destOrd="0" presId="urn:microsoft.com/office/officeart/2005/8/layout/cycle2"/>
    <dgm:cxn modelId="{D8FCBF5C-2DC3-4FD4-A03B-412CD930EA19}" type="presParOf" srcId="{94AA698C-5281-4191-9409-8BFC99EFD3D4}" destId="{06144741-A3F9-44CF-82F5-3E109B3F36D7}" srcOrd="0" destOrd="0" presId="urn:microsoft.com/office/officeart/2005/8/layout/cycle2"/>
    <dgm:cxn modelId="{18A8EF68-4628-4C22-AC76-B203BB36B3A8}" type="presParOf" srcId="{575DFF98-FA92-4125-B6C9-FD443AF190D0}" destId="{7387281A-8CD8-4C88-A0B1-CC7E042CC322}" srcOrd="6" destOrd="0" presId="urn:microsoft.com/office/officeart/2005/8/layout/cycle2"/>
    <dgm:cxn modelId="{551AFEC7-100E-4582-984F-570521E6D385}" type="presParOf" srcId="{575DFF98-FA92-4125-B6C9-FD443AF190D0}" destId="{404EB699-5013-4BAA-B3AE-0651D0F06040}" srcOrd="7" destOrd="0" presId="urn:microsoft.com/office/officeart/2005/8/layout/cycle2"/>
    <dgm:cxn modelId="{B3EBE167-6131-46F5-905B-169656ABE6B7}" type="presParOf" srcId="{404EB699-5013-4BAA-B3AE-0651D0F06040}" destId="{BFCDE378-1F9B-4018-8D33-8C7BE108DA05}" srcOrd="0" destOrd="0" presId="urn:microsoft.com/office/officeart/2005/8/layout/cycle2"/>
    <dgm:cxn modelId="{378343B9-8763-4216-91AB-D749F152CE8F}" type="presParOf" srcId="{575DFF98-FA92-4125-B6C9-FD443AF190D0}" destId="{44C69169-BA33-4767-B5BE-C73FE3406D00}" srcOrd="8" destOrd="0" presId="urn:microsoft.com/office/officeart/2005/8/layout/cycle2"/>
    <dgm:cxn modelId="{9E8E690C-90F7-4799-B314-F6F0718EA11B}" type="presParOf" srcId="{575DFF98-FA92-4125-B6C9-FD443AF190D0}" destId="{E3AFDE43-B3D8-4E73-B026-94E58FCE09FA}" srcOrd="9" destOrd="0" presId="urn:microsoft.com/office/officeart/2005/8/layout/cycle2"/>
    <dgm:cxn modelId="{4E1AFA37-E4EB-468C-B240-DA753CB0F26F}" type="presParOf" srcId="{E3AFDE43-B3D8-4E73-B026-94E58FCE09FA}" destId="{92217CFB-6571-48DA-BA19-50F90E0D2A9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7E34D0-A5A6-4921-AE41-FC8E54C00ABC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326D8097-F9CF-4133-8ED1-362B0196C8B3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hr-HR" b="1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Evaluacija kvalitete prijave</a:t>
          </a:r>
          <a:endParaRPr lang="hr-HR" b="1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24F2BD-FAA7-4BF6-A03E-A4DA24B3E2AC}" type="parTrans" cxnId="{E0C82181-9554-477E-8316-76B4E6722ECB}">
      <dgm:prSet/>
      <dgm:spPr/>
      <dgm:t>
        <a:bodyPr/>
        <a:lstStyle/>
        <a:p>
          <a:endParaRPr lang="hr-HR"/>
        </a:p>
      </dgm:t>
    </dgm:pt>
    <dgm:pt modelId="{FD3AB989-EB3A-412C-95FF-56F6E9AEEE09}" type="sibTrans" cxnId="{E0C82181-9554-477E-8316-76B4E6722ECB}">
      <dgm:prSet/>
      <dgm:spPr/>
      <dgm:t>
        <a:bodyPr/>
        <a:lstStyle/>
        <a:p>
          <a:endParaRPr lang="hr-HR" dirty="0"/>
        </a:p>
      </dgm:t>
    </dgm:pt>
    <dgm:pt modelId="{3DD7B5F2-A8D6-4417-A70F-0261B337A634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hr-HR" sz="1800" b="1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Dostupnost budžeta</a:t>
          </a:r>
          <a:endParaRPr lang="hr-HR" sz="1800" b="1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D13E84-9371-417E-8966-C95DC9EF9FE7}" type="parTrans" cxnId="{477D2F1B-1DF4-406A-A052-7FBCF0A102F3}">
      <dgm:prSet/>
      <dgm:spPr/>
      <dgm:t>
        <a:bodyPr/>
        <a:lstStyle/>
        <a:p>
          <a:endParaRPr lang="hr-HR"/>
        </a:p>
      </dgm:t>
    </dgm:pt>
    <dgm:pt modelId="{67DACA3B-F0B5-4187-AAF4-926A2078633C}" type="sibTrans" cxnId="{477D2F1B-1DF4-406A-A052-7FBCF0A102F3}">
      <dgm:prSet/>
      <dgm:spPr/>
      <dgm:t>
        <a:bodyPr/>
        <a:lstStyle/>
        <a:p>
          <a:endParaRPr lang="hr-HR" dirty="0"/>
        </a:p>
      </dgm:t>
    </dgm:pt>
    <dgm:pt modelId="{B1ECD259-EDB1-4E1A-99C6-2735638CF3CA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hr-HR" sz="2800" b="1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Projekti s najvišim bodovima za kvalitetu</a:t>
          </a:r>
          <a:endParaRPr lang="hr-HR" sz="2800" b="1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694412-CE1E-4679-9951-CC314F9003D3}" type="parTrans" cxnId="{92E92EF9-B587-4780-9546-096FA7B3B874}">
      <dgm:prSet/>
      <dgm:spPr/>
      <dgm:t>
        <a:bodyPr/>
        <a:lstStyle/>
        <a:p>
          <a:endParaRPr lang="hr-HR"/>
        </a:p>
      </dgm:t>
    </dgm:pt>
    <dgm:pt modelId="{F5742DDF-29A2-4267-BDA0-7CA0F73CC342}" type="sibTrans" cxnId="{92E92EF9-B587-4780-9546-096FA7B3B874}">
      <dgm:prSet/>
      <dgm:spPr/>
      <dgm:t>
        <a:bodyPr/>
        <a:lstStyle/>
        <a:p>
          <a:endParaRPr lang="hr-HR"/>
        </a:p>
      </dgm:t>
    </dgm:pt>
    <dgm:pt modelId="{9E5F9302-61E0-4237-A291-AB9D381260DF}" type="pres">
      <dgm:prSet presAssocID="{417E34D0-A5A6-4921-AE41-FC8E54C00ABC}" presName="Name0" presStyleCnt="0">
        <dgm:presLayoutVars>
          <dgm:dir/>
          <dgm:resizeHandles val="exact"/>
        </dgm:presLayoutVars>
      </dgm:prSet>
      <dgm:spPr/>
    </dgm:pt>
    <dgm:pt modelId="{0C654DFE-5995-4246-A64B-5E76E2E6A3AB}" type="pres">
      <dgm:prSet presAssocID="{417E34D0-A5A6-4921-AE41-FC8E54C00ABC}" presName="vNodes" presStyleCnt="0"/>
      <dgm:spPr/>
    </dgm:pt>
    <dgm:pt modelId="{5CE8F511-C620-4237-91C2-AB55EE07667A}" type="pres">
      <dgm:prSet presAssocID="{326D8097-F9CF-4133-8ED1-362B0196C8B3}" presName="node" presStyleLbl="node1" presStyleIdx="0" presStyleCnt="3" custScaleX="118267" custLinFactNeighborX="1021" custLinFactNeighborY="-84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DDD57F5-F7F6-410F-8EDB-F6D541B9212C}" type="pres">
      <dgm:prSet presAssocID="{FD3AB989-EB3A-412C-95FF-56F6E9AEEE09}" presName="spacerT" presStyleCnt="0"/>
      <dgm:spPr/>
    </dgm:pt>
    <dgm:pt modelId="{216D6EBC-D459-46CC-96D6-2EC8AD6976BB}" type="pres">
      <dgm:prSet presAssocID="{FD3AB989-EB3A-412C-95FF-56F6E9AEEE09}" presName="sibTrans" presStyleLbl="sibTrans2D1" presStyleIdx="0" presStyleCnt="2"/>
      <dgm:spPr/>
      <dgm:t>
        <a:bodyPr/>
        <a:lstStyle/>
        <a:p>
          <a:endParaRPr lang="hr-HR"/>
        </a:p>
      </dgm:t>
    </dgm:pt>
    <dgm:pt modelId="{283E6668-B020-4206-B81F-1851383F9DFD}" type="pres">
      <dgm:prSet presAssocID="{FD3AB989-EB3A-412C-95FF-56F6E9AEEE09}" presName="spacerB" presStyleCnt="0"/>
      <dgm:spPr/>
    </dgm:pt>
    <dgm:pt modelId="{BF50F4B3-C9F0-498F-888F-69BD44A78ACF}" type="pres">
      <dgm:prSet presAssocID="{3DD7B5F2-A8D6-4417-A70F-0261B337A634}" presName="node" presStyleLbl="node1" presStyleIdx="1" presStyleCnt="3" custScaleX="11542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24625BD-6900-40A8-B8ED-F34C4F1CDAF7}" type="pres">
      <dgm:prSet presAssocID="{417E34D0-A5A6-4921-AE41-FC8E54C00ABC}" presName="sibTransLast" presStyleLbl="sibTrans2D1" presStyleIdx="1" presStyleCnt="2"/>
      <dgm:spPr/>
      <dgm:t>
        <a:bodyPr/>
        <a:lstStyle/>
        <a:p>
          <a:endParaRPr lang="hr-HR"/>
        </a:p>
      </dgm:t>
    </dgm:pt>
    <dgm:pt modelId="{56E2C153-37D7-4B46-9ACE-77984811D780}" type="pres">
      <dgm:prSet presAssocID="{417E34D0-A5A6-4921-AE41-FC8E54C00ABC}" presName="connectorText" presStyleLbl="sibTrans2D1" presStyleIdx="1" presStyleCnt="2"/>
      <dgm:spPr/>
      <dgm:t>
        <a:bodyPr/>
        <a:lstStyle/>
        <a:p>
          <a:endParaRPr lang="hr-HR"/>
        </a:p>
      </dgm:t>
    </dgm:pt>
    <dgm:pt modelId="{CE4265A1-942A-4EAE-A4B8-3155A28121F2}" type="pres">
      <dgm:prSet presAssocID="{417E34D0-A5A6-4921-AE41-FC8E54C00ABC}" presName="lastNode" presStyleLbl="node1" presStyleIdx="2" presStyleCnt="3" custScaleX="10294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2E92EF9-B587-4780-9546-096FA7B3B874}" srcId="{417E34D0-A5A6-4921-AE41-FC8E54C00ABC}" destId="{B1ECD259-EDB1-4E1A-99C6-2735638CF3CA}" srcOrd="2" destOrd="0" parTransId="{71694412-CE1E-4679-9951-CC314F9003D3}" sibTransId="{F5742DDF-29A2-4267-BDA0-7CA0F73CC342}"/>
    <dgm:cxn modelId="{E0C82181-9554-477E-8316-76B4E6722ECB}" srcId="{417E34D0-A5A6-4921-AE41-FC8E54C00ABC}" destId="{326D8097-F9CF-4133-8ED1-362B0196C8B3}" srcOrd="0" destOrd="0" parTransId="{6624F2BD-FAA7-4BF6-A03E-A4DA24B3E2AC}" sibTransId="{FD3AB989-EB3A-412C-95FF-56F6E9AEEE09}"/>
    <dgm:cxn modelId="{DE54CC15-9C01-4C94-873C-B33E7F96C091}" type="presOf" srcId="{417E34D0-A5A6-4921-AE41-FC8E54C00ABC}" destId="{9E5F9302-61E0-4237-A291-AB9D381260DF}" srcOrd="0" destOrd="0" presId="urn:microsoft.com/office/officeart/2005/8/layout/equation2"/>
    <dgm:cxn modelId="{66E6A19C-D523-4EE2-90C3-0E237C2E15C6}" type="presOf" srcId="{B1ECD259-EDB1-4E1A-99C6-2735638CF3CA}" destId="{CE4265A1-942A-4EAE-A4B8-3155A28121F2}" srcOrd="0" destOrd="0" presId="urn:microsoft.com/office/officeart/2005/8/layout/equation2"/>
    <dgm:cxn modelId="{E8FE08EB-A7BA-4AE6-BE3B-3205B83389FF}" type="presOf" srcId="{67DACA3B-F0B5-4187-AAF4-926A2078633C}" destId="{56E2C153-37D7-4B46-9ACE-77984811D780}" srcOrd="1" destOrd="0" presId="urn:microsoft.com/office/officeart/2005/8/layout/equation2"/>
    <dgm:cxn modelId="{FE59D53E-2988-4DC2-82E1-A9EA1812CA2B}" type="presOf" srcId="{67DACA3B-F0B5-4187-AAF4-926A2078633C}" destId="{524625BD-6900-40A8-B8ED-F34C4F1CDAF7}" srcOrd="0" destOrd="0" presId="urn:microsoft.com/office/officeart/2005/8/layout/equation2"/>
    <dgm:cxn modelId="{770E039B-26AA-4D8B-938C-E35BBC0DDEC6}" type="presOf" srcId="{3DD7B5F2-A8D6-4417-A70F-0261B337A634}" destId="{BF50F4B3-C9F0-498F-888F-69BD44A78ACF}" srcOrd="0" destOrd="0" presId="urn:microsoft.com/office/officeart/2005/8/layout/equation2"/>
    <dgm:cxn modelId="{CC5228D1-7E7C-4569-B0DB-23802AA3CACB}" type="presOf" srcId="{326D8097-F9CF-4133-8ED1-362B0196C8B3}" destId="{5CE8F511-C620-4237-91C2-AB55EE07667A}" srcOrd="0" destOrd="0" presId="urn:microsoft.com/office/officeart/2005/8/layout/equation2"/>
    <dgm:cxn modelId="{6EBD57F2-3195-45BE-A5AA-ECBB59264B8E}" type="presOf" srcId="{FD3AB989-EB3A-412C-95FF-56F6E9AEEE09}" destId="{216D6EBC-D459-46CC-96D6-2EC8AD6976BB}" srcOrd="0" destOrd="0" presId="urn:microsoft.com/office/officeart/2005/8/layout/equation2"/>
    <dgm:cxn modelId="{477D2F1B-1DF4-406A-A052-7FBCF0A102F3}" srcId="{417E34D0-A5A6-4921-AE41-FC8E54C00ABC}" destId="{3DD7B5F2-A8D6-4417-A70F-0261B337A634}" srcOrd="1" destOrd="0" parTransId="{C3D13E84-9371-417E-8966-C95DC9EF9FE7}" sibTransId="{67DACA3B-F0B5-4187-AAF4-926A2078633C}"/>
    <dgm:cxn modelId="{688D299F-30E0-469A-A904-87ABFCCF4A2E}" type="presParOf" srcId="{9E5F9302-61E0-4237-A291-AB9D381260DF}" destId="{0C654DFE-5995-4246-A64B-5E76E2E6A3AB}" srcOrd="0" destOrd="0" presId="urn:microsoft.com/office/officeart/2005/8/layout/equation2"/>
    <dgm:cxn modelId="{DCEBD23E-9408-48AC-AE35-A4D8FA1C64C2}" type="presParOf" srcId="{0C654DFE-5995-4246-A64B-5E76E2E6A3AB}" destId="{5CE8F511-C620-4237-91C2-AB55EE07667A}" srcOrd="0" destOrd="0" presId="urn:microsoft.com/office/officeart/2005/8/layout/equation2"/>
    <dgm:cxn modelId="{FF5ED1EE-3E7A-45D7-B03D-6A14FDC7A6C0}" type="presParOf" srcId="{0C654DFE-5995-4246-A64B-5E76E2E6A3AB}" destId="{1DDD57F5-F7F6-410F-8EDB-F6D541B9212C}" srcOrd="1" destOrd="0" presId="urn:microsoft.com/office/officeart/2005/8/layout/equation2"/>
    <dgm:cxn modelId="{A3BC014F-6F6A-49A6-B352-B96E31A6C90E}" type="presParOf" srcId="{0C654DFE-5995-4246-A64B-5E76E2E6A3AB}" destId="{216D6EBC-D459-46CC-96D6-2EC8AD6976BB}" srcOrd="2" destOrd="0" presId="urn:microsoft.com/office/officeart/2005/8/layout/equation2"/>
    <dgm:cxn modelId="{AF1DAB66-9ACB-4128-97F5-F5D481FB9345}" type="presParOf" srcId="{0C654DFE-5995-4246-A64B-5E76E2E6A3AB}" destId="{283E6668-B020-4206-B81F-1851383F9DFD}" srcOrd="3" destOrd="0" presId="urn:microsoft.com/office/officeart/2005/8/layout/equation2"/>
    <dgm:cxn modelId="{2D01777D-EF94-4E8C-9490-B1BBD38D43EA}" type="presParOf" srcId="{0C654DFE-5995-4246-A64B-5E76E2E6A3AB}" destId="{BF50F4B3-C9F0-498F-888F-69BD44A78ACF}" srcOrd="4" destOrd="0" presId="urn:microsoft.com/office/officeart/2005/8/layout/equation2"/>
    <dgm:cxn modelId="{FC237809-E790-4F1B-AF3F-F1C234828A27}" type="presParOf" srcId="{9E5F9302-61E0-4237-A291-AB9D381260DF}" destId="{524625BD-6900-40A8-B8ED-F34C4F1CDAF7}" srcOrd="1" destOrd="0" presId="urn:microsoft.com/office/officeart/2005/8/layout/equation2"/>
    <dgm:cxn modelId="{80E419BA-821A-4C65-A100-D822C19CA75A}" type="presParOf" srcId="{524625BD-6900-40A8-B8ED-F34C4F1CDAF7}" destId="{56E2C153-37D7-4B46-9ACE-77984811D780}" srcOrd="0" destOrd="0" presId="urn:microsoft.com/office/officeart/2005/8/layout/equation2"/>
    <dgm:cxn modelId="{C074D94D-56C0-4284-8D39-94D44AF29B26}" type="presParOf" srcId="{9E5F9302-61E0-4237-A291-AB9D381260DF}" destId="{CE4265A1-942A-4EAE-A4B8-3155A28121F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DDCDB-B21D-4506-81DD-4BBE8DE656F9}">
      <dsp:nvSpPr>
        <dsp:cNvPr id="0" name=""/>
        <dsp:cNvSpPr/>
      </dsp:nvSpPr>
      <dsp:spPr>
        <a:xfrm>
          <a:off x="4179" y="234"/>
          <a:ext cx="3389406" cy="890035"/>
        </a:xfrm>
        <a:prstGeom prst="roundRect">
          <a:avLst>
            <a:gd name="adj" fmla="val 10000"/>
          </a:avLst>
        </a:prstGeom>
        <a:solidFill>
          <a:srgbClr val="FA89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 smtClean="0"/>
            <a:t>OBRAZOVANJE I OSPOSOBLJAVANJE</a:t>
          </a:r>
          <a:endParaRPr lang="hr-HR" sz="2300" kern="1200" dirty="0"/>
        </a:p>
      </dsp:txBody>
      <dsp:txXfrm>
        <a:off x="30247" y="26302"/>
        <a:ext cx="3337270" cy="837899"/>
      </dsp:txXfrm>
    </dsp:sp>
    <dsp:sp modelId="{26F86180-3405-40C9-B04F-7250C026AAAA}">
      <dsp:nvSpPr>
        <dsp:cNvPr id="0" name=""/>
        <dsp:cNvSpPr/>
      </dsp:nvSpPr>
      <dsp:spPr>
        <a:xfrm>
          <a:off x="4179" y="1069721"/>
          <a:ext cx="1069888" cy="89003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/>
            <a:t>ERASMUS</a:t>
          </a:r>
          <a:r>
            <a:rPr lang="hr-HR" sz="1300" b="1" kern="1200" dirty="0" smtClean="0"/>
            <a:t>+</a:t>
          </a:r>
          <a:endParaRPr lang="hr-HR" sz="1300" b="1" kern="1200" dirty="0"/>
        </a:p>
      </dsp:txBody>
      <dsp:txXfrm>
        <a:off x="30247" y="1095789"/>
        <a:ext cx="1017752" cy="837899"/>
      </dsp:txXfrm>
    </dsp:sp>
    <dsp:sp modelId="{E24A6C40-7682-4922-89BC-3875AF317A64}">
      <dsp:nvSpPr>
        <dsp:cNvPr id="0" name=""/>
        <dsp:cNvSpPr/>
      </dsp:nvSpPr>
      <dsp:spPr>
        <a:xfrm>
          <a:off x="1163938" y="1069721"/>
          <a:ext cx="1069888" cy="890035"/>
        </a:xfrm>
        <a:prstGeom prst="roundRect">
          <a:avLst>
            <a:gd name="adj" fmla="val 10000"/>
          </a:avLst>
        </a:prstGeom>
        <a:solidFill>
          <a:srgbClr val="FA89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/>
            <a:t>BILATERALNE</a:t>
          </a:r>
          <a:r>
            <a:rPr lang="hr-HR" sz="1300" b="1" kern="1200" dirty="0" smtClean="0">
              <a:cs typeface="Arial" panose="020B0604020202020204" pitchFamily="34" charset="0"/>
            </a:rPr>
            <a:t> STIPENDIJE</a:t>
          </a:r>
          <a:endParaRPr lang="hr-HR" sz="1300" kern="1200" dirty="0"/>
        </a:p>
      </dsp:txBody>
      <dsp:txXfrm>
        <a:off x="1190006" y="1095789"/>
        <a:ext cx="1017752" cy="837899"/>
      </dsp:txXfrm>
    </dsp:sp>
    <dsp:sp modelId="{9CD10755-E9EF-48E8-AC81-8A43A3DEFF70}">
      <dsp:nvSpPr>
        <dsp:cNvPr id="0" name=""/>
        <dsp:cNvSpPr/>
      </dsp:nvSpPr>
      <dsp:spPr>
        <a:xfrm>
          <a:off x="2323697" y="1069721"/>
          <a:ext cx="1069888" cy="890035"/>
        </a:xfrm>
        <a:prstGeom prst="roundRect">
          <a:avLst>
            <a:gd name="adj" fmla="val 10000"/>
          </a:avLst>
        </a:prstGeom>
        <a:solidFill>
          <a:srgbClr val="FA89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/>
            <a:t>CEEPUS</a:t>
          </a:r>
          <a:endParaRPr lang="hr-HR" sz="1400" b="1" kern="1200" dirty="0"/>
        </a:p>
      </dsp:txBody>
      <dsp:txXfrm>
        <a:off x="2349765" y="1095789"/>
        <a:ext cx="1017752" cy="837899"/>
      </dsp:txXfrm>
    </dsp:sp>
    <dsp:sp modelId="{85664BF4-23AE-4656-9A63-FF66C1C4D6CE}">
      <dsp:nvSpPr>
        <dsp:cNvPr id="0" name=""/>
        <dsp:cNvSpPr/>
      </dsp:nvSpPr>
      <dsp:spPr>
        <a:xfrm>
          <a:off x="3573327" y="234"/>
          <a:ext cx="1069888" cy="890035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 smtClean="0"/>
            <a:t>MLADI</a:t>
          </a:r>
          <a:endParaRPr lang="hr-HR" sz="2300" b="1" kern="1200" dirty="0"/>
        </a:p>
      </dsp:txBody>
      <dsp:txXfrm>
        <a:off x="3599395" y="26302"/>
        <a:ext cx="1017752" cy="837899"/>
      </dsp:txXfrm>
    </dsp:sp>
    <dsp:sp modelId="{7CDAB755-917E-4166-8A26-8B1F6CC2CC4A}">
      <dsp:nvSpPr>
        <dsp:cNvPr id="0" name=""/>
        <dsp:cNvSpPr/>
      </dsp:nvSpPr>
      <dsp:spPr>
        <a:xfrm>
          <a:off x="3573327" y="1069721"/>
          <a:ext cx="1069888" cy="890035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/>
            <a:t>ERASMUS+</a:t>
          </a:r>
          <a:endParaRPr lang="hr-HR" sz="1400" b="1" kern="1200" dirty="0"/>
        </a:p>
      </dsp:txBody>
      <dsp:txXfrm>
        <a:off x="3599395" y="1095789"/>
        <a:ext cx="1017752" cy="837899"/>
      </dsp:txXfrm>
    </dsp:sp>
    <dsp:sp modelId="{B55684EB-A685-4D2E-9F63-E575BB5F4DDC}">
      <dsp:nvSpPr>
        <dsp:cNvPr id="0" name=""/>
        <dsp:cNvSpPr/>
      </dsp:nvSpPr>
      <dsp:spPr>
        <a:xfrm>
          <a:off x="4822956" y="234"/>
          <a:ext cx="2229647" cy="890035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 smtClean="0"/>
            <a:t>ZNANOST</a:t>
          </a:r>
          <a:endParaRPr lang="hr-HR" sz="2300" b="1" kern="1200" dirty="0"/>
        </a:p>
      </dsp:txBody>
      <dsp:txXfrm>
        <a:off x="4849024" y="26302"/>
        <a:ext cx="2177511" cy="837899"/>
      </dsp:txXfrm>
    </dsp:sp>
    <dsp:sp modelId="{7379F260-80C1-4FF8-A8FD-7E210A09D4A5}">
      <dsp:nvSpPr>
        <dsp:cNvPr id="0" name=""/>
        <dsp:cNvSpPr/>
      </dsp:nvSpPr>
      <dsp:spPr>
        <a:xfrm>
          <a:off x="4822956" y="1069721"/>
          <a:ext cx="1069888" cy="890035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50" b="1" kern="1200" dirty="0" smtClean="0"/>
            <a:t>OBZOR2020</a:t>
          </a:r>
          <a:r>
            <a:rPr lang="hr-HR" sz="1300" b="1" kern="1200" dirty="0" smtClean="0"/>
            <a:t>.</a:t>
          </a:r>
          <a:endParaRPr lang="hr-HR" sz="1300" b="1" kern="1200" dirty="0"/>
        </a:p>
      </dsp:txBody>
      <dsp:txXfrm>
        <a:off x="4849024" y="1095789"/>
        <a:ext cx="1017752" cy="837899"/>
      </dsp:txXfrm>
    </dsp:sp>
    <dsp:sp modelId="{ECDF85DA-22EC-4FF4-B98C-CC649FA4F7B3}">
      <dsp:nvSpPr>
        <dsp:cNvPr id="0" name=""/>
        <dsp:cNvSpPr/>
      </dsp:nvSpPr>
      <dsp:spPr>
        <a:xfrm>
          <a:off x="5982715" y="1069721"/>
          <a:ext cx="1069888" cy="890035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cs typeface="Arial" panose="020B0604020202020204" pitchFamily="34" charset="0"/>
            </a:rPr>
            <a:t>EURAXESS</a:t>
          </a:r>
          <a:endParaRPr lang="hr-HR" sz="1400" kern="1200" dirty="0"/>
        </a:p>
      </dsp:txBody>
      <dsp:txXfrm>
        <a:off x="6008783" y="1095789"/>
        <a:ext cx="1017752" cy="8378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0050D-6B17-43D7-8852-507D8B625845}">
      <dsp:nvSpPr>
        <dsp:cNvPr id="0" name=""/>
        <dsp:cNvSpPr/>
      </dsp:nvSpPr>
      <dsp:spPr>
        <a:xfrm rot="16200000">
          <a:off x="728060" y="535013"/>
          <a:ext cx="3317076" cy="3456388"/>
        </a:xfrm>
        <a:prstGeom prst="round2SameRect">
          <a:avLst>
            <a:gd name="adj1" fmla="val 16670"/>
            <a:gd name="adj2" fmla="val 0"/>
          </a:avLst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139700" rIns="125730" bIns="1397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Jedinični troškovi/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r>
            <a:rPr lang="hr-HR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22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costs</a:t>
          </a:r>
          <a:r>
            <a:rPr lang="hr-HR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b="1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820360" y="766624"/>
        <a:ext cx="3294433" cy="2993166"/>
      </dsp:txXfrm>
    </dsp:sp>
    <dsp:sp modelId="{D21ED145-AA50-43A9-B40B-102F377DD96F}">
      <dsp:nvSpPr>
        <dsp:cNvPr id="0" name=""/>
        <dsp:cNvSpPr/>
      </dsp:nvSpPr>
      <dsp:spPr>
        <a:xfrm rot="5400000">
          <a:off x="4527737" y="551763"/>
          <a:ext cx="3317076" cy="3422887"/>
        </a:xfrm>
        <a:prstGeom prst="round2SameRect">
          <a:avLst>
            <a:gd name="adj1" fmla="val 16670"/>
            <a:gd name="adj2" fmla="val 0"/>
          </a:avLst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39700" rIns="83820" bIns="1397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-Pojednostavljenje izračuna potpore tražene u prijavi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-realistično financijsko planiranje projekta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 </a:t>
          </a:r>
          <a:endParaRPr lang="hr-HR" sz="2200" kern="1200" dirty="0"/>
        </a:p>
      </dsp:txBody>
      <dsp:txXfrm rot="-5400000">
        <a:off x="4474832" y="766624"/>
        <a:ext cx="3260932" cy="2993166"/>
      </dsp:txXfrm>
    </dsp:sp>
    <dsp:sp modelId="{5FFFA937-17B3-4110-8F64-47A86033900B}">
      <dsp:nvSpPr>
        <dsp:cNvPr id="0" name=""/>
        <dsp:cNvSpPr/>
      </dsp:nvSpPr>
      <dsp:spPr>
        <a:xfrm>
          <a:off x="3193541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8FEFB-1BCC-40A5-BA04-7F4F88198BA3}">
      <dsp:nvSpPr>
        <dsp:cNvPr id="0" name=""/>
        <dsp:cNvSpPr/>
      </dsp:nvSpPr>
      <dsp:spPr>
        <a:xfrm rot="10800000">
          <a:off x="3193541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B39FC-67F7-4834-921A-E2BFF58FF41F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5. Obavijest o rezultatima</a:t>
          </a:r>
          <a:endParaRPr lang="hr-HR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8579" y="47912"/>
        <a:ext cx="1392440" cy="872063"/>
      </dsp:txXfrm>
    </dsp:sp>
    <dsp:sp modelId="{1D5FDE05-36D9-4B0E-9460-1B39FB3F66FE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874166" y="245702"/>
              </a:moveTo>
              <a:arcTo wR="1931434" hR="1931434" stAng="17952946" swAng="121231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69336-2CAF-442C-9EC0-B418F05D9C1E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1. Provjera formalne prihvatljivosti</a:t>
          </a:r>
          <a:endParaRPr lang="hr-HR" sz="1300" kern="1200" dirty="0"/>
        </a:p>
      </dsp:txBody>
      <dsp:txXfrm>
        <a:off x="5255482" y="1382500"/>
        <a:ext cx="1392440" cy="872063"/>
      </dsp:txXfrm>
    </dsp:sp>
    <dsp:sp modelId="{C8A13BF5-E99F-4E50-8618-D46E6BE43CCB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58244" y="2064990"/>
              </a:moveTo>
              <a:arcTo wR="1931434" hR="1931434" stAng="21837907" swAng="13603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729E1-2050-4E20-9C18-C7B6B3D9ACFB}">
      <dsp:nvSpPr>
        <dsp:cNvPr id="0" name=""/>
        <dsp:cNvSpPr/>
      </dsp:nvSpPr>
      <dsp:spPr>
        <a:xfrm>
          <a:off x="4506671" y="3494733"/>
          <a:ext cx="1486792" cy="96641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2.Ocjenjivanje kvalitete</a:t>
          </a:r>
          <a:endParaRPr lang="hr-HR" sz="1300" kern="1200" dirty="0">
            <a:solidFill>
              <a:srgbClr val="DE6E46"/>
            </a:solidFill>
          </a:endParaRPr>
        </a:p>
      </dsp:txBody>
      <dsp:txXfrm>
        <a:off x="4553847" y="3541909"/>
        <a:ext cx="1392440" cy="872063"/>
      </dsp:txXfrm>
    </dsp:sp>
    <dsp:sp modelId="{753EE5D9-5132-42F4-AD5B-DCF601B7EB0A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168696" y="3848239"/>
              </a:moveTo>
              <a:arcTo wR="1931434" hR="1931434" stAng="4976630" swAng="8467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CE64C-3601-4C00-A8AB-71431E2F6D63}">
      <dsp:nvSpPr>
        <dsp:cNvPr id="0" name=""/>
        <dsp:cNvSpPr/>
      </dsp:nvSpPr>
      <dsp:spPr>
        <a:xfrm>
          <a:off x="2236135" y="3494733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3.Ocjenjivački odbor –prijedlog dodjele potpore</a:t>
          </a:r>
          <a:endParaRPr lang="hr-HR" sz="1300" kern="1200" dirty="0"/>
        </a:p>
      </dsp:txBody>
      <dsp:txXfrm>
        <a:off x="2283311" y="3541909"/>
        <a:ext cx="1392440" cy="872063"/>
      </dsp:txXfrm>
    </dsp:sp>
    <dsp:sp modelId="{9ACC43B2-970B-4056-B5BD-3570B3AAB9A2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04996" y="2797373"/>
              </a:moveTo>
              <a:arcTo wR="1931434" hR="1931434" stAng="9201766" swAng="13603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CDD14-B2E9-476C-954E-7CF2FFD015D9}">
      <dsp:nvSpPr>
        <dsp:cNvPr id="0" name=""/>
        <dsp:cNvSpPr/>
      </dsp:nvSpPr>
      <dsp:spPr>
        <a:xfrm>
          <a:off x="1534500" y="1335324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4.Konačna odluka</a:t>
          </a:r>
        </a:p>
      </dsp:txBody>
      <dsp:txXfrm>
        <a:off x="1581676" y="1382500"/>
        <a:ext cx="1392440" cy="872063"/>
      </dsp:txXfrm>
    </dsp:sp>
    <dsp:sp modelId="{D448C463-5C9D-4ADE-AFEC-86D8222C82C5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464490" y="675044"/>
              </a:moveTo>
              <a:arcTo wR="1931434" hR="1931434" stAng="13234739" swAng="121231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B39FC-67F7-4834-921A-E2BFF58FF41F}">
      <dsp:nvSpPr>
        <dsp:cNvPr id="0" name=""/>
        <dsp:cNvSpPr/>
      </dsp:nvSpPr>
      <dsp:spPr>
        <a:xfrm>
          <a:off x="3045662" y="-173441"/>
          <a:ext cx="2141553" cy="1540699"/>
        </a:xfrm>
        <a:prstGeom prst="roundRect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Potpisivanje Ugovora</a:t>
          </a:r>
          <a:endParaRPr lang="hr-HR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0873" y="-98230"/>
        <a:ext cx="1991131" cy="1390277"/>
      </dsp:txXfrm>
    </dsp:sp>
    <dsp:sp modelId="{1D5FDE05-36D9-4B0E-9460-1B39FB3F66FE}">
      <dsp:nvSpPr>
        <dsp:cNvPr id="0" name=""/>
        <dsp:cNvSpPr/>
      </dsp:nvSpPr>
      <dsp:spPr>
        <a:xfrm>
          <a:off x="2198336" y="596908"/>
          <a:ext cx="3836204" cy="3836204"/>
        </a:xfrm>
        <a:custGeom>
          <a:avLst/>
          <a:gdLst/>
          <a:ahLst/>
          <a:cxnLst/>
          <a:rect l="0" t="0" r="0" b="0"/>
          <a:pathLst>
            <a:path>
              <a:moveTo>
                <a:pt x="3154995" y="452083"/>
              </a:moveTo>
              <a:arcTo wR="1918102" hR="1918102" stAng="18609279" swAng="11432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69336-2CAF-442C-9EC0-B418F05D9C1E}">
      <dsp:nvSpPr>
        <dsp:cNvPr id="0" name=""/>
        <dsp:cNvSpPr/>
      </dsp:nvSpPr>
      <dsp:spPr>
        <a:xfrm>
          <a:off x="5009052" y="1717434"/>
          <a:ext cx="2050976" cy="1595150"/>
        </a:xfrm>
        <a:prstGeom prst="roundRect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hr-HR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Prva isplata - 80%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30 dana od potpisa zakonskog predstavnika NA</a:t>
          </a:r>
          <a:endParaRPr lang="hr-HR" sz="1400" kern="1200" dirty="0"/>
        </a:p>
      </dsp:txBody>
      <dsp:txXfrm>
        <a:off x="5086921" y="1795303"/>
        <a:ext cx="1895238" cy="1439412"/>
      </dsp:txXfrm>
    </dsp:sp>
    <dsp:sp modelId="{C8A13BF5-E99F-4E50-8618-D46E6BE43CCB}">
      <dsp:nvSpPr>
        <dsp:cNvPr id="0" name=""/>
        <dsp:cNvSpPr/>
      </dsp:nvSpPr>
      <dsp:spPr>
        <a:xfrm>
          <a:off x="2198336" y="596908"/>
          <a:ext cx="3836204" cy="3836204"/>
        </a:xfrm>
        <a:custGeom>
          <a:avLst/>
          <a:gdLst/>
          <a:ahLst/>
          <a:cxnLst/>
          <a:rect l="0" t="0" r="0" b="0"/>
          <a:pathLst>
            <a:path>
              <a:moveTo>
                <a:pt x="3565836" y="2899981"/>
              </a:moveTo>
              <a:arcTo wR="1918102" hR="1918102" stAng="1847434" swAng="11432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729E1-2050-4E20-9C18-C7B6B3D9ACFB}">
      <dsp:nvSpPr>
        <dsp:cNvPr id="0" name=""/>
        <dsp:cNvSpPr/>
      </dsp:nvSpPr>
      <dsp:spPr>
        <a:xfrm>
          <a:off x="3045662" y="3691363"/>
          <a:ext cx="2141553" cy="1483496"/>
        </a:xfrm>
        <a:prstGeom prst="roundRect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3.</a:t>
          </a:r>
          <a:r>
            <a:rPr lang="hr-HR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Provedba projekta</a:t>
          </a:r>
          <a:endParaRPr lang="hr-HR" sz="1500" kern="1200" dirty="0"/>
        </a:p>
      </dsp:txBody>
      <dsp:txXfrm>
        <a:off x="3118080" y="3763781"/>
        <a:ext cx="1996717" cy="1338660"/>
      </dsp:txXfrm>
    </dsp:sp>
    <dsp:sp modelId="{753EE5D9-5132-42F4-AD5B-DCF601B7EB0A}">
      <dsp:nvSpPr>
        <dsp:cNvPr id="0" name=""/>
        <dsp:cNvSpPr/>
      </dsp:nvSpPr>
      <dsp:spPr>
        <a:xfrm>
          <a:off x="2198336" y="596908"/>
          <a:ext cx="3836204" cy="3836204"/>
        </a:xfrm>
        <a:custGeom>
          <a:avLst/>
          <a:gdLst/>
          <a:ahLst/>
          <a:cxnLst/>
          <a:rect l="0" t="0" r="0" b="0"/>
          <a:pathLst>
            <a:path>
              <a:moveTo>
                <a:pt x="670802" y="3375277"/>
              </a:moveTo>
              <a:arcTo wR="1918102" hR="1918102" stAng="7833754" swAng="12218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CDD14-B2E9-476C-954E-7CF2FFD015D9}">
      <dsp:nvSpPr>
        <dsp:cNvPr id="0" name=""/>
        <dsp:cNvSpPr/>
      </dsp:nvSpPr>
      <dsp:spPr>
        <a:xfrm>
          <a:off x="1169570" y="1782660"/>
          <a:ext cx="2057532" cy="1464700"/>
        </a:xfrm>
        <a:prstGeom prst="roundRect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4.</a:t>
          </a:r>
          <a:r>
            <a:rPr lang="hr-HR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Analiza završnog izvješća – 20%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60 dana od primitka završnog izvješća</a:t>
          </a:r>
          <a:endParaRPr lang="hr-HR" sz="1500" kern="1200" dirty="0"/>
        </a:p>
      </dsp:txBody>
      <dsp:txXfrm>
        <a:off x="1241071" y="1854161"/>
        <a:ext cx="1914530" cy="1321698"/>
      </dsp:txXfrm>
    </dsp:sp>
    <dsp:sp modelId="{D448C463-5C9D-4ADE-AFEC-86D8222C82C5}">
      <dsp:nvSpPr>
        <dsp:cNvPr id="0" name=""/>
        <dsp:cNvSpPr/>
      </dsp:nvSpPr>
      <dsp:spPr>
        <a:xfrm>
          <a:off x="2198336" y="596908"/>
          <a:ext cx="3836204" cy="3836204"/>
        </a:xfrm>
        <a:custGeom>
          <a:avLst/>
          <a:gdLst/>
          <a:ahLst/>
          <a:cxnLst/>
          <a:rect l="0" t="0" r="0" b="0"/>
          <a:pathLst>
            <a:path>
              <a:moveTo>
                <a:pt x="241689" y="986031"/>
              </a:moveTo>
              <a:arcTo wR="1918102" hR="1918102" stAng="12544420" swAng="12218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44E10-0991-47F3-AB50-3DAC65B1943D}">
      <dsp:nvSpPr>
        <dsp:cNvPr id="0" name=""/>
        <dsp:cNvSpPr/>
      </dsp:nvSpPr>
      <dsp:spPr>
        <a:xfrm>
          <a:off x="0" y="537551"/>
          <a:ext cx="8229600" cy="1198543"/>
        </a:xfrm>
        <a:prstGeom prst="rightArrow">
          <a:avLst>
            <a:gd name="adj1" fmla="val 50000"/>
            <a:gd name="adj2" fmla="val 50000"/>
          </a:avLst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/>
        </a:p>
      </dsp:txBody>
      <dsp:txXfrm>
        <a:off x="0" y="837187"/>
        <a:ext cx="7929964" cy="599271"/>
      </dsp:txXfrm>
    </dsp:sp>
    <dsp:sp modelId="{20EF3CBA-B33C-46A3-9984-7E1367773AD5}">
      <dsp:nvSpPr>
        <dsp:cNvPr id="0" name=""/>
        <dsp:cNvSpPr/>
      </dsp:nvSpPr>
      <dsp:spPr>
        <a:xfrm>
          <a:off x="0" y="1461801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solidFill>
                <a:schemeClr val="accent5"/>
              </a:solidFill>
            </a:rPr>
            <a:t>Prednosti za učenike</a:t>
          </a:r>
          <a:endParaRPr lang="hr-HR" sz="2400" b="1" kern="1200" dirty="0">
            <a:solidFill>
              <a:schemeClr val="accent5"/>
            </a:solidFill>
          </a:endParaRPr>
        </a:p>
      </dsp:txBody>
      <dsp:txXfrm>
        <a:off x="0" y="1461801"/>
        <a:ext cx="2534716" cy="2308835"/>
      </dsp:txXfrm>
    </dsp:sp>
    <dsp:sp modelId="{C753831B-069E-4F8C-B419-0D249F15F2A0}">
      <dsp:nvSpPr>
        <dsp:cNvPr id="0" name=""/>
        <dsp:cNvSpPr/>
      </dsp:nvSpPr>
      <dsp:spPr>
        <a:xfrm>
          <a:off x="2534716" y="937065"/>
          <a:ext cx="5694883" cy="11985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/>
        </a:p>
      </dsp:txBody>
      <dsp:txXfrm>
        <a:off x="2534716" y="1236701"/>
        <a:ext cx="5395247" cy="599271"/>
      </dsp:txXfrm>
    </dsp:sp>
    <dsp:sp modelId="{B23F731D-C835-41CF-93C3-8E7EA8F02E06}">
      <dsp:nvSpPr>
        <dsp:cNvPr id="0" name=""/>
        <dsp:cNvSpPr/>
      </dsp:nvSpPr>
      <dsp:spPr>
        <a:xfrm>
          <a:off x="2534716" y="1861315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solidFill>
                <a:schemeClr val="accent5"/>
              </a:solidFill>
            </a:rPr>
            <a:t>Novi pedagoški pristup, primjereniji učenicima 21. stoljeća</a:t>
          </a:r>
          <a:endParaRPr lang="hr-HR" sz="2400" b="1" kern="1200" dirty="0">
            <a:solidFill>
              <a:schemeClr val="accent5"/>
            </a:solidFill>
          </a:endParaRPr>
        </a:p>
      </dsp:txBody>
      <dsp:txXfrm>
        <a:off x="2534716" y="1861315"/>
        <a:ext cx="2534716" cy="2308835"/>
      </dsp:txXfrm>
    </dsp:sp>
    <dsp:sp modelId="{A5CD1EA4-887D-4268-BB23-D673DEEBD84C}">
      <dsp:nvSpPr>
        <dsp:cNvPr id="0" name=""/>
        <dsp:cNvSpPr/>
      </dsp:nvSpPr>
      <dsp:spPr>
        <a:xfrm>
          <a:off x="5069433" y="1336580"/>
          <a:ext cx="3160166" cy="11985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/>
        </a:p>
      </dsp:txBody>
      <dsp:txXfrm>
        <a:off x="5069433" y="1636216"/>
        <a:ext cx="2860530" cy="599271"/>
      </dsp:txXfrm>
    </dsp:sp>
    <dsp:sp modelId="{4543542D-E0EF-49D6-BD89-6494CD4C5741}">
      <dsp:nvSpPr>
        <dsp:cNvPr id="0" name=""/>
        <dsp:cNvSpPr/>
      </dsp:nvSpPr>
      <dsp:spPr>
        <a:xfrm>
          <a:off x="5069433" y="2260829"/>
          <a:ext cx="2534716" cy="22750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solidFill>
                <a:schemeClr val="accent5"/>
              </a:solidFill>
            </a:rPr>
            <a:t>Nema oglasa, nema članarine, nema kontakata s osobama izvan obrazovnog procesa</a:t>
          </a:r>
          <a:endParaRPr lang="hr-HR" sz="2400" b="1" kern="1200" dirty="0">
            <a:solidFill>
              <a:schemeClr val="accent5"/>
            </a:solidFill>
          </a:endParaRPr>
        </a:p>
      </dsp:txBody>
      <dsp:txXfrm>
        <a:off x="5069433" y="2260829"/>
        <a:ext cx="2534716" cy="227504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4980E-E468-4D58-A55D-F7CD33EAA045}">
      <dsp:nvSpPr>
        <dsp:cNvPr id="0" name=""/>
        <dsp:cNvSpPr/>
      </dsp:nvSpPr>
      <dsp:spPr>
        <a:xfrm>
          <a:off x="5151" y="874925"/>
          <a:ext cx="4139825" cy="48703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6E144-3287-41A6-9F49-3167DBC93EEF}">
      <dsp:nvSpPr>
        <dsp:cNvPr id="0" name=""/>
        <dsp:cNvSpPr/>
      </dsp:nvSpPr>
      <dsp:spPr>
        <a:xfrm>
          <a:off x="5151" y="1057837"/>
          <a:ext cx="304126" cy="3041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A795C-5262-4685-BBEB-D1FD84C7191E}">
      <dsp:nvSpPr>
        <dsp:cNvPr id="0" name=""/>
        <dsp:cNvSpPr/>
      </dsp:nvSpPr>
      <dsp:spPr>
        <a:xfrm>
          <a:off x="5151" y="0"/>
          <a:ext cx="4139825" cy="874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Kratkoročne mobilnosti</a:t>
          </a:r>
          <a:endParaRPr lang="hr-HR" sz="28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151" y="0"/>
        <a:ext cx="4139825" cy="874925"/>
      </dsp:txXfrm>
    </dsp:sp>
    <dsp:sp modelId="{0F78B248-4FD2-45BD-87BE-B85411ED7568}">
      <dsp:nvSpPr>
        <dsp:cNvPr id="0" name=""/>
        <dsp:cNvSpPr/>
      </dsp:nvSpPr>
      <dsp:spPr>
        <a:xfrm>
          <a:off x="5151" y="1766746"/>
          <a:ext cx="304119" cy="3041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5BBD7-751B-45F1-ABD4-400BC081B315}">
      <dsp:nvSpPr>
        <dsp:cNvPr id="0" name=""/>
        <dsp:cNvSpPr/>
      </dsp:nvSpPr>
      <dsp:spPr>
        <a:xfrm>
          <a:off x="294938" y="1564355"/>
          <a:ext cx="3850037" cy="708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solidFill>
                <a:schemeClr val="accent6"/>
              </a:solidFill>
            </a:rPr>
            <a:t>Zajednički projektni rad grupa učenika</a:t>
          </a:r>
        </a:p>
      </dsp:txBody>
      <dsp:txXfrm>
        <a:off x="294938" y="1564355"/>
        <a:ext cx="3850037" cy="708902"/>
      </dsp:txXfrm>
    </dsp:sp>
    <dsp:sp modelId="{BC3DDDE0-B7B2-45CE-9326-C5A6C9DF98C3}">
      <dsp:nvSpPr>
        <dsp:cNvPr id="0" name=""/>
        <dsp:cNvSpPr/>
      </dsp:nvSpPr>
      <dsp:spPr>
        <a:xfrm>
          <a:off x="5151" y="2475649"/>
          <a:ext cx="304119" cy="3041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51305"/>
              <a:satOff val="-559"/>
              <a:lumOff val="63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75896-3234-4978-A042-2D03B2ACDC4E}">
      <dsp:nvSpPr>
        <dsp:cNvPr id="0" name=""/>
        <dsp:cNvSpPr/>
      </dsp:nvSpPr>
      <dsp:spPr>
        <a:xfrm>
          <a:off x="294938" y="2273257"/>
          <a:ext cx="3850037" cy="708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 dirty="0" smtClean="0">
            <a:solidFill>
              <a:schemeClr val="accent6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solidFill>
                <a:schemeClr val="accent6"/>
              </a:solidFill>
            </a:rPr>
            <a:t>Osoblje u pratnji učenika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 dirty="0"/>
        </a:p>
      </dsp:txBody>
      <dsp:txXfrm>
        <a:off x="294938" y="2273257"/>
        <a:ext cx="3850037" cy="708902"/>
      </dsp:txXfrm>
    </dsp:sp>
    <dsp:sp modelId="{CD4C0004-950B-442E-9FC6-880E8C909125}">
      <dsp:nvSpPr>
        <dsp:cNvPr id="0" name=""/>
        <dsp:cNvSpPr/>
      </dsp:nvSpPr>
      <dsp:spPr>
        <a:xfrm>
          <a:off x="5151" y="3184551"/>
          <a:ext cx="304119" cy="3041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102610"/>
              <a:satOff val="-1119"/>
              <a:lumOff val="127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9DF9F-F7C7-44FF-98B1-9AD6C797FE92}">
      <dsp:nvSpPr>
        <dsp:cNvPr id="0" name=""/>
        <dsp:cNvSpPr/>
      </dsp:nvSpPr>
      <dsp:spPr>
        <a:xfrm>
          <a:off x="294938" y="2982159"/>
          <a:ext cx="3850037" cy="708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solidFill>
                <a:schemeClr val="accent6"/>
              </a:solidFill>
            </a:rPr>
            <a:t>Usavršavanje zajedničkog osoblja</a:t>
          </a:r>
          <a:endParaRPr lang="hr-HR" sz="2000" kern="1200" dirty="0"/>
        </a:p>
      </dsp:txBody>
      <dsp:txXfrm>
        <a:off x="294938" y="2982159"/>
        <a:ext cx="3850037" cy="708902"/>
      </dsp:txXfrm>
    </dsp:sp>
    <dsp:sp modelId="{9E27D5A4-C5D9-48BF-BE05-7D5473B11C61}">
      <dsp:nvSpPr>
        <dsp:cNvPr id="0" name=""/>
        <dsp:cNvSpPr/>
      </dsp:nvSpPr>
      <dsp:spPr>
        <a:xfrm>
          <a:off x="4351967" y="874925"/>
          <a:ext cx="4139825" cy="487038"/>
        </a:xfrm>
        <a:prstGeom prst="rect">
          <a:avLst/>
        </a:prstGeom>
        <a:solidFill>
          <a:schemeClr val="accent5">
            <a:shade val="80000"/>
            <a:hueOff val="205221"/>
            <a:satOff val="-2238"/>
            <a:lumOff val="25579"/>
            <a:alphaOff val="0"/>
          </a:schemeClr>
        </a:solidFill>
        <a:ln w="25400" cap="flat" cmpd="sng" algn="ctr">
          <a:solidFill>
            <a:schemeClr val="accent5">
              <a:shade val="80000"/>
              <a:hueOff val="205221"/>
              <a:satOff val="-2238"/>
              <a:lumOff val="255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A471A-1CDE-4C0F-93AA-D2BE37EAF7FF}">
      <dsp:nvSpPr>
        <dsp:cNvPr id="0" name=""/>
        <dsp:cNvSpPr/>
      </dsp:nvSpPr>
      <dsp:spPr>
        <a:xfrm>
          <a:off x="4351967" y="1057837"/>
          <a:ext cx="304126" cy="3041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205221"/>
              <a:satOff val="-2238"/>
              <a:lumOff val="255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13463-082A-48F8-BCF3-CF6D47EDEBC3}">
      <dsp:nvSpPr>
        <dsp:cNvPr id="0" name=""/>
        <dsp:cNvSpPr/>
      </dsp:nvSpPr>
      <dsp:spPr>
        <a:xfrm>
          <a:off x="4351967" y="0"/>
          <a:ext cx="4139825" cy="874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Dugoročne mobilnosti</a:t>
          </a:r>
          <a:endParaRPr lang="hr-HR" sz="28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351967" y="0"/>
        <a:ext cx="4139825" cy="874925"/>
      </dsp:txXfrm>
    </dsp:sp>
    <dsp:sp modelId="{B644857B-C503-4270-86D6-5F0650B15AC5}">
      <dsp:nvSpPr>
        <dsp:cNvPr id="0" name=""/>
        <dsp:cNvSpPr/>
      </dsp:nvSpPr>
      <dsp:spPr>
        <a:xfrm>
          <a:off x="4351967" y="1766746"/>
          <a:ext cx="304119" cy="3041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153916"/>
              <a:satOff val="-1678"/>
              <a:lumOff val="191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50E93-35D8-40DB-B9FA-917C4F03889B}">
      <dsp:nvSpPr>
        <dsp:cNvPr id="0" name=""/>
        <dsp:cNvSpPr/>
      </dsp:nvSpPr>
      <dsp:spPr>
        <a:xfrm>
          <a:off x="4641755" y="1564355"/>
          <a:ext cx="3850037" cy="708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solidFill>
                <a:schemeClr val="accent6"/>
              </a:solidFill>
            </a:rPr>
            <a:t>Dugoročna mobilnost učenika u svrhu učenja</a:t>
          </a:r>
          <a:endParaRPr lang="hr-HR" sz="1800" kern="1200" dirty="0">
            <a:solidFill>
              <a:schemeClr val="accent6"/>
            </a:solidFill>
          </a:endParaRPr>
        </a:p>
      </dsp:txBody>
      <dsp:txXfrm>
        <a:off x="4641755" y="1564355"/>
        <a:ext cx="3850037" cy="708902"/>
      </dsp:txXfrm>
    </dsp:sp>
    <dsp:sp modelId="{91384C07-1B18-4EFB-8A84-C33ECD1CC386}">
      <dsp:nvSpPr>
        <dsp:cNvPr id="0" name=""/>
        <dsp:cNvSpPr/>
      </dsp:nvSpPr>
      <dsp:spPr>
        <a:xfrm>
          <a:off x="4351967" y="2475649"/>
          <a:ext cx="304119" cy="3041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205221"/>
              <a:satOff val="-2238"/>
              <a:lumOff val="255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C1888-3E0E-462A-B6F5-9A98399FF9C7}">
      <dsp:nvSpPr>
        <dsp:cNvPr id="0" name=""/>
        <dsp:cNvSpPr/>
      </dsp:nvSpPr>
      <dsp:spPr>
        <a:xfrm>
          <a:off x="4641755" y="2273257"/>
          <a:ext cx="3850037" cy="708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solidFill>
                <a:schemeClr val="accent6"/>
              </a:solidFill>
            </a:rPr>
            <a:t>Aktivnosti</a:t>
          </a:r>
          <a:r>
            <a:rPr lang="hr-HR" sz="1800" kern="1200" dirty="0" smtClean="0"/>
            <a:t> </a:t>
          </a:r>
          <a:r>
            <a:rPr lang="hr-HR" sz="1800" kern="1200" dirty="0" smtClean="0">
              <a:solidFill>
                <a:schemeClr val="accent6"/>
              </a:solidFill>
            </a:rPr>
            <a:t>podučavanja/osposobljavanja</a:t>
          </a:r>
          <a:endParaRPr lang="hr-HR" sz="1800" kern="1200" dirty="0">
            <a:solidFill>
              <a:schemeClr val="accent6"/>
            </a:solidFill>
          </a:endParaRPr>
        </a:p>
      </dsp:txBody>
      <dsp:txXfrm>
        <a:off x="4641755" y="2273257"/>
        <a:ext cx="3850037" cy="7089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0A0B6-0C53-4883-AC55-E272C590CE67}">
      <dsp:nvSpPr>
        <dsp:cNvPr id="0" name=""/>
        <dsp:cNvSpPr/>
      </dsp:nvSpPr>
      <dsp:spPr>
        <a:xfrm>
          <a:off x="5301638" y="1891045"/>
          <a:ext cx="91440" cy="3905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0508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1101F1-1251-4212-8AC0-F0F9654C5258}">
      <dsp:nvSpPr>
        <dsp:cNvPr id="0" name=""/>
        <dsp:cNvSpPr/>
      </dsp:nvSpPr>
      <dsp:spPr>
        <a:xfrm>
          <a:off x="3722770" y="647907"/>
          <a:ext cx="1624587" cy="390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120"/>
              </a:lnTo>
              <a:lnTo>
                <a:pt x="1624587" y="266120"/>
              </a:lnTo>
              <a:lnTo>
                <a:pt x="1624587" y="390508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68887-B693-4537-BC71-7C20B0C93F8B}">
      <dsp:nvSpPr>
        <dsp:cNvPr id="0" name=""/>
        <dsp:cNvSpPr/>
      </dsp:nvSpPr>
      <dsp:spPr>
        <a:xfrm>
          <a:off x="2304263" y="2181784"/>
          <a:ext cx="963150" cy="390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120"/>
              </a:lnTo>
              <a:lnTo>
                <a:pt x="963150" y="266120"/>
              </a:lnTo>
              <a:lnTo>
                <a:pt x="963150" y="390508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089B8E-4A8C-4100-9173-C9FB47573245}">
      <dsp:nvSpPr>
        <dsp:cNvPr id="0" name=""/>
        <dsp:cNvSpPr/>
      </dsp:nvSpPr>
      <dsp:spPr>
        <a:xfrm>
          <a:off x="1301845" y="2181784"/>
          <a:ext cx="1002418" cy="390508"/>
        </a:xfrm>
        <a:custGeom>
          <a:avLst/>
          <a:gdLst/>
          <a:ahLst/>
          <a:cxnLst/>
          <a:rect l="0" t="0" r="0" b="0"/>
          <a:pathLst>
            <a:path>
              <a:moveTo>
                <a:pt x="1002418" y="0"/>
              </a:moveTo>
              <a:lnTo>
                <a:pt x="1002418" y="266120"/>
              </a:lnTo>
              <a:lnTo>
                <a:pt x="0" y="266120"/>
              </a:lnTo>
              <a:lnTo>
                <a:pt x="0" y="390508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F7BADE-C851-4391-AA18-D55B13D066F0}">
      <dsp:nvSpPr>
        <dsp:cNvPr id="0" name=""/>
        <dsp:cNvSpPr/>
      </dsp:nvSpPr>
      <dsp:spPr>
        <a:xfrm>
          <a:off x="2304263" y="647907"/>
          <a:ext cx="1418506" cy="390508"/>
        </a:xfrm>
        <a:custGeom>
          <a:avLst/>
          <a:gdLst/>
          <a:ahLst/>
          <a:cxnLst/>
          <a:rect l="0" t="0" r="0" b="0"/>
          <a:pathLst>
            <a:path>
              <a:moveTo>
                <a:pt x="1418506" y="0"/>
              </a:moveTo>
              <a:lnTo>
                <a:pt x="1418506" y="266120"/>
              </a:lnTo>
              <a:lnTo>
                <a:pt x="0" y="266120"/>
              </a:lnTo>
              <a:lnTo>
                <a:pt x="0" y="390508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12AF9-34C1-489C-9FE5-A1183874FA29}">
      <dsp:nvSpPr>
        <dsp:cNvPr id="0" name=""/>
        <dsp:cNvSpPr/>
      </dsp:nvSpPr>
      <dsp:spPr>
        <a:xfrm>
          <a:off x="2482509" y="283"/>
          <a:ext cx="2480521" cy="6476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004A7-4F46-45EB-A839-2C500E8F32D5}">
      <dsp:nvSpPr>
        <dsp:cNvPr id="0" name=""/>
        <dsp:cNvSpPr/>
      </dsp:nvSpPr>
      <dsp:spPr>
        <a:xfrm>
          <a:off x="2631701" y="142015"/>
          <a:ext cx="2480521" cy="647623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dirty="0" smtClean="0">
              <a:solidFill>
                <a:schemeClr val="accent6"/>
              </a:solidFill>
            </a:rPr>
            <a:t>Zajednički projektni rad grupa učenika</a:t>
          </a:r>
          <a:endParaRPr lang="hr-HR" sz="1700" b="1" kern="1200" dirty="0">
            <a:solidFill>
              <a:schemeClr val="accent6"/>
            </a:solidFill>
          </a:endParaRPr>
        </a:p>
      </dsp:txBody>
      <dsp:txXfrm>
        <a:off x="2650669" y="160983"/>
        <a:ext cx="2442585" cy="609687"/>
      </dsp:txXfrm>
    </dsp:sp>
    <dsp:sp modelId="{0D3A10D4-DE2C-42D9-BB83-4368748FA60E}">
      <dsp:nvSpPr>
        <dsp:cNvPr id="0" name=""/>
        <dsp:cNvSpPr/>
      </dsp:nvSpPr>
      <dsp:spPr>
        <a:xfrm>
          <a:off x="1426820" y="1038415"/>
          <a:ext cx="1754886" cy="1143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383AC-ACD8-4A50-ABFE-68524228AC8D}">
      <dsp:nvSpPr>
        <dsp:cNvPr id="0" name=""/>
        <dsp:cNvSpPr/>
      </dsp:nvSpPr>
      <dsp:spPr>
        <a:xfrm>
          <a:off x="1576012" y="1180147"/>
          <a:ext cx="1754886" cy="114336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Između škola iz različitih država, a koje sudjeluju u istom strateškom partnerstvu</a:t>
          </a:r>
          <a:endParaRPr lang="hr-HR" sz="16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609500" y="1213635"/>
        <a:ext cx="1687910" cy="1076392"/>
      </dsp:txXfrm>
    </dsp:sp>
    <dsp:sp modelId="{E8992C92-B9A8-4ECD-97C0-EEA94F14698A}">
      <dsp:nvSpPr>
        <dsp:cNvPr id="0" name=""/>
        <dsp:cNvSpPr/>
      </dsp:nvSpPr>
      <dsp:spPr>
        <a:xfrm>
          <a:off x="487885" y="2572293"/>
          <a:ext cx="1627918" cy="10315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30F1F-1251-4CFF-ACC2-FADAE6C31713}">
      <dsp:nvSpPr>
        <dsp:cNvPr id="0" name=""/>
        <dsp:cNvSpPr/>
      </dsp:nvSpPr>
      <dsp:spPr>
        <a:xfrm>
          <a:off x="637077" y="2714025"/>
          <a:ext cx="1627918" cy="103155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U pravilu, učenici su smješteni u obiteljima</a:t>
          </a:r>
          <a:endParaRPr lang="hr-HR" sz="15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667290" y="2744238"/>
        <a:ext cx="1567492" cy="971128"/>
      </dsp:txXfrm>
    </dsp:sp>
    <dsp:sp modelId="{07DCDF70-D674-4646-B96B-B65366008616}">
      <dsp:nvSpPr>
        <dsp:cNvPr id="0" name=""/>
        <dsp:cNvSpPr/>
      </dsp:nvSpPr>
      <dsp:spPr>
        <a:xfrm>
          <a:off x="2414187" y="2572293"/>
          <a:ext cx="1706454" cy="11741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D92EE-581B-4F0F-BB65-8F1412A0823B}">
      <dsp:nvSpPr>
        <dsp:cNvPr id="0" name=""/>
        <dsp:cNvSpPr/>
      </dsp:nvSpPr>
      <dsp:spPr>
        <a:xfrm>
          <a:off x="2563379" y="2714025"/>
          <a:ext cx="1706454" cy="1174122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Poželjna </a:t>
          </a:r>
          <a:r>
            <a:rPr lang="hr-HR" sz="1400" b="1" i="1" kern="1200" dirty="0" err="1" smtClean="0">
              <a:solidFill>
                <a:schemeClr val="tx1">
                  <a:lumMod val="50000"/>
                  <a:lumOff val="50000"/>
                </a:schemeClr>
              </a:solidFill>
            </a:rPr>
            <a:t>online</a:t>
          </a:r>
          <a:r>
            <a:rPr lang="hr-HR" sz="14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 komunikacija, lokalne aktivnosti, upotreba eTwinning portala</a:t>
          </a:r>
          <a:endParaRPr lang="hr-HR" sz="14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597768" y="2748414"/>
        <a:ext cx="1637676" cy="1105344"/>
      </dsp:txXfrm>
    </dsp:sp>
    <dsp:sp modelId="{1BB498B1-204E-49F7-BD31-C1614A823653}">
      <dsp:nvSpPr>
        <dsp:cNvPr id="0" name=""/>
        <dsp:cNvSpPr/>
      </dsp:nvSpPr>
      <dsp:spPr>
        <a:xfrm>
          <a:off x="4675996" y="1038415"/>
          <a:ext cx="1342724" cy="8526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DB1CF-21CA-4E07-B354-A9C86F20DABF}">
      <dsp:nvSpPr>
        <dsp:cNvPr id="0" name=""/>
        <dsp:cNvSpPr/>
      </dsp:nvSpPr>
      <dsp:spPr>
        <a:xfrm>
          <a:off x="4825187" y="1180147"/>
          <a:ext cx="1342724" cy="85262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Učenici bilo koje dobi, u pratnji školskog osoblja</a:t>
          </a:r>
          <a:endParaRPr lang="hr-HR" sz="14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850160" y="1205120"/>
        <a:ext cx="1292778" cy="802683"/>
      </dsp:txXfrm>
    </dsp:sp>
    <dsp:sp modelId="{D13EAF6F-1F26-498B-8541-407A27A06B18}">
      <dsp:nvSpPr>
        <dsp:cNvPr id="0" name=""/>
        <dsp:cNvSpPr/>
      </dsp:nvSpPr>
      <dsp:spPr>
        <a:xfrm>
          <a:off x="4419025" y="2281554"/>
          <a:ext cx="1856665" cy="13021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729E2-85EE-420F-BE2E-BD47ED359EC6}">
      <dsp:nvSpPr>
        <dsp:cNvPr id="0" name=""/>
        <dsp:cNvSpPr/>
      </dsp:nvSpPr>
      <dsp:spPr>
        <a:xfrm>
          <a:off x="4568217" y="2423286"/>
          <a:ext cx="1856665" cy="130217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 smtClean="0"/>
            <a:t> </a:t>
          </a:r>
          <a:r>
            <a:rPr lang="hr-HR" sz="14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- Uključenost učenika u svim fazama projekta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- Unaprjeđenje jezičnih i IKT kompetencija</a:t>
          </a:r>
          <a:endParaRPr lang="hr-HR" sz="14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606356" y="2461425"/>
        <a:ext cx="1780387" cy="12259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AFE65-E199-4035-8559-80BC8B5E735C}">
      <dsp:nvSpPr>
        <dsp:cNvPr id="0" name=""/>
        <dsp:cNvSpPr/>
      </dsp:nvSpPr>
      <dsp:spPr>
        <a:xfrm>
          <a:off x="0" y="0"/>
          <a:ext cx="6336703" cy="10831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bg1"/>
              </a:solidFill>
            </a:rPr>
            <a:t>Zajednički treninzi osoblja</a:t>
          </a:r>
          <a:endParaRPr lang="hr-HR" sz="2000" b="1" kern="1200" dirty="0">
            <a:solidFill>
              <a:schemeClr val="bg1"/>
            </a:solidFill>
          </a:endParaRPr>
        </a:p>
      </dsp:txBody>
      <dsp:txXfrm>
        <a:off x="0" y="0"/>
        <a:ext cx="6336703" cy="1083130"/>
      </dsp:txXfrm>
    </dsp:sp>
    <dsp:sp modelId="{7FC979B7-52AB-468B-9F74-CC859CEB9E75}">
      <dsp:nvSpPr>
        <dsp:cNvPr id="0" name=""/>
        <dsp:cNvSpPr/>
      </dsp:nvSpPr>
      <dsp:spPr>
        <a:xfrm>
          <a:off x="216029" y="1254947"/>
          <a:ext cx="5904645" cy="14142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/>
            <a:t>Namijenjeni partnerima koji sudjeluju u strateškom partnerstvu, a  za organizaciju događaja vezanih za osposobljavanje  nastavnog i nenastavnog osoblja </a:t>
          </a:r>
          <a:endParaRPr lang="hr-HR" sz="2000" kern="1200" dirty="0"/>
        </a:p>
      </dsp:txBody>
      <dsp:txXfrm>
        <a:off x="216029" y="1254947"/>
        <a:ext cx="5904645" cy="1414228"/>
      </dsp:txXfrm>
    </dsp:sp>
    <dsp:sp modelId="{D8C97ACA-EAF1-4D39-8ADA-354B6C4D5C8C}">
      <dsp:nvSpPr>
        <dsp:cNvPr id="0" name=""/>
        <dsp:cNvSpPr/>
      </dsp:nvSpPr>
      <dsp:spPr>
        <a:xfrm>
          <a:off x="295740" y="2839126"/>
          <a:ext cx="5745222" cy="13830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/>
            <a:t>Studijski posjeti, posjeti organizacijama, prezentacije, radionice, tečajevi…</a:t>
          </a:r>
          <a:endParaRPr lang="hr-HR" sz="2000" b="1" kern="1200" dirty="0"/>
        </a:p>
      </dsp:txBody>
      <dsp:txXfrm>
        <a:off x="295740" y="2839126"/>
        <a:ext cx="5745222" cy="138302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74911-44D4-400D-9916-CA59457C4E97}">
      <dsp:nvSpPr>
        <dsp:cNvPr id="0" name=""/>
        <dsp:cNvSpPr/>
      </dsp:nvSpPr>
      <dsp:spPr>
        <a:xfrm rot="16200000">
          <a:off x="761225" y="-461"/>
          <a:ext cx="3464707" cy="4601101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27000" rIns="114300" bIns="1270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accent6"/>
              </a:solidFill>
            </a:rPr>
            <a:t>Učenici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jačanje suradnje između škola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u skladu s ciljevima partnerstva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profesionalni i osobni razvoj učenika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naglašena europska dimenzija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recipročna razmjena učenika: poželjna, ali nije obavezna!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učenici s navršenih 14 godina života i stariji od te dobi, a upisani u školu koja sudjeluje u partnerstvu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učenici smješteni u obiteljima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6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 rot="5400000">
        <a:off x="362192" y="736899"/>
        <a:ext cx="4431938" cy="3126381"/>
      </dsp:txXfrm>
    </dsp:sp>
    <dsp:sp modelId="{424C3F0B-02C8-4D00-BF4C-6AC193AA4859}">
      <dsp:nvSpPr>
        <dsp:cNvPr id="0" name=""/>
        <dsp:cNvSpPr/>
      </dsp:nvSpPr>
      <dsp:spPr>
        <a:xfrm rot="5400000">
          <a:off x="4575538" y="1452320"/>
          <a:ext cx="2916518" cy="198042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accent6"/>
              </a:solidFill>
            </a:rPr>
            <a:t>Nastavnici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→ vrijedno pedagoško iskustvo!</a:t>
          </a:r>
          <a:endParaRPr lang="hr-HR" sz="18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 rot="-5400000">
        <a:off x="5043586" y="1080966"/>
        <a:ext cx="1883728" cy="2723130"/>
      </dsp:txXfrm>
    </dsp:sp>
    <dsp:sp modelId="{7E559BA1-A0BC-400E-8939-A0B52E1C9C7B}">
      <dsp:nvSpPr>
        <dsp:cNvPr id="0" name=""/>
        <dsp:cNvSpPr/>
      </dsp:nvSpPr>
      <dsp:spPr>
        <a:xfrm>
          <a:off x="4245944" y="288027"/>
          <a:ext cx="1531540" cy="164193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02BC7-B0F6-4645-B73C-76B005F79A60}">
      <dsp:nvSpPr>
        <dsp:cNvPr id="0" name=""/>
        <dsp:cNvSpPr/>
      </dsp:nvSpPr>
      <dsp:spPr>
        <a:xfrm rot="10800000">
          <a:off x="4323519" y="3031974"/>
          <a:ext cx="1432397" cy="144922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426AC-68F5-4963-BCB6-B1DCBE74A609}">
      <dsp:nvSpPr>
        <dsp:cNvPr id="0" name=""/>
        <dsp:cNvSpPr/>
      </dsp:nvSpPr>
      <dsp:spPr>
        <a:xfrm>
          <a:off x="259818" y="2194"/>
          <a:ext cx="6321122" cy="128397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chemeClr val="bg1"/>
              </a:solidFill>
            </a:rPr>
            <a:t>Podučavanje u partnerskoj ustanovi, a vezano za struku (za nastavnike i nenastavno osoblje: npr. ravnatelje, knjižničare, školske psihologe).</a:t>
          </a:r>
        </a:p>
      </dsp:txBody>
      <dsp:txXfrm>
        <a:off x="901807" y="2194"/>
        <a:ext cx="5037144" cy="1283978"/>
      </dsp:txXfrm>
    </dsp:sp>
    <dsp:sp modelId="{2A8C1501-FD8A-4E04-AB96-2839CE3833D1}">
      <dsp:nvSpPr>
        <dsp:cNvPr id="0" name=""/>
        <dsp:cNvSpPr/>
      </dsp:nvSpPr>
      <dsp:spPr>
        <a:xfrm>
          <a:off x="259818" y="1465929"/>
          <a:ext cx="6321122" cy="146062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chemeClr val="bg1"/>
              </a:solidFill>
            </a:rPr>
            <a:t>Aktivnosti podrazumijevaju rad u školi (ili u nekoj drugoj relevantnoj ustanovi (NGO, poduzeće, vodstvo škole), sudjelovanje na strukturiranim tečajevima ili seminarima te razdoblje promatranja rada druge ustanove</a:t>
          </a:r>
          <a:endParaRPr lang="hr-HR" sz="1800" b="1" kern="1200" dirty="0">
            <a:solidFill>
              <a:schemeClr val="bg1"/>
            </a:solidFill>
          </a:endParaRPr>
        </a:p>
      </dsp:txBody>
      <dsp:txXfrm>
        <a:off x="990132" y="1465929"/>
        <a:ext cx="4860494" cy="1460628"/>
      </dsp:txXfrm>
    </dsp:sp>
    <dsp:sp modelId="{9FD94933-9188-47F2-9B1C-7C30877ADDBB}">
      <dsp:nvSpPr>
        <dsp:cNvPr id="0" name=""/>
        <dsp:cNvSpPr/>
      </dsp:nvSpPr>
      <dsp:spPr>
        <a:xfrm>
          <a:off x="259818" y="3106315"/>
          <a:ext cx="6321122" cy="128397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/>
            <a:t>Jačanje suradnje između partnerskih ustanova uključenih u isto partnerstvo, stjecanje profesionalnih kompetencija, usvajanje novih metoda i praksa u podučavanju.</a:t>
          </a:r>
          <a:endParaRPr lang="hr-HR" sz="1800" b="1" kern="1200" dirty="0"/>
        </a:p>
      </dsp:txBody>
      <dsp:txXfrm>
        <a:off x="901807" y="3106315"/>
        <a:ext cx="5037144" cy="1283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BE599-1B3F-447B-AE04-CE980E44974E}">
      <dsp:nvSpPr>
        <dsp:cNvPr id="0" name=""/>
        <dsp:cNvSpPr/>
      </dsp:nvSpPr>
      <dsp:spPr>
        <a:xfrm>
          <a:off x="4525" y="0"/>
          <a:ext cx="3322446" cy="2448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bg1">
                  <a:lumMod val="50000"/>
                </a:schemeClr>
              </a:solidFill>
            </a:rPr>
            <a:t>PROGRAM ZA CJELOŽIVOTNO UČENJE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0" kern="1200" dirty="0" smtClean="0">
              <a:solidFill>
                <a:schemeClr val="bg1">
                  <a:lumMod val="50000"/>
                </a:schemeClr>
              </a:solidFill>
            </a:rPr>
            <a:t>Comenius, Leonardo da Vinci, Erasmus, Grundtvig, Transverzalni program, </a:t>
          </a:r>
          <a:r>
            <a:rPr lang="hr-HR" sz="1000" b="0" kern="1200" dirty="0" err="1" smtClean="0">
              <a:solidFill>
                <a:schemeClr val="bg1">
                  <a:lumMod val="50000"/>
                </a:schemeClr>
              </a:solidFill>
            </a:rPr>
            <a:t>Jean</a:t>
          </a:r>
          <a:r>
            <a:rPr lang="hr-HR" sz="1000" b="0" kern="1200" dirty="0" smtClean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hr-HR" sz="1000" b="0" kern="1200" dirty="0" err="1" smtClean="0">
              <a:solidFill>
                <a:schemeClr val="bg1">
                  <a:lumMod val="50000"/>
                </a:schemeClr>
              </a:solidFill>
            </a:rPr>
            <a:t>Monnet</a:t>
          </a:r>
          <a:r>
            <a:rPr lang="hr-HR" sz="1000" b="0" kern="1200" dirty="0" smtClean="0">
              <a:solidFill>
                <a:schemeClr val="bg1">
                  <a:lumMod val="50000"/>
                </a:schemeClr>
              </a:solidFill>
            </a:rPr>
            <a:t>, eTwinning, Euroguidance, </a:t>
          </a:r>
          <a:r>
            <a:rPr lang="hr-HR" sz="1000" b="0" kern="1200" dirty="0" err="1" smtClean="0">
              <a:solidFill>
                <a:schemeClr val="bg1">
                  <a:lumMod val="50000"/>
                </a:schemeClr>
              </a:solidFill>
            </a:rPr>
            <a:t>Europass</a:t>
          </a:r>
          <a:r>
            <a:rPr lang="hr-HR" sz="1000" b="0" kern="1200" dirty="0" smtClean="0">
              <a:solidFill>
                <a:schemeClr val="bg1">
                  <a:lumMod val="50000"/>
                </a:schemeClr>
              </a:solidFill>
            </a:rPr>
            <a:t>, Stručne skupine: </a:t>
          </a:r>
          <a:r>
            <a:rPr lang="hr-HR" sz="1000" b="0" kern="1200" dirty="0" err="1" smtClean="0">
              <a:solidFill>
                <a:schemeClr val="bg1">
                  <a:lumMod val="50000"/>
                </a:schemeClr>
              </a:solidFill>
            </a:rPr>
            <a:t>Bolonjski</a:t>
          </a:r>
          <a:r>
            <a:rPr lang="hr-HR" sz="1000" b="0" kern="1200" dirty="0" smtClean="0">
              <a:solidFill>
                <a:schemeClr val="bg1">
                  <a:lumMod val="50000"/>
                </a:schemeClr>
              </a:solidFill>
            </a:rPr>
            <a:t> proces,  ECVET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000" kern="1200" dirty="0" smtClean="0">
            <a:solidFill>
              <a:schemeClr val="bg1">
                <a:lumMod val="50000"/>
              </a:schemeClr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bg1">
                  <a:lumMod val="50000"/>
                </a:schemeClr>
              </a:solidFill>
            </a:rPr>
            <a:t>TEMPUS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bg1">
                  <a:lumMod val="50000"/>
                </a:schemeClr>
              </a:solidFill>
            </a:rPr>
            <a:t>ERASMUS MUNDUS</a:t>
          </a:r>
        </a:p>
      </dsp:txBody>
      <dsp:txXfrm>
        <a:off x="76232" y="71707"/>
        <a:ext cx="3179032" cy="2304858"/>
      </dsp:txXfrm>
    </dsp:sp>
    <dsp:sp modelId="{A919666D-E4FC-4551-8DE5-A97E8FAEB715}">
      <dsp:nvSpPr>
        <dsp:cNvPr id="0" name=""/>
        <dsp:cNvSpPr/>
      </dsp:nvSpPr>
      <dsp:spPr>
        <a:xfrm>
          <a:off x="3531354" y="0"/>
          <a:ext cx="1116436" cy="2448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bg1">
                  <a:lumMod val="50000"/>
                </a:schemeClr>
              </a:solidFill>
            </a:rPr>
            <a:t>MLADI NA DJELU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0" kern="1200" dirty="0" smtClean="0">
              <a:solidFill>
                <a:schemeClr val="bg1">
                  <a:lumMod val="50000"/>
                </a:schemeClr>
              </a:solidFill>
            </a:rPr>
            <a:t>Volontiranje, Razmjene mladih, Inicijative mladih, Demokratski projekti mladih, Osposobljavanje, EURODESK</a:t>
          </a:r>
        </a:p>
      </dsp:txBody>
      <dsp:txXfrm>
        <a:off x="3564053" y="32699"/>
        <a:ext cx="1051038" cy="2382874"/>
      </dsp:txXfrm>
    </dsp:sp>
    <dsp:sp modelId="{6925A4A9-0797-4DAA-887E-0094A2CAB6C1}">
      <dsp:nvSpPr>
        <dsp:cNvPr id="0" name=""/>
        <dsp:cNvSpPr/>
      </dsp:nvSpPr>
      <dsp:spPr>
        <a:xfrm>
          <a:off x="4852172" y="0"/>
          <a:ext cx="2272094" cy="2448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bg1">
                  <a:lumMod val="50000"/>
                </a:schemeClr>
              </a:solidFill>
            </a:rPr>
            <a:t>SEDMI OKVIRNI PROGRAM ZA ISTRAŽIVANJE I TEHNOLOŠKI RAZVOJ</a:t>
          </a:r>
          <a:br>
            <a:rPr lang="hr-HR" sz="1400" b="1" kern="1200" dirty="0" smtClean="0">
              <a:solidFill>
                <a:schemeClr val="bg1">
                  <a:lumMod val="50000"/>
                </a:schemeClr>
              </a:solidFill>
            </a:rPr>
          </a:br>
          <a:r>
            <a:rPr lang="hr-HR" sz="1400" b="1" kern="1200" dirty="0" smtClean="0">
              <a:solidFill>
                <a:schemeClr val="bg1">
                  <a:lumMod val="50000"/>
                </a:schemeClr>
              </a:solidFill>
            </a:rPr>
            <a:t/>
          </a:r>
          <a:br>
            <a:rPr lang="hr-HR" sz="1400" b="1" kern="1200" dirty="0" smtClean="0">
              <a:solidFill>
                <a:schemeClr val="bg1">
                  <a:lumMod val="50000"/>
                </a:schemeClr>
              </a:solidFill>
            </a:rPr>
          </a:br>
          <a:r>
            <a:rPr lang="hr-HR" sz="1200" kern="1200" dirty="0" smtClean="0">
              <a:solidFill>
                <a:schemeClr val="bg1">
                  <a:lumMod val="50000"/>
                </a:schemeClr>
              </a:solidFill>
            </a:rPr>
            <a:t>PEOPLE/ MARIE CURIE I SURADNJA (Okoliš/Energija)</a:t>
          </a:r>
          <a:endParaRPr lang="hr-HR" sz="12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918719" y="66547"/>
        <a:ext cx="2139000" cy="231517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7E133-04CA-47D6-A41E-E66E04201762}">
      <dsp:nvSpPr>
        <dsp:cNvPr id="0" name=""/>
        <dsp:cNvSpPr/>
      </dsp:nvSpPr>
      <dsp:spPr>
        <a:xfrm>
          <a:off x="1419" y="848"/>
          <a:ext cx="8782136" cy="715518"/>
        </a:xfrm>
        <a:prstGeom prst="roundRect">
          <a:avLst>
            <a:gd name="adj" fmla="val 10000"/>
          </a:avLst>
        </a:prstGeom>
        <a:solidFill>
          <a:srgbClr val="2FB1CC">
            <a:alpha val="7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 smtClean="0">
              <a:solidFill>
                <a:schemeClr val="bg1"/>
              </a:solidFill>
            </a:rPr>
            <a:t>Diseminacija</a:t>
          </a:r>
          <a:endParaRPr lang="hr-HR" sz="3600" b="1" kern="1200" dirty="0">
            <a:solidFill>
              <a:schemeClr val="bg1"/>
            </a:solidFill>
          </a:endParaRPr>
        </a:p>
      </dsp:txBody>
      <dsp:txXfrm>
        <a:off x="22376" y="21805"/>
        <a:ext cx="8740222" cy="673604"/>
      </dsp:txXfrm>
    </dsp:sp>
    <dsp:sp modelId="{4E874186-F325-4752-A579-F52822D4E909}">
      <dsp:nvSpPr>
        <dsp:cNvPr id="0" name=""/>
        <dsp:cNvSpPr/>
      </dsp:nvSpPr>
      <dsp:spPr>
        <a:xfrm>
          <a:off x="9991" y="947933"/>
          <a:ext cx="2061381" cy="1544895"/>
        </a:xfrm>
        <a:prstGeom prst="roundRect">
          <a:avLst>
            <a:gd name="adj" fmla="val 10000"/>
          </a:avLst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Na razini ustanove</a:t>
          </a:r>
          <a:endParaRPr lang="hr-HR" sz="2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5239" y="993181"/>
        <a:ext cx="1970885" cy="1454399"/>
      </dsp:txXfrm>
    </dsp:sp>
    <dsp:sp modelId="{175E3310-A38F-4789-B67F-E108F2C62CEB}">
      <dsp:nvSpPr>
        <dsp:cNvPr id="0" name=""/>
        <dsp:cNvSpPr/>
      </dsp:nvSpPr>
      <dsp:spPr>
        <a:xfrm>
          <a:off x="2244528" y="947933"/>
          <a:ext cx="2061381" cy="1544895"/>
        </a:xfrm>
        <a:prstGeom prst="roundRect">
          <a:avLst>
            <a:gd name="adj" fmla="val 10000"/>
          </a:avLst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Na lokalnoj razini</a:t>
          </a:r>
          <a:endParaRPr lang="hr-HR" sz="2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289776" y="993181"/>
        <a:ext cx="1970885" cy="1454399"/>
      </dsp:txXfrm>
    </dsp:sp>
    <dsp:sp modelId="{1D13ED19-5D63-46F4-9034-9107468711DB}">
      <dsp:nvSpPr>
        <dsp:cNvPr id="0" name=""/>
        <dsp:cNvSpPr/>
      </dsp:nvSpPr>
      <dsp:spPr>
        <a:xfrm>
          <a:off x="4479066" y="947933"/>
          <a:ext cx="2061381" cy="1544895"/>
        </a:xfrm>
        <a:prstGeom prst="roundRect">
          <a:avLst>
            <a:gd name="adj" fmla="val 10000"/>
          </a:avLst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Na regionalnoj/nacionalnoj/europskoj razini</a:t>
          </a:r>
          <a:endParaRPr lang="hr-HR" sz="2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524314" y="993181"/>
        <a:ext cx="1970885" cy="1454399"/>
      </dsp:txXfrm>
    </dsp:sp>
    <dsp:sp modelId="{FB7DF88D-983C-42E2-9FCA-3901C6239DD5}">
      <dsp:nvSpPr>
        <dsp:cNvPr id="0" name=""/>
        <dsp:cNvSpPr/>
      </dsp:nvSpPr>
      <dsp:spPr>
        <a:xfrm>
          <a:off x="6723594" y="965620"/>
          <a:ext cx="2061381" cy="556857"/>
        </a:xfrm>
        <a:prstGeom prst="roundRect">
          <a:avLst>
            <a:gd name="adj" fmla="val 10000"/>
          </a:avLst>
        </a:prstGeom>
        <a:solidFill>
          <a:srgbClr val="2FB1CC">
            <a:alpha val="7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solidFill>
                <a:schemeClr val="bg1"/>
              </a:solidFill>
            </a:rPr>
            <a:t>Evaluacija</a:t>
          </a:r>
          <a:endParaRPr lang="hr-HR" sz="2400" b="1" kern="1200" dirty="0">
            <a:solidFill>
              <a:schemeClr val="bg1"/>
            </a:solidFill>
          </a:endParaRPr>
        </a:p>
      </dsp:txBody>
      <dsp:txXfrm>
        <a:off x="6739904" y="981930"/>
        <a:ext cx="2028761" cy="524237"/>
      </dsp:txXfrm>
    </dsp:sp>
    <dsp:sp modelId="{CA65C4E9-30DC-42C7-9E88-773C2445793D}">
      <dsp:nvSpPr>
        <dsp:cNvPr id="0" name=""/>
        <dsp:cNvSpPr/>
      </dsp:nvSpPr>
      <dsp:spPr>
        <a:xfrm>
          <a:off x="6723594" y="1629033"/>
          <a:ext cx="2061381" cy="1544895"/>
        </a:xfrm>
        <a:prstGeom prst="roundRect">
          <a:avLst>
            <a:gd name="adj" fmla="val 10000"/>
          </a:avLst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Nadgledanje ostvarenih aktivnosti i  rezultata, budžet…</a:t>
          </a:r>
          <a:endParaRPr lang="hr-HR" sz="18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768842" y="1674281"/>
        <a:ext cx="1970885" cy="145439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D199F-E711-409C-8937-2F0D107064CC}">
      <dsp:nvSpPr>
        <dsp:cNvPr id="0" name=""/>
        <dsp:cNvSpPr/>
      </dsp:nvSpPr>
      <dsp:spPr>
        <a:xfrm>
          <a:off x="572463" y="0"/>
          <a:ext cx="6487920" cy="419224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789D3-23E2-44FE-A407-06FDA94FCF69}">
      <dsp:nvSpPr>
        <dsp:cNvPr id="0" name=""/>
        <dsp:cNvSpPr/>
      </dsp:nvSpPr>
      <dsp:spPr>
        <a:xfrm>
          <a:off x="3820" y="1257672"/>
          <a:ext cx="1837399" cy="1676896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Registracija na Portal*</a:t>
          </a:r>
          <a:endParaRPr lang="hr-HR" sz="1900" b="1" kern="1200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679" y="1339531"/>
        <a:ext cx="1673681" cy="1513178"/>
      </dsp:txXfrm>
    </dsp:sp>
    <dsp:sp modelId="{ED6B096C-3EF6-4FC0-87B6-C4A7B84DFB3D}">
      <dsp:nvSpPr>
        <dsp:cNvPr id="0" name=""/>
        <dsp:cNvSpPr/>
      </dsp:nvSpPr>
      <dsp:spPr>
        <a:xfrm>
          <a:off x="1933089" y="1257672"/>
          <a:ext cx="1837399" cy="1676896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Provjera usklađenosti s kriterijima programa</a:t>
          </a:r>
          <a:endParaRPr lang="hr-HR" sz="1900" b="1" kern="1200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4948" y="1339531"/>
        <a:ext cx="1673681" cy="1513178"/>
      </dsp:txXfrm>
    </dsp:sp>
    <dsp:sp modelId="{57CA5054-4658-40AB-B09B-42390EAB973A}">
      <dsp:nvSpPr>
        <dsp:cNvPr id="0" name=""/>
        <dsp:cNvSpPr/>
      </dsp:nvSpPr>
      <dsp:spPr>
        <a:xfrm>
          <a:off x="3862358" y="1257672"/>
          <a:ext cx="1837399" cy="1676896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solidFill>
                <a:srgbClr val="2FB1CC"/>
              </a:solidFill>
            </a:rPr>
            <a:t>Provjera financijskih uvjeta</a:t>
          </a:r>
          <a:endParaRPr lang="hr-HR" sz="1900" b="1" kern="1200" dirty="0">
            <a:solidFill>
              <a:srgbClr val="2FB1CC"/>
            </a:solidFill>
          </a:endParaRPr>
        </a:p>
      </dsp:txBody>
      <dsp:txXfrm>
        <a:off x="3944217" y="1339531"/>
        <a:ext cx="1673681" cy="1513178"/>
      </dsp:txXfrm>
    </dsp:sp>
    <dsp:sp modelId="{9D87B81C-6013-463F-B751-A05C70B233A7}">
      <dsp:nvSpPr>
        <dsp:cNvPr id="0" name=""/>
        <dsp:cNvSpPr/>
      </dsp:nvSpPr>
      <dsp:spPr>
        <a:xfrm>
          <a:off x="5791628" y="1257672"/>
          <a:ext cx="1837399" cy="1676896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Ispunjavanje i slanje prijavnog obrasca</a:t>
          </a:r>
          <a:endParaRPr lang="hr-HR" sz="1900" b="1" kern="1200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3487" y="1339531"/>
        <a:ext cx="1673681" cy="151317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B39FC-67F7-4834-921A-E2BFF58FF41F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5. Obavijest o rezultatima</a:t>
          </a:r>
          <a:endParaRPr lang="hr-HR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8579" y="47912"/>
        <a:ext cx="1392440" cy="872063"/>
      </dsp:txXfrm>
    </dsp:sp>
    <dsp:sp modelId="{1D5FDE05-36D9-4B0E-9460-1B39FB3F66FE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874166" y="245702"/>
              </a:moveTo>
              <a:arcTo wR="1931434" hR="1931434" stAng="17952946" swAng="121231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69336-2CAF-442C-9EC0-B418F05D9C1E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1. Provjera formalne prihvatljivosti</a:t>
          </a:r>
          <a:endParaRPr lang="hr-HR" sz="1300" kern="1200" dirty="0"/>
        </a:p>
      </dsp:txBody>
      <dsp:txXfrm>
        <a:off x="5255482" y="1382500"/>
        <a:ext cx="1392440" cy="872063"/>
      </dsp:txXfrm>
    </dsp:sp>
    <dsp:sp modelId="{C8A13BF5-E99F-4E50-8618-D46E6BE43CCB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58244" y="2064990"/>
              </a:moveTo>
              <a:arcTo wR="1931434" hR="1931434" stAng="21837907" swAng="13603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729E1-2050-4E20-9C18-C7B6B3D9ACFB}">
      <dsp:nvSpPr>
        <dsp:cNvPr id="0" name=""/>
        <dsp:cNvSpPr/>
      </dsp:nvSpPr>
      <dsp:spPr>
        <a:xfrm>
          <a:off x="4506671" y="3494733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2. Ocjenjivanje kvalitete</a:t>
          </a:r>
          <a:endParaRPr lang="hr-HR" sz="1300" kern="1200" dirty="0"/>
        </a:p>
      </dsp:txBody>
      <dsp:txXfrm>
        <a:off x="4553847" y="3541909"/>
        <a:ext cx="1392440" cy="872063"/>
      </dsp:txXfrm>
    </dsp:sp>
    <dsp:sp modelId="{753EE5D9-5132-42F4-AD5B-DCF601B7EB0A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168696" y="3848239"/>
              </a:moveTo>
              <a:arcTo wR="1931434" hR="1931434" stAng="4976630" swAng="8467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CE64C-3601-4C00-A8AB-71431E2F6D63}">
      <dsp:nvSpPr>
        <dsp:cNvPr id="0" name=""/>
        <dsp:cNvSpPr/>
      </dsp:nvSpPr>
      <dsp:spPr>
        <a:xfrm>
          <a:off x="2236135" y="3494733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3. Ocjenjivački odbor –prijedlog dodjele potpore</a:t>
          </a:r>
          <a:endParaRPr lang="hr-HR" sz="1300" kern="1200" dirty="0"/>
        </a:p>
      </dsp:txBody>
      <dsp:txXfrm>
        <a:off x="2283311" y="3541909"/>
        <a:ext cx="1392440" cy="872063"/>
      </dsp:txXfrm>
    </dsp:sp>
    <dsp:sp modelId="{9ACC43B2-970B-4056-B5BD-3570B3AAB9A2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04996" y="2797373"/>
              </a:moveTo>
              <a:arcTo wR="1931434" hR="1931434" stAng="9201766" swAng="13603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CDD14-B2E9-476C-954E-7CF2FFD015D9}">
      <dsp:nvSpPr>
        <dsp:cNvPr id="0" name=""/>
        <dsp:cNvSpPr/>
      </dsp:nvSpPr>
      <dsp:spPr>
        <a:xfrm>
          <a:off x="1534500" y="1335324"/>
          <a:ext cx="1486792" cy="966415"/>
        </a:xfrm>
        <a:prstGeom prst="roundRect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4. Konačna odluka</a:t>
          </a:r>
        </a:p>
      </dsp:txBody>
      <dsp:txXfrm>
        <a:off x="1581676" y="1382500"/>
        <a:ext cx="1392440" cy="872063"/>
      </dsp:txXfrm>
    </dsp:sp>
    <dsp:sp modelId="{D448C463-5C9D-4ADE-AFEC-86D8222C82C5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464490" y="675044"/>
              </a:moveTo>
              <a:arcTo wR="1931434" hR="1931434" stAng="13234739" swAng="121231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B39FC-67F7-4834-921A-E2BFF58FF41F}">
      <dsp:nvSpPr>
        <dsp:cNvPr id="0" name=""/>
        <dsp:cNvSpPr/>
      </dsp:nvSpPr>
      <dsp:spPr>
        <a:xfrm>
          <a:off x="2949145" y="-164372"/>
          <a:ext cx="2036048" cy="1464796"/>
        </a:xfrm>
        <a:prstGeom prst="roundRect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Potpisivanje Ugovora</a:t>
          </a:r>
          <a:endParaRPr lang="hr-HR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20650" y="-92867"/>
        <a:ext cx="1893038" cy="1321786"/>
      </dsp:txXfrm>
    </dsp:sp>
    <dsp:sp modelId="{1D5FDE05-36D9-4B0E-9460-1B39FB3F66FE}">
      <dsp:nvSpPr>
        <dsp:cNvPr id="0" name=""/>
        <dsp:cNvSpPr/>
      </dsp:nvSpPr>
      <dsp:spPr>
        <a:xfrm>
          <a:off x="2145335" y="568026"/>
          <a:ext cx="3643668" cy="3643668"/>
        </a:xfrm>
        <a:custGeom>
          <a:avLst/>
          <a:gdLst/>
          <a:ahLst/>
          <a:cxnLst/>
          <a:rect l="0" t="0" r="0" b="0"/>
          <a:pathLst>
            <a:path>
              <a:moveTo>
                <a:pt x="2997265" y="429914"/>
              </a:moveTo>
              <a:arcTo wR="1821834" hR="1821834" stAng="18610801" swAng="11409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69336-2CAF-442C-9EC0-B418F05D9C1E}">
      <dsp:nvSpPr>
        <dsp:cNvPr id="0" name=""/>
        <dsp:cNvSpPr/>
      </dsp:nvSpPr>
      <dsp:spPr>
        <a:xfrm>
          <a:off x="4814036" y="1631577"/>
          <a:ext cx="1949934" cy="1516564"/>
        </a:xfrm>
        <a:prstGeom prst="roundRect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hr-HR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Prva isplata - 80%70%60%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30 dana od potpisa zakonskog predstavnika NA</a:t>
          </a:r>
          <a:endParaRPr lang="hr-HR" sz="1400" kern="1200" dirty="0"/>
        </a:p>
      </dsp:txBody>
      <dsp:txXfrm>
        <a:off x="4888069" y="1705610"/>
        <a:ext cx="1801868" cy="1368498"/>
      </dsp:txXfrm>
    </dsp:sp>
    <dsp:sp modelId="{C8A13BF5-E99F-4E50-8618-D46E6BE43CCB}">
      <dsp:nvSpPr>
        <dsp:cNvPr id="0" name=""/>
        <dsp:cNvSpPr/>
      </dsp:nvSpPr>
      <dsp:spPr>
        <a:xfrm>
          <a:off x="2145335" y="568026"/>
          <a:ext cx="3643668" cy="3643668"/>
        </a:xfrm>
        <a:custGeom>
          <a:avLst/>
          <a:gdLst/>
          <a:ahLst/>
          <a:cxnLst/>
          <a:rect l="0" t="0" r="0" b="0"/>
          <a:pathLst>
            <a:path>
              <a:moveTo>
                <a:pt x="3386652" y="2754798"/>
              </a:moveTo>
              <a:arcTo wR="1821834" hR="1821834" stAng="1848235" swAng="11409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729E1-2050-4E20-9C18-C7B6B3D9ACFB}">
      <dsp:nvSpPr>
        <dsp:cNvPr id="0" name=""/>
        <dsp:cNvSpPr/>
      </dsp:nvSpPr>
      <dsp:spPr>
        <a:xfrm>
          <a:off x="2949145" y="3506488"/>
          <a:ext cx="2036048" cy="1410411"/>
        </a:xfrm>
        <a:prstGeom prst="roundRect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Provedba projekta</a:t>
          </a:r>
          <a:endParaRPr lang="hr-HR" sz="1400" kern="1200" dirty="0"/>
        </a:p>
      </dsp:txBody>
      <dsp:txXfrm>
        <a:off x="3017996" y="3575339"/>
        <a:ext cx="1898346" cy="1272709"/>
      </dsp:txXfrm>
    </dsp:sp>
    <dsp:sp modelId="{753EE5D9-5132-42F4-AD5B-DCF601B7EB0A}">
      <dsp:nvSpPr>
        <dsp:cNvPr id="0" name=""/>
        <dsp:cNvSpPr/>
      </dsp:nvSpPr>
      <dsp:spPr>
        <a:xfrm>
          <a:off x="2145335" y="568026"/>
          <a:ext cx="3643668" cy="3643668"/>
        </a:xfrm>
        <a:custGeom>
          <a:avLst/>
          <a:gdLst/>
          <a:ahLst/>
          <a:cxnLst/>
          <a:rect l="0" t="0" r="0" b="0"/>
          <a:pathLst>
            <a:path>
              <a:moveTo>
                <a:pt x="636509" y="3205338"/>
              </a:moveTo>
              <a:arcTo wR="1821834" hR="1821834" stAng="7835309" swAng="12195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CDD14-B2E9-476C-954E-7CF2FFD015D9}">
      <dsp:nvSpPr>
        <dsp:cNvPr id="0" name=""/>
        <dsp:cNvSpPr/>
      </dsp:nvSpPr>
      <dsp:spPr>
        <a:xfrm>
          <a:off x="1167252" y="1693589"/>
          <a:ext cx="1956167" cy="1392541"/>
        </a:xfrm>
        <a:prstGeom prst="roundRect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Analiza završnog izvješća – 20%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60 dana od primitka završnog izvješća</a:t>
          </a:r>
          <a:endParaRPr lang="hr-HR" sz="1400" kern="1200" dirty="0"/>
        </a:p>
      </dsp:txBody>
      <dsp:txXfrm>
        <a:off x="1235230" y="1761567"/>
        <a:ext cx="1820211" cy="1256585"/>
      </dsp:txXfrm>
    </dsp:sp>
    <dsp:sp modelId="{D448C463-5C9D-4ADE-AFEC-86D8222C82C5}">
      <dsp:nvSpPr>
        <dsp:cNvPr id="0" name=""/>
        <dsp:cNvSpPr/>
      </dsp:nvSpPr>
      <dsp:spPr>
        <a:xfrm>
          <a:off x="2145335" y="568026"/>
          <a:ext cx="3643668" cy="3643668"/>
        </a:xfrm>
        <a:custGeom>
          <a:avLst/>
          <a:gdLst/>
          <a:ahLst/>
          <a:cxnLst/>
          <a:rect l="0" t="0" r="0" b="0"/>
          <a:pathLst>
            <a:path>
              <a:moveTo>
                <a:pt x="229735" y="936225"/>
              </a:moveTo>
              <a:arcTo wR="1821834" hR="1821834" stAng="12545106" swAng="12195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8F614-ED6A-41E4-AD29-42E163C6B7DB}">
      <dsp:nvSpPr>
        <dsp:cNvPr id="0" name=""/>
        <dsp:cNvSpPr/>
      </dsp:nvSpPr>
      <dsp:spPr>
        <a:xfrm>
          <a:off x="0" y="256860"/>
          <a:ext cx="7200800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62" tIns="312420" rIns="558862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obuhvaća cijeli sektor obrazovanja, osposobljavanja i mladih na holistički način te uključuje i sport</a:t>
          </a:r>
          <a:endParaRPr lang="hr-HR" sz="1500" kern="1200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postavlja 7 postojećih programa u jedinstveni koherentni okvir</a:t>
          </a:r>
          <a:endParaRPr lang="hr-HR" sz="1500" kern="1200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teži postizanju većeg sustavnog učinka</a:t>
          </a:r>
          <a:endParaRPr lang="hr-HR" sz="1500" kern="1200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sp:txBody>
      <dsp:txXfrm>
        <a:off x="0" y="256860"/>
        <a:ext cx="7200800" cy="1346625"/>
      </dsp:txXfrm>
    </dsp:sp>
    <dsp:sp modelId="{0565C9E0-A009-4C42-AC87-89E4DF436F74}">
      <dsp:nvSpPr>
        <dsp:cNvPr id="0" name=""/>
        <dsp:cNvSpPr/>
      </dsp:nvSpPr>
      <dsp:spPr>
        <a:xfrm>
          <a:off x="360040" y="35460"/>
          <a:ext cx="5040560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latin typeface="+mn-lt"/>
            </a:rPr>
            <a:t>JEDINSTVENI INTEGRIRANI PROGRAM</a:t>
          </a:r>
          <a:endParaRPr lang="hr-HR" sz="1600" b="1" kern="1200" dirty="0">
            <a:latin typeface="+mn-lt"/>
          </a:endParaRPr>
        </a:p>
      </dsp:txBody>
      <dsp:txXfrm>
        <a:off x="381656" y="57076"/>
        <a:ext cx="4997328" cy="399568"/>
      </dsp:txXfrm>
    </dsp:sp>
    <dsp:sp modelId="{9B8A704F-4AA7-4834-BE1D-099A2299A0FD}">
      <dsp:nvSpPr>
        <dsp:cNvPr id="0" name=""/>
        <dsp:cNvSpPr/>
      </dsp:nvSpPr>
      <dsp:spPr>
        <a:xfrm>
          <a:off x="0" y="1905885"/>
          <a:ext cx="72008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62" tIns="312420" rIns="558862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manji broj natječaja i smanjen broj aktivnosti</a:t>
          </a:r>
          <a:endParaRPr lang="hr-HR" sz="1500" kern="1200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jednostavniji za korištenje i lakše snalaženje</a:t>
          </a:r>
          <a:endParaRPr lang="hr-HR" sz="1500" kern="1200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pojednostavljeno financijsko upravljanje - jedinični troškovi</a:t>
          </a:r>
          <a:endParaRPr lang="hr-HR" sz="1500" kern="1200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</dsp:txBody>
      <dsp:txXfrm>
        <a:off x="0" y="1905885"/>
        <a:ext cx="7200800" cy="1134000"/>
      </dsp:txXfrm>
    </dsp:sp>
    <dsp:sp modelId="{ED29E0A2-FF76-4701-8E9C-4C3D62C5424E}">
      <dsp:nvSpPr>
        <dsp:cNvPr id="0" name=""/>
        <dsp:cNvSpPr/>
      </dsp:nvSpPr>
      <dsp:spPr>
        <a:xfrm>
          <a:off x="360040" y="1684485"/>
          <a:ext cx="5040560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latin typeface="+mn-lt"/>
            </a:rPr>
            <a:t>ZNAČAJNA POJEDNOSTAVLJENJA</a:t>
          </a:r>
          <a:endParaRPr lang="hr-HR" sz="1600" b="1" kern="1200" dirty="0">
            <a:latin typeface="+mn-lt"/>
          </a:endParaRPr>
        </a:p>
      </dsp:txBody>
      <dsp:txXfrm>
        <a:off x="381656" y="1706101"/>
        <a:ext cx="4997328" cy="399568"/>
      </dsp:txXfrm>
    </dsp:sp>
    <dsp:sp modelId="{93B5CB47-231B-462D-B202-2225167C6369}">
      <dsp:nvSpPr>
        <dsp:cNvPr id="0" name=""/>
        <dsp:cNvSpPr/>
      </dsp:nvSpPr>
      <dsp:spPr>
        <a:xfrm>
          <a:off x="0" y="3342285"/>
          <a:ext cx="7200800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62" tIns="312420" rIns="558862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rPr>
            <a:t>40 % povećanja za sve sektore</a:t>
          </a:r>
          <a:endParaRPr lang="hr-HR" sz="1500" kern="1200" dirty="0">
            <a:solidFill>
              <a:schemeClr val="tx1">
                <a:lumMod val="65000"/>
                <a:lumOff val="35000"/>
              </a:schemeClr>
            </a:solidFill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15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dodatno financiranje iz aktivnosti vanjskih instrumenata za potporu međunarodne dimenzije visokog obrazovanja</a:t>
          </a:r>
          <a:endParaRPr lang="hr-HR" sz="1500" kern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sp:txBody>
      <dsp:txXfrm>
        <a:off x="0" y="3342285"/>
        <a:ext cx="7200800" cy="1086750"/>
      </dsp:txXfrm>
    </dsp:sp>
    <dsp:sp modelId="{D474EB95-5880-4197-979D-D27F8AE3954E}">
      <dsp:nvSpPr>
        <dsp:cNvPr id="0" name=""/>
        <dsp:cNvSpPr/>
      </dsp:nvSpPr>
      <dsp:spPr>
        <a:xfrm>
          <a:off x="360040" y="3120885"/>
          <a:ext cx="5040560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latin typeface="+mn-lt"/>
            </a:rPr>
            <a:t>ZNAČAJNO POVEĆANJE PRORAČUNA</a:t>
          </a:r>
          <a:endParaRPr lang="hr-HR" sz="1600" b="1" kern="1200" dirty="0">
            <a:latin typeface="+mn-lt"/>
          </a:endParaRPr>
        </a:p>
      </dsp:txBody>
      <dsp:txXfrm>
        <a:off x="381656" y="3142501"/>
        <a:ext cx="4997328" cy="399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7F95A-554C-4D14-9962-CC4270DC35EF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31781-666B-47A1-A670-B350D8C3F89E}">
      <dsp:nvSpPr>
        <dsp:cNvPr id="0" name=""/>
        <dsp:cNvSpPr/>
      </dsp:nvSpPr>
      <dsp:spPr>
        <a:xfrm>
          <a:off x="1417320" y="2203449"/>
          <a:ext cx="213360" cy="213360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7B016-8F89-4108-AA8F-41FB32075527}">
      <dsp:nvSpPr>
        <dsp:cNvPr id="0" name=""/>
        <dsp:cNvSpPr/>
      </dsp:nvSpPr>
      <dsp:spPr>
        <a:xfrm>
          <a:off x="1524000" y="2310129"/>
          <a:ext cx="1981200" cy="1626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055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Ishodi za sudionike mobilnosti</a:t>
          </a:r>
          <a:endParaRPr lang="hr-HR" sz="20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4000" y="2310129"/>
        <a:ext cx="1981200" cy="1626870"/>
      </dsp:txXfrm>
    </dsp:sp>
    <dsp:sp modelId="{DB0FD83A-6068-4737-9884-648C0283CD54}">
      <dsp:nvSpPr>
        <dsp:cNvPr id="0" name=""/>
        <dsp:cNvSpPr/>
      </dsp:nvSpPr>
      <dsp:spPr>
        <a:xfrm>
          <a:off x="3383280" y="1231899"/>
          <a:ext cx="365760" cy="365760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2AB32-1B4F-4396-8A37-542DEBB79D24}">
      <dsp:nvSpPr>
        <dsp:cNvPr id="0" name=""/>
        <dsp:cNvSpPr/>
      </dsp:nvSpPr>
      <dsp:spPr>
        <a:xfrm>
          <a:off x="3566160" y="1414779"/>
          <a:ext cx="1981200" cy="2522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809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Ishodi za ustanovu</a:t>
          </a:r>
          <a:endParaRPr lang="hr-HR" sz="20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6160" y="1414779"/>
        <a:ext cx="1981200" cy="25222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AE6A0-A1B1-4E8B-86E6-82AB6C2B5635}">
      <dsp:nvSpPr>
        <dsp:cNvPr id="0" name=""/>
        <dsp:cNvSpPr/>
      </dsp:nvSpPr>
      <dsp:spPr>
        <a:xfrm rot="5400000">
          <a:off x="-75882" y="1157062"/>
          <a:ext cx="1299720" cy="155760"/>
        </a:xfrm>
        <a:prstGeom prst="rect">
          <a:avLst/>
        </a:prstGeom>
        <a:solidFill>
          <a:srgbClr val="DE6E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D0977-0D65-49DC-9291-FB26AC0E9DF2}">
      <dsp:nvSpPr>
        <dsp:cNvPr id="0" name=""/>
        <dsp:cNvSpPr/>
      </dsp:nvSpPr>
      <dsp:spPr>
        <a:xfrm>
          <a:off x="65775" y="324923"/>
          <a:ext cx="2046643" cy="1040481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Bolje  općenite kompetencije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250" y="355398"/>
        <a:ext cx="1985693" cy="979531"/>
      </dsp:txXfrm>
    </dsp:sp>
    <dsp:sp modelId="{BA658914-6AD4-4539-B7D1-2A416CD229F4}">
      <dsp:nvSpPr>
        <dsp:cNvPr id="0" name=""/>
        <dsp:cNvSpPr/>
      </dsp:nvSpPr>
      <dsp:spPr>
        <a:xfrm rot="5400000">
          <a:off x="-116685" y="2505891"/>
          <a:ext cx="1381326" cy="155760"/>
        </a:xfrm>
        <a:prstGeom prst="rect">
          <a:avLst/>
        </a:prstGeom>
        <a:solidFill>
          <a:srgbClr val="DE6E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4006F-4DA9-4D56-B4A7-AC04DE4F6909}">
      <dsp:nvSpPr>
        <dsp:cNvPr id="0" name=""/>
        <dsp:cNvSpPr/>
      </dsp:nvSpPr>
      <dsp:spPr>
        <a:xfrm>
          <a:off x="59675" y="1625005"/>
          <a:ext cx="2058844" cy="1056244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Formalno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&lt;-&gt;neformalno obrazovanje / tržište rada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611" y="1655941"/>
        <a:ext cx="1996972" cy="994372"/>
      </dsp:txXfrm>
    </dsp:sp>
    <dsp:sp modelId="{4E44A62E-204B-42EC-B4BF-44A2A01C5C6A}">
      <dsp:nvSpPr>
        <dsp:cNvPr id="0" name=""/>
        <dsp:cNvSpPr/>
      </dsp:nvSpPr>
      <dsp:spPr>
        <a:xfrm rot="21687">
          <a:off x="579074" y="3210011"/>
          <a:ext cx="2764534" cy="155760"/>
        </a:xfrm>
        <a:prstGeom prst="rect">
          <a:avLst/>
        </a:prstGeom>
        <a:solidFill>
          <a:srgbClr val="DE6E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C1254-0CEE-4C7C-B6E2-67C1F6B22BE7}">
      <dsp:nvSpPr>
        <dsp:cNvPr id="0" name=""/>
        <dsp:cNvSpPr/>
      </dsp:nvSpPr>
      <dsp:spPr>
        <a:xfrm>
          <a:off x="2961" y="2940851"/>
          <a:ext cx="2172273" cy="120498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Mogućnosti za profesionalno napredovanje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54" y="2976144"/>
        <a:ext cx="2101687" cy="1134399"/>
      </dsp:txXfrm>
    </dsp:sp>
    <dsp:sp modelId="{23959EA4-1A08-4F78-AA4F-CBDE9EFB840A}">
      <dsp:nvSpPr>
        <dsp:cNvPr id="0" name=""/>
        <dsp:cNvSpPr/>
      </dsp:nvSpPr>
      <dsp:spPr>
        <a:xfrm rot="16200000">
          <a:off x="2655317" y="2520593"/>
          <a:ext cx="1387074" cy="155760"/>
        </a:xfrm>
        <a:prstGeom prst="rect">
          <a:avLst/>
        </a:prstGeom>
        <a:solidFill>
          <a:srgbClr val="DE6E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2277A-46FA-4095-B97D-51761BAF82B8}">
      <dsp:nvSpPr>
        <dsp:cNvPr id="0" name=""/>
        <dsp:cNvSpPr/>
      </dsp:nvSpPr>
      <dsp:spPr>
        <a:xfrm>
          <a:off x="2746356" y="2975731"/>
          <a:ext cx="2235235" cy="117010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Jezične kompetencije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0627" y="3010002"/>
        <a:ext cx="2166693" cy="1101563"/>
      </dsp:txXfrm>
    </dsp:sp>
    <dsp:sp modelId="{A4C26061-C307-4463-B5F6-9D9439E94BDA}">
      <dsp:nvSpPr>
        <dsp:cNvPr id="0" name=""/>
        <dsp:cNvSpPr/>
      </dsp:nvSpPr>
      <dsp:spPr>
        <a:xfrm rot="16200000">
          <a:off x="2677658" y="1147189"/>
          <a:ext cx="1342393" cy="155760"/>
        </a:xfrm>
        <a:prstGeom prst="rect">
          <a:avLst/>
        </a:prstGeom>
        <a:solidFill>
          <a:srgbClr val="DE6E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90822-5C10-4AE1-983C-854881DA98E1}">
      <dsp:nvSpPr>
        <dsp:cNvPr id="0" name=""/>
        <dsp:cNvSpPr/>
      </dsp:nvSpPr>
      <dsp:spPr>
        <a:xfrm>
          <a:off x="2756005" y="1613417"/>
          <a:ext cx="2215938" cy="110271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Veća kvaliteta nastave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8302" y="1645714"/>
        <a:ext cx="2151344" cy="1038119"/>
      </dsp:txXfrm>
    </dsp:sp>
    <dsp:sp modelId="{17083016-95B7-47F5-AD3F-CD89D1B2F80F}">
      <dsp:nvSpPr>
        <dsp:cNvPr id="0" name=""/>
        <dsp:cNvSpPr/>
      </dsp:nvSpPr>
      <dsp:spPr>
        <a:xfrm rot="21568937">
          <a:off x="3353538" y="459472"/>
          <a:ext cx="2716775" cy="155760"/>
        </a:xfrm>
        <a:prstGeom prst="rect">
          <a:avLst/>
        </a:prstGeom>
        <a:solidFill>
          <a:srgbClr val="DE6E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E3DC5-D057-4660-9A36-C0368CDFC7A7}">
      <dsp:nvSpPr>
        <dsp:cNvPr id="0" name=""/>
        <dsp:cNvSpPr/>
      </dsp:nvSpPr>
      <dsp:spPr>
        <a:xfrm>
          <a:off x="2859491" y="273781"/>
          <a:ext cx="2008966" cy="1080034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Šire razumijevanje praksi i politika obrazovanja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91124" y="305414"/>
        <a:ext cx="1945700" cy="1016768"/>
      </dsp:txXfrm>
    </dsp:sp>
    <dsp:sp modelId="{756DEBCF-7A13-489A-9365-EDDBE42FDC9C}">
      <dsp:nvSpPr>
        <dsp:cNvPr id="0" name=""/>
        <dsp:cNvSpPr/>
      </dsp:nvSpPr>
      <dsp:spPr>
        <a:xfrm rot="5400000">
          <a:off x="5408298" y="1118018"/>
          <a:ext cx="1333533" cy="155760"/>
        </a:xfrm>
        <a:prstGeom prst="rect">
          <a:avLst/>
        </a:prstGeom>
        <a:solidFill>
          <a:srgbClr val="DE6E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33D7F-015A-459F-AF6B-B0F462DC1644}">
      <dsp:nvSpPr>
        <dsp:cNvPr id="0" name=""/>
        <dsp:cNvSpPr/>
      </dsp:nvSpPr>
      <dsp:spPr>
        <a:xfrm>
          <a:off x="5571328" y="273781"/>
          <a:ext cx="2037713" cy="103093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Bolje shvaćanja potreba osoba s posebnim potrebama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1523" y="303976"/>
        <a:ext cx="1977323" cy="970548"/>
      </dsp:txXfrm>
    </dsp:sp>
    <dsp:sp modelId="{D7572288-A020-4F8F-8CFA-CC6634B036EE}">
      <dsp:nvSpPr>
        <dsp:cNvPr id="0" name=""/>
        <dsp:cNvSpPr/>
      </dsp:nvSpPr>
      <dsp:spPr>
        <a:xfrm rot="5442654">
          <a:off x="5362618" y="2497362"/>
          <a:ext cx="1407431" cy="155760"/>
        </a:xfrm>
        <a:prstGeom prst="rect">
          <a:avLst/>
        </a:prstGeom>
        <a:solidFill>
          <a:srgbClr val="DE6E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9B711-0EB4-4900-95C9-09ACDA12B9FC}">
      <dsp:nvSpPr>
        <dsp:cNvPr id="0" name=""/>
        <dsp:cNvSpPr/>
      </dsp:nvSpPr>
      <dsp:spPr>
        <a:xfrm>
          <a:off x="5570895" y="1564321"/>
          <a:ext cx="2038578" cy="113394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Društvena, jezična, kulturološka raznolikost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4107" y="1597533"/>
        <a:ext cx="1972154" cy="1067524"/>
      </dsp:txXfrm>
    </dsp:sp>
    <dsp:sp modelId="{5ED615AB-0BE3-48D6-AA8C-5573B1353384}">
      <dsp:nvSpPr>
        <dsp:cNvPr id="0" name=""/>
        <dsp:cNvSpPr/>
      </dsp:nvSpPr>
      <dsp:spPr>
        <a:xfrm>
          <a:off x="5535252" y="2942637"/>
          <a:ext cx="2074940" cy="12103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Motivacija i zadovoljstvo poslom</a:t>
          </a:r>
          <a:endParaRPr lang="hr-HR" sz="1500" b="1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0703" y="2978088"/>
        <a:ext cx="2004038" cy="11394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9756A-E96C-4338-ACBC-1E84D8C00A01}">
      <dsp:nvSpPr>
        <dsp:cNvPr id="0" name=""/>
        <dsp:cNvSpPr/>
      </dsp:nvSpPr>
      <dsp:spPr>
        <a:xfrm>
          <a:off x="-30079" y="4716"/>
          <a:ext cx="8289759" cy="109732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</a:t>
          </a:r>
          <a:r>
            <a:rPr lang="hr-HR" sz="1800" b="1" kern="1200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Priprema</a:t>
          </a:r>
          <a:r>
            <a:rPr lang="hr-HR" sz="1600" b="1" kern="1200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 (praktična priprema, odabir sudionika, dogovor s partnerskom ustanovom, jezična/kulturološka priprema)</a:t>
          </a:r>
          <a:endParaRPr lang="hr-HR" sz="1600" b="1" kern="1200" dirty="0">
            <a:solidFill>
              <a:srgbClr val="DE6E46"/>
            </a:solidFill>
          </a:endParaRPr>
        </a:p>
      </dsp:txBody>
      <dsp:txXfrm>
        <a:off x="2060" y="36855"/>
        <a:ext cx="8225481" cy="1033042"/>
      </dsp:txXfrm>
    </dsp:sp>
    <dsp:sp modelId="{BFDD8236-068C-4D8C-B8F7-6206D4D9132B}">
      <dsp:nvSpPr>
        <dsp:cNvPr id="0" name=""/>
        <dsp:cNvSpPr/>
      </dsp:nvSpPr>
      <dsp:spPr>
        <a:xfrm rot="5400000">
          <a:off x="3928311" y="1126901"/>
          <a:ext cx="372977" cy="447573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 rot="-5400000">
        <a:off x="3980529" y="1164199"/>
        <a:ext cx="268543" cy="261084"/>
      </dsp:txXfrm>
    </dsp:sp>
    <dsp:sp modelId="{22144663-7C12-4438-B5AE-C8A08D39CDEC}">
      <dsp:nvSpPr>
        <dsp:cNvPr id="0" name=""/>
        <dsp:cNvSpPr/>
      </dsp:nvSpPr>
      <dsp:spPr>
        <a:xfrm>
          <a:off x="0" y="1599339"/>
          <a:ext cx="8229600" cy="123886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Provedba za vrijeme trajanja mobilnosti</a:t>
          </a:r>
          <a:endParaRPr lang="hr-HR" sz="1800" b="1" kern="1200" dirty="0">
            <a:solidFill>
              <a:srgbClr val="DE6E46"/>
            </a:solidFill>
          </a:endParaRPr>
        </a:p>
      </dsp:txBody>
      <dsp:txXfrm>
        <a:off x="36285" y="1635624"/>
        <a:ext cx="8157030" cy="1166292"/>
      </dsp:txXfrm>
    </dsp:sp>
    <dsp:sp modelId="{F88CC486-BF06-4B21-8CD5-7691600B1614}">
      <dsp:nvSpPr>
        <dsp:cNvPr id="0" name=""/>
        <dsp:cNvSpPr/>
      </dsp:nvSpPr>
      <dsp:spPr>
        <a:xfrm rot="5400000">
          <a:off x="3928311" y="2863067"/>
          <a:ext cx="372977" cy="447573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 rot="-5400000">
        <a:off x="3980529" y="2900365"/>
        <a:ext cx="268543" cy="261084"/>
      </dsp:txXfrm>
    </dsp:sp>
    <dsp:sp modelId="{DDE5126D-2E43-45AF-8427-34E00B45E376}">
      <dsp:nvSpPr>
        <dsp:cNvPr id="0" name=""/>
        <dsp:cNvSpPr/>
      </dsp:nvSpPr>
      <dsp:spPr>
        <a:xfrm>
          <a:off x="-53182" y="3335506"/>
          <a:ext cx="8335964" cy="118574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		</a:t>
          </a:r>
          <a:r>
            <a:rPr lang="hr-HR" sz="1800" b="1" kern="1200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rPr>
            <a:t>Aktivnosti nakon završetka projekta (evaluacija, formalno priznanje ishoda tijekom aktivnosti, diseminacija)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kern="1200" dirty="0">
            <a:solidFill>
              <a:srgbClr val="DE6E4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18453" y="3370235"/>
        <a:ext cx="8266506" cy="11162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DD0B5-176F-4D40-9F15-B37178DA6BF7}">
      <dsp:nvSpPr>
        <dsp:cNvPr id="0" name=""/>
        <dsp:cNvSpPr/>
      </dsp:nvSpPr>
      <dsp:spPr>
        <a:xfrm>
          <a:off x="21118" y="0"/>
          <a:ext cx="5692232" cy="116652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Razvoj kvalitete i internacionalizacija</a:t>
          </a:r>
          <a:endParaRPr lang="hr-HR" sz="2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5284" y="34166"/>
        <a:ext cx="4486534" cy="1098197"/>
      </dsp:txXfrm>
    </dsp:sp>
    <dsp:sp modelId="{293B67C2-184F-450A-AEAD-35D000AB8B7E}">
      <dsp:nvSpPr>
        <dsp:cNvPr id="0" name=""/>
        <dsp:cNvSpPr/>
      </dsp:nvSpPr>
      <dsp:spPr>
        <a:xfrm>
          <a:off x="1004511" y="1425758"/>
          <a:ext cx="5692232" cy="116652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U kojoj mjeri su planirane europske aktivnosti  u skladu s navedenim potrebama</a:t>
          </a:r>
          <a:endParaRPr lang="hr-HR" sz="2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038677" y="1459924"/>
        <a:ext cx="3861144" cy="1098197"/>
      </dsp:txXfrm>
    </dsp:sp>
    <dsp:sp modelId="{7CFC2CDF-407F-4780-8506-41489CE20ADB}">
      <dsp:nvSpPr>
        <dsp:cNvPr id="0" name=""/>
        <dsp:cNvSpPr/>
      </dsp:nvSpPr>
      <dsp:spPr>
        <a:xfrm>
          <a:off x="4933988" y="917021"/>
          <a:ext cx="758244" cy="758244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400" kern="1200"/>
        </a:p>
      </dsp:txBody>
      <dsp:txXfrm>
        <a:off x="5104593" y="917021"/>
        <a:ext cx="417034" cy="5705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C828A-400F-4BB7-BEF4-94542D45F233}">
      <dsp:nvSpPr>
        <dsp:cNvPr id="0" name=""/>
        <dsp:cNvSpPr/>
      </dsp:nvSpPr>
      <dsp:spPr>
        <a:xfrm>
          <a:off x="2170587" y="2049180"/>
          <a:ext cx="1454186" cy="1454186"/>
        </a:xfrm>
        <a:prstGeom prst="ellipse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dirty="0" err="1" smtClean="0"/>
            <a:t>Europass</a:t>
          </a:r>
          <a:r>
            <a:rPr lang="hr-HR" sz="1700" b="1" kern="1200" dirty="0" smtClean="0"/>
            <a:t> životopis</a:t>
          </a:r>
          <a:endParaRPr lang="hr-HR" sz="1700" b="1" kern="1200" dirty="0"/>
        </a:p>
      </dsp:txBody>
      <dsp:txXfrm>
        <a:off x="2383548" y="2262141"/>
        <a:ext cx="1028264" cy="1028264"/>
      </dsp:txXfrm>
    </dsp:sp>
    <dsp:sp modelId="{F8C21ABD-6330-47E2-82BB-2005CAE405E9}">
      <dsp:nvSpPr>
        <dsp:cNvPr id="0" name=""/>
        <dsp:cNvSpPr/>
      </dsp:nvSpPr>
      <dsp:spPr>
        <a:xfrm rot="21495869">
          <a:off x="3827333" y="2495298"/>
          <a:ext cx="489282" cy="490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3827367" y="2595679"/>
        <a:ext cx="342497" cy="294472"/>
      </dsp:txXfrm>
    </dsp:sp>
    <dsp:sp modelId="{3ACF7871-3704-44DE-B68B-108AA6F4A56E}">
      <dsp:nvSpPr>
        <dsp:cNvPr id="0" name=""/>
        <dsp:cNvSpPr/>
      </dsp:nvSpPr>
      <dsp:spPr>
        <a:xfrm>
          <a:off x="4546857" y="1977179"/>
          <a:ext cx="1454186" cy="1454186"/>
        </a:xfrm>
        <a:prstGeom prst="ellipse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dirty="0" err="1" smtClean="0"/>
            <a:t>Europass</a:t>
          </a:r>
          <a:r>
            <a:rPr lang="hr-HR" sz="1700" b="1" kern="1200" dirty="0" smtClean="0"/>
            <a:t> jezična putovnica</a:t>
          </a:r>
          <a:endParaRPr lang="hr-HR" sz="1700" b="1" kern="1200" dirty="0"/>
        </a:p>
      </dsp:txBody>
      <dsp:txXfrm>
        <a:off x="4759818" y="2190140"/>
        <a:ext cx="1028264" cy="1028264"/>
      </dsp:txXfrm>
    </dsp:sp>
    <dsp:sp modelId="{7CA25DC8-7233-4546-8C21-AC9A896A5915}">
      <dsp:nvSpPr>
        <dsp:cNvPr id="0" name=""/>
        <dsp:cNvSpPr/>
      </dsp:nvSpPr>
      <dsp:spPr>
        <a:xfrm rot="2914132">
          <a:off x="5777218" y="3147921"/>
          <a:ext cx="209742" cy="490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5787861" y="3222491"/>
        <a:ext cx="146819" cy="294472"/>
      </dsp:txXfrm>
    </dsp:sp>
    <dsp:sp modelId="{C22B846B-C836-4434-8069-C8E5ECD2B72D}">
      <dsp:nvSpPr>
        <dsp:cNvPr id="0" name=""/>
        <dsp:cNvSpPr/>
      </dsp:nvSpPr>
      <dsp:spPr>
        <a:xfrm>
          <a:off x="5770990" y="3364166"/>
          <a:ext cx="1454186" cy="1454186"/>
        </a:xfrm>
        <a:prstGeom prst="ellipse">
          <a:avLst/>
        </a:prstGeom>
        <a:solidFill>
          <a:srgbClr val="2FB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dirty="0" err="1" smtClean="0"/>
            <a:t>Europass</a:t>
          </a:r>
          <a:r>
            <a:rPr lang="hr-HR" sz="1700" b="1" kern="1200" dirty="0" smtClean="0"/>
            <a:t> mobilnost</a:t>
          </a:r>
          <a:endParaRPr lang="hr-HR" sz="1700" b="1" kern="1200" dirty="0"/>
        </a:p>
      </dsp:txBody>
      <dsp:txXfrm>
        <a:off x="5983951" y="3577127"/>
        <a:ext cx="1028264" cy="1028264"/>
      </dsp:txXfrm>
    </dsp:sp>
    <dsp:sp modelId="{94AA698C-5281-4191-9409-8BFC99EFD3D4}">
      <dsp:nvSpPr>
        <dsp:cNvPr id="0" name=""/>
        <dsp:cNvSpPr/>
      </dsp:nvSpPr>
      <dsp:spPr>
        <a:xfrm rot="10800005">
          <a:off x="5074165" y="3845863"/>
          <a:ext cx="492422" cy="490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10800000">
        <a:off x="5221401" y="3944021"/>
        <a:ext cx="345186" cy="294472"/>
      </dsp:txXfrm>
    </dsp:sp>
    <dsp:sp modelId="{7387281A-8CD8-4C88-A0B1-CC7E042CC322}">
      <dsp:nvSpPr>
        <dsp:cNvPr id="0" name=""/>
        <dsp:cNvSpPr/>
      </dsp:nvSpPr>
      <dsp:spPr>
        <a:xfrm>
          <a:off x="3387704" y="3364162"/>
          <a:ext cx="1454186" cy="1454186"/>
        </a:xfrm>
        <a:prstGeom prst="ellipse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dirty="0" err="1" smtClean="0"/>
            <a:t>Europass</a:t>
          </a:r>
          <a:r>
            <a:rPr lang="hr-HR" sz="1700" b="1" kern="1200" dirty="0" smtClean="0"/>
            <a:t> dopunska isprava o studiju</a:t>
          </a:r>
          <a:endParaRPr lang="hr-HR" sz="1700" b="1" kern="1200" dirty="0"/>
        </a:p>
      </dsp:txBody>
      <dsp:txXfrm>
        <a:off x="3600665" y="3577123"/>
        <a:ext cx="1028264" cy="1028264"/>
      </dsp:txXfrm>
    </dsp:sp>
    <dsp:sp modelId="{404EB699-5013-4BAA-B3AE-0651D0F06040}">
      <dsp:nvSpPr>
        <dsp:cNvPr id="0" name=""/>
        <dsp:cNvSpPr/>
      </dsp:nvSpPr>
      <dsp:spPr>
        <a:xfrm rot="10799995">
          <a:off x="2593392" y="3845863"/>
          <a:ext cx="561313" cy="490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10800000">
        <a:off x="2740628" y="3944021"/>
        <a:ext cx="414077" cy="294472"/>
      </dsp:txXfrm>
    </dsp:sp>
    <dsp:sp modelId="{44C69169-BA33-4767-B5BE-C73FE3406D00}">
      <dsp:nvSpPr>
        <dsp:cNvPr id="0" name=""/>
        <dsp:cNvSpPr/>
      </dsp:nvSpPr>
      <dsp:spPr>
        <a:xfrm>
          <a:off x="874435" y="3364166"/>
          <a:ext cx="1454186" cy="1454186"/>
        </a:xfrm>
        <a:prstGeom prst="ellipse">
          <a:avLst/>
        </a:prstGeom>
        <a:solidFill>
          <a:srgbClr val="DE6E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dirty="0" err="1" smtClean="0"/>
            <a:t>Europass</a:t>
          </a:r>
          <a:r>
            <a:rPr lang="hr-HR" sz="1700" b="1" kern="1200" dirty="0" smtClean="0"/>
            <a:t> prilog svjedodžbi</a:t>
          </a:r>
          <a:endParaRPr lang="hr-HR" sz="1700" b="1" kern="1200" dirty="0"/>
        </a:p>
      </dsp:txBody>
      <dsp:txXfrm>
        <a:off x="1087396" y="3577127"/>
        <a:ext cx="1028264" cy="1028264"/>
      </dsp:txXfrm>
    </dsp:sp>
    <dsp:sp modelId="{E3AFDE43-B3D8-4E73-B026-94E58FCE09FA}">
      <dsp:nvSpPr>
        <dsp:cNvPr id="0" name=""/>
        <dsp:cNvSpPr/>
      </dsp:nvSpPr>
      <dsp:spPr>
        <a:xfrm rot="18875205">
          <a:off x="2141537" y="3192562"/>
          <a:ext cx="207873" cy="490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2150829" y="3312927"/>
        <a:ext cx="145511" cy="2944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8F511-C620-4237-91C2-AB55EE07667A}">
      <dsp:nvSpPr>
        <dsp:cNvPr id="0" name=""/>
        <dsp:cNvSpPr/>
      </dsp:nvSpPr>
      <dsp:spPr>
        <a:xfrm>
          <a:off x="963286" y="0"/>
          <a:ext cx="1950857" cy="1649536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kern="1200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Evaluacija kvalitete prijave</a:t>
          </a:r>
          <a:endParaRPr lang="hr-HR" sz="2100" b="1" kern="1200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8982" y="241569"/>
        <a:ext cx="1379465" cy="1166398"/>
      </dsp:txXfrm>
    </dsp:sp>
    <dsp:sp modelId="{216D6EBC-D459-46CC-96D6-2EC8AD6976BB}">
      <dsp:nvSpPr>
        <dsp:cNvPr id="0" name=""/>
        <dsp:cNvSpPr/>
      </dsp:nvSpPr>
      <dsp:spPr>
        <a:xfrm>
          <a:off x="1443507" y="1784615"/>
          <a:ext cx="956731" cy="95673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600" kern="1200" dirty="0"/>
        </a:p>
      </dsp:txBody>
      <dsp:txXfrm>
        <a:off x="1570322" y="2150469"/>
        <a:ext cx="703101" cy="225023"/>
      </dsp:txXfrm>
    </dsp:sp>
    <dsp:sp modelId="{BF50F4B3-C9F0-498F-888F-69BD44A78ACF}">
      <dsp:nvSpPr>
        <dsp:cNvPr id="0" name=""/>
        <dsp:cNvSpPr/>
      </dsp:nvSpPr>
      <dsp:spPr>
        <a:xfrm>
          <a:off x="969925" y="2875289"/>
          <a:ext cx="1903895" cy="1649536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Dostupnost budžeta</a:t>
          </a:r>
          <a:endParaRPr lang="hr-HR" sz="1800" b="1" kern="1200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8744" y="3116858"/>
        <a:ext cx="1346257" cy="1166398"/>
      </dsp:txXfrm>
    </dsp:sp>
    <dsp:sp modelId="{524625BD-6900-40A8-B8ED-F34C4F1CDAF7}">
      <dsp:nvSpPr>
        <dsp:cNvPr id="0" name=""/>
        <dsp:cNvSpPr/>
      </dsp:nvSpPr>
      <dsp:spPr>
        <a:xfrm rot="536">
          <a:off x="3157363" y="1955829"/>
          <a:ext cx="515626" cy="6136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700" kern="1200" dirty="0"/>
        </a:p>
      </dsp:txBody>
      <dsp:txXfrm>
        <a:off x="3157363" y="2078542"/>
        <a:ext cx="360938" cy="368177"/>
      </dsp:txXfrm>
    </dsp:sp>
    <dsp:sp modelId="{CE4265A1-942A-4EAE-A4B8-3155A28121F2}">
      <dsp:nvSpPr>
        <dsp:cNvPr id="0" name=""/>
        <dsp:cNvSpPr/>
      </dsp:nvSpPr>
      <dsp:spPr>
        <a:xfrm>
          <a:off x="3887023" y="613444"/>
          <a:ext cx="3396131" cy="3299073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 smtClean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rPr>
            <a:t>Projekti s najvišim bodovima za kvalitetu</a:t>
          </a:r>
          <a:endParaRPr lang="hr-HR" sz="2800" b="1" kern="1200" dirty="0">
            <a:solidFill>
              <a:srgbClr val="2FB1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84375" y="1096582"/>
        <a:ext cx="2401427" cy="2332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diagrams.loki3.com/VaryingWidthList+Icon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0.08943</cdr:x>
      <cdr:y>0</cdr:y>
    </cdr:from>
    <cdr:to>
      <cdr:x>0.59259</cdr:x>
      <cdr:y>0.16577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521614" y="0"/>
          <a:ext cx="2934755" cy="775890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>
            <a:lumMod val="85000"/>
            <a:alpha val="61000"/>
          </a:sysClr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sr-Latn-CS" sz="1400" b="1" dirty="0" smtClean="0">
              <a:solidFill>
                <a:sysClr val="windowText" lastClr="000000">
                  <a:lumMod val="75000"/>
                  <a:lumOff val="25000"/>
                </a:sysClr>
              </a:solidFill>
              <a:cs typeface="Arial" charset="0"/>
            </a:rPr>
            <a:t>Ukupno (proračun): </a:t>
          </a:r>
          <a:r>
            <a:rPr lang="sr-Latn-CS" sz="1400" b="1" u="sng" dirty="0" smtClean="0">
              <a:solidFill>
                <a:sysClr val="windowText" lastClr="000000">
                  <a:lumMod val="75000"/>
                  <a:lumOff val="25000"/>
                </a:sysClr>
              </a:solidFill>
              <a:cs typeface="Arial" charset="0"/>
            </a:rPr>
            <a:t>23,57 mil. EUR</a:t>
          </a:r>
        </a:p>
        <a:p xmlns:a="http://schemas.openxmlformats.org/drawingml/2006/main">
          <a:r>
            <a:rPr lang="sr-Latn-CS" sz="1400" b="1" dirty="0" smtClean="0">
              <a:solidFill>
                <a:sysClr val="windowText" lastClr="000000">
                  <a:lumMod val="75000"/>
                  <a:lumOff val="25000"/>
                </a:sysClr>
              </a:solidFill>
              <a:cs typeface="Arial" charset="0"/>
            </a:rPr>
            <a:t>Ugovorenost sredstava: 99%</a:t>
          </a:r>
          <a:endParaRPr lang="sr-Latn-CS" sz="1400" b="1" dirty="0">
            <a:solidFill>
              <a:sysClr val="windowText" lastClr="000000">
                <a:lumMod val="75000"/>
                <a:lumOff val="25000"/>
              </a:sysClr>
            </a:solidFill>
            <a:cs typeface="Arial" charset="0"/>
          </a:endParaRPr>
        </a:p>
        <a:p xmlns:a="http://schemas.openxmlformats.org/drawingml/2006/main">
          <a:r>
            <a:rPr lang="sr-Latn-CS" sz="1400" b="1" dirty="0" smtClean="0">
              <a:solidFill>
                <a:sysClr val="windowText" lastClr="000000">
                  <a:lumMod val="75000"/>
                  <a:lumOff val="25000"/>
                </a:sysClr>
              </a:solidFill>
              <a:cs typeface="Arial" charset="0"/>
            </a:rPr>
            <a:t>Razdoblje: 5 natječajnih </a:t>
          </a:r>
          <a:r>
            <a:rPr lang="sr-Latn-CS" sz="1600" b="1" dirty="0" smtClean="0">
              <a:solidFill>
                <a:sysClr val="windowText" lastClr="000000">
                  <a:lumMod val="75000"/>
                  <a:lumOff val="25000"/>
                </a:sysClr>
              </a:solidFill>
              <a:cs typeface="Arial" charset="0"/>
            </a:rPr>
            <a:t>godina</a:t>
          </a:r>
          <a:endParaRPr lang="sr-Latn-CS" sz="1600" b="1" dirty="0">
            <a:solidFill>
              <a:sysClr val="windowText" lastClr="000000">
                <a:lumMod val="75000"/>
                <a:lumOff val="25000"/>
              </a:sysClr>
            </a:solidFill>
            <a:cs typeface="Arial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12EBB-CB0A-4681-A90D-4961AE699440}" type="datetimeFigureOut">
              <a:rPr lang="hr-HR" smtClean="0"/>
              <a:t>20.11.2014.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1CE3C-0E55-4025-88C2-CDB7DE61D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209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bilnost.hr/index.php?id=1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obilnost.hr/index.php?id=13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DDFCA-2CD8-4737-A0D1-725AC47F2CB4}" type="slidenum">
              <a:rPr lang="hr-HR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</a:t>
            </a:fld>
            <a:endParaRPr lang="hr-HR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33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Zašto je taj plan važan,</a:t>
            </a:r>
            <a:r>
              <a:rPr lang="hr-HR" baseline="0" dirty="0" smtClean="0"/>
              <a:t> instrument promjene ustanove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7E351-7E21-4CE2-B22B-C2671B980B0F}" type="slidenum">
              <a:rPr lang="hr-HR" smtClean="0">
                <a:solidFill>
                  <a:prstClr val="black"/>
                </a:solidFill>
              </a:rPr>
              <a:pPr/>
              <a:t>22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72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Upitnik</a:t>
            </a:r>
            <a:r>
              <a:rPr lang="hr-HR" baseline="0" dirty="0" smtClean="0"/>
              <a:t> pismeni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7E351-7E21-4CE2-B22B-C2671B980B0F}" type="slidenum">
              <a:rPr lang="hr-HR" smtClean="0"/>
              <a:pPr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0061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Tablica-nisu </a:t>
            </a:r>
            <a:r>
              <a:rPr lang="hr-HR" dirty="0" err="1" smtClean="0"/>
              <a:t>jos</a:t>
            </a:r>
            <a:r>
              <a:rPr lang="hr-HR" dirty="0" smtClean="0"/>
              <a:t> </a:t>
            </a:r>
            <a:r>
              <a:rPr lang="hr-HR" dirty="0" err="1" smtClean="0"/>
              <a:t>deteljni</a:t>
            </a:r>
            <a:r>
              <a:rPr lang="hr-HR" dirty="0" smtClean="0"/>
              <a:t> iznosi navedeni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7E351-7E21-4CE2-B22B-C2671B980B0F}" type="slidenum">
              <a:rPr lang="hr-HR" smtClean="0"/>
              <a:pPr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477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Tablica-nisu </a:t>
            </a:r>
            <a:r>
              <a:rPr lang="hr-HR" dirty="0" err="1" smtClean="0"/>
              <a:t>jos</a:t>
            </a:r>
            <a:r>
              <a:rPr lang="hr-HR" dirty="0" smtClean="0"/>
              <a:t> </a:t>
            </a:r>
            <a:r>
              <a:rPr lang="hr-HR" dirty="0" err="1" smtClean="0"/>
              <a:t>deteljni</a:t>
            </a:r>
            <a:r>
              <a:rPr lang="hr-HR" dirty="0" smtClean="0"/>
              <a:t> iznosi navedeni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7E351-7E21-4CE2-B22B-C2671B980B0F}" type="slidenum">
              <a:rPr lang="hr-HR" smtClean="0"/>
              <a:pPr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477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Tablica-nisu </a:t>
            </a:r>
            <a:r>
              <a:rPr lang="hr-HR" dirty="0" err="1" smtClean="0"/>
              <a:t>jos</a:t>
            </a:r>
            <a:r>
              <a:rPr lang="hr-HR" dirty="0" smtClean="0"/>
              <a:t> </a:t>
            </a:r>
            <a:r>
              <a:rPr lang="hr-HR" dirty="0" err="1" smtClean="0"/>
              <a:t>deteljni</a:t>
            </a:r>
            <a:r>
              <a:rPr lang="hr-HR" dirty="0" smtClean="0"/>
              <a:t> iznosi navedeni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7E351-7E21-4CE2-B22B-C2671B980B0F}" type="slidenum">
              <a:rPr lang="hr-HR" smtClean="0"/>
              <a:pPr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477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hr-HR" dirty="0" smtClean="0">
                <a:solidFill>
                  <a:prstClr val="black"/>
                </a:solidFill>
              </a:rPr>
              <a:t>Program za cjeloživotno učenje sastoji se od četiri sektorska potprograma te dva komplementarna programa: </a:t>
            </a:r>
            <a:r>
              <a:rPr lang="hr-HR" dirty="0" smtClean="0">
                <a:solidFill>
                  <a:prstClr val="black"/>
                </a:solidFill>
                <a:hlinkClick r:id="rId3"/>
              </a:rPr>
              <a:t>Transverzalni program</a:t>
            </a:r>
            <a:r>
              <a:rPr lang="hr-HR" dirty="0" smtClean="0">
                <a:solidFill>
                  <a:prstClr val="black"/>
                </a:solidFill>
              </a:rPr>
              <a:t> (suradnja i inovacije u području cjeloživotnog učenja unutar Europske unije, učenje stranih jezika, razvoj inovativnih informatičkih i komunikacijskih tehnologija, širenje i korištenje rezultata programa) i </a:t>
            </a:r>
            <a:r>
              <a:rPr lang="hr-HR" dirty="0" smtClean="0">
                <a:solidFill>
                  <a:prstClr val="black"/>
                </a:solidFill>
                <a:hlinkClick r:id="rId4"/>
              </a:rPr>
              <a:t>Jean Monnet </a:t>
            </a:r>
            <a:r>
              <a:rPr lang="hr-HR" dirty="0" smtClean="0">
                <a:solidFill>
                  <a:prstClr val="black"/>
                </a:solidFill>
              </a:rPr>
              <a:t>(podupire institucije koje se bave europskim integracijama). </a:t>
            </a:r>
          </a:p>
          <a:p>
            <a:pPr lvl="0"/>
            <a:endParaRPr lang="hr-HR" dirty="0" smtClean="0">
              <a:solidFill>
                <a:prstClr val="black"/>
              </a:solidFill>
            </a:endParaRPr>
          </a:p>
          <a:p>
            <a:pPr lvl="0"/>
            <a:r>
              <a:rPr lang="hr-HR" dirty="0" smtClean="0">
                <a:solidFill>
                  <a:prstClr val="black"/>
                </a:solidFill>
              </a:rPr>
              <a:t>Program za cjeloživotno učenje nastavljao  se na prijašnju generaciju obrazovnih programa Socrates i Leonardo da Vinci (1985. –do kraja 2006.).</a:t>
            </a:r>
          </a:p>
          <a:p>
            <a:pPr lvl="0"/>
            <a:endParaRPr lang="hr-HR" dirty="0" smtClean="0">
              <a:solidFill>
                <a:prstClr val="black"/>
              </a:solidFill>
            </a:endParaRPr>
          </a:p>
          <a:p>
            <a:pPr lvl="0"/>
            <a:r>
              <a:rPr lang="hr-HR" dirty="0" smtClean="0">
                <a:solidFill>
                  <a:prstClr val="black"/>
                </a:solidFill>
              </a:rPr>
              <a:t>Dakle, od 1985. obrazovni programi  mobilnosti.</a:t>
            </a:r>
          </a:p>
          <a:p>
            <a:endParaRPr lang="hr-HR" dirty="0" smtClean="0"/>
          </a:p>
          <a:p>
            <a:r>
              <a:rPr lang="hr-HR" dirty="0" smtClean="0"/>
              <a:t>Cilj programa za cjeloživotno učenje je stvoriti napredno društvo znanja, održivi ekonomski razvoj, veći broj kvalitetnijih poslova te jaču društvenu koheziju u Europskoj Uniji. Program potiče suradnju obrazovnih institucija širom Europe, mobilnost sudionika obrazovnog procesa, razvijanja tolerancije i multikulturalnosti, a istovremeno i priprema sudionike za uspješno sudjelovanje na europskom tržištu rada.</a:t>
            </a:r>
          </a:p>
          <a:p>
            <a:endParaRPr lang="hr-HR" dirty="0" smtClean="0"/>
          </a:p>
          <a:p>
            <a:r>
              <a:rPr lang="vi-VN" dirty="0" smtClean="0"/>
              <a:t>Program pokriva razdoblje od 2007. - 2013. godine, a za njegovu provedbu predviđen je proračun od 6.9 milijardi €.</a:t>
            </a:r>
            <a:endParaRPr lang="hr-HR" dirty="0" smtClean="0"/>
          </a:p>
          <a:p>
            <a:endParaRPr lang="hr-HR" dirty="0" smtClean="0"/>
          </a:p>
          <a:p>
            <a:r>
              <a:rPr lang="vi-VN" dirty="0" smtClean="0"/>
              <a:t>U programu sudjeluje </a:t>
            </a:r>
            <a:r>
              <a:rPr lang="hr-HR" dirty="0" smtClean="0"/>
              <a:t>28</a:t>
            </a:r>
            <a:r>
              <a:rPr lang="vi-VN" dirty="0" smtClean="0"/>
              <a:t> država članica EU: države članice EFTA-e (Island, Lichtenstein, Norveška, Švicarska) i Turska kao država kandidatkinja.</a:t>
            </a:r>
          </a:p>
          <a:p>
            <a:endParaRPr lang="vi-VN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>
                <a:latin typeface="Arial" charset="0"/>
              </a:rPr>
              <a:t>Razdoblje</a:t>
            </a:r>
            <a:r>
              <a:rPr lang="hr-HR" baseline="0" dirty="0" smtClean="0">
                <a:latin typeface="Arial" charset="0"/>
              </a:rPr>
              <a:t> 2009.-2011. – pripreme za punopravno pristupanje LLP-u</a:t>
            </a:r>
          </a:p>
          <a:p>
            <a:endParaRPr lang="hr-HR" baseline="0" dirty="0" smtClean="0">
              <a:latin typeface="Arial" charset="0"/>
            </a:endParaRPr>
          </a:p>
          <a:p>
            <a:r>
              <a:rPr lang="hr-HR" baseline="0" dirty="0" smtClean="0">
                <a:latin typeface="Arial" charset="0"/>
              </a:rPr>
              <a:t>2011. Postajemo punopravnom sudionicom Programa, otud značajan porast proračuna.</a:t>
            </a:r>
          </a:p>
          <a:p>
            <a:r>
              <a:rPr lang="hr-HR" baseline="0" dirty="0" smtClean="0">
                <a:latin typeface="Arial" charset="0"/>
              </a:rPr>
              <a:t>(Napomena: u 2013. smo de </a:t>
            </a:r>
            <a:r>
              <a:rPr lang="hr-HR" baseline="0" dirty="0" err="1" smtClean="0">
                <a:latin typeface="Arial" charset="0"/>
              </a:rPr>
              <a:t>facto</a:t>
            </a:r>
            <a:r>
              <a:rPr lang="hr-HR" baseline="0" dirty="0" smtClean="0">
                <a:latin typeface="Arial" charset="0"/>
              </a:rPr>
              <a:t> dostigli proračunski iznos koji nam je odredila Europska komisija temeljeći procjenu na poželjnoj razini apsorpcijskog kapaciteta – napomena da se ne stekne dojam kako je zamišljeno da se proračun unedogled povećava). </a:t>
            </a:r>
            <a:endParaRPr lang="hr-HR" dirty="0" smtClean="0">
              <a:latin typeface="Arial" charset="0"/>
            </a:endParaRPr>
          </a:p>
          <a:p>
            <a:pPr lvl="0"/>
            <a:r>
              <a:rPr lang="hr-HR" baseline="0" dirty="0" smtClean="0">
                <a:latin typeface="Arial" charset="0"/>
              </a:rPr>
              <a:t> </a:t>
            </a:r>
            <a:endParaRPr lang="hr-HR" dirty="0" smtClean="0">
              <a:solidFill>
                <a:srgbClr val="FF0000"/>
              </a:solidFill>
              <a:latin typeface="Arial" charset="0"/>
            </a:endParaRPr>
          </a:p>
          <a:p>
            <a:pPr lvl="0"/>
            <a:r>
              <a:rPr lang="hr-HR" dirty="0" smtClean="0">
                <a:solidFill>
                  <a:srgbClr val="FF0000"/>
                </a:solidFill>
                <a:latin typeface="Arial" charset="0"/>
              </a:rPr>
              <a:t>Početni nacionalni doprinos u 2011. bio je 6 </a:t>
            </a:r>
            <a:r>
              <a:rPr lang="hr-HR" dirty="0" err="1" smtClean="0">
                <a:solidFill>
                  <a:srgbClr val="FF0000"/>
                </a:solidFill>
                <a:latin typeface="Arial" charset="0"/>
              </a:rPr>
              <a:t>mln</a:t>
            </a:r>
            <a:r>
              <a:rPr lang="hr-HR" dirty="0" smtClean="0">
                <a:solidFill>
                  <a:srgbClr val="FF0000"/>
                </a:solidFill>
                <a:latin typeface="Arial" charset="0"/>
              </a:rPr>
              <a:t> EUR te rastao na 8 (2012) i 10(2013) </a:t>
            </a:r>
            <a:r>
              <a:rPr lang="hr-HR" dirty="0" err="1" smtClean="0">
                <a:solidFill>
                  <a:srgbClr val="FF0000"/>
                </a:solidFill>
                <a:latin typeface="Arial" charset="0"/>
              </a:rPr>
              <a:t>mnl</a:t>
            </a:r>
            <a:r>
              <a:rPr lang="hr-HR" dirty="0" smtClean="0">
                <a:solidFill>
                  <a:srgbClr val="FF0000"/>
                </a:solidFill>
                <a:latin typeface="Arial" charset="0"/>
              </a:rPr>
              <a:t> EUR što predstavlja potreban apsorpcijski kapacitet. Treba biti jasno da ovaj progresivni trend </a:t>
            </a:r>
            <a:r>
              <a:rPr lang="hr-HR" dirty="0" err="1" smtClean="0">
                <a:solidFill>
                  <a:srgbClr val="FF0000"/>
                </a:solidFill>
                <a:latin typeface="Arial" charset="0"/>
              </a:rPr>
              <a:t>nece</a:t>
            </a:r>
            <a:r>
              <a:rPr lang="hr-HR" dirty="0" smtClean="0">
                <a:solidFill>
                  <a:srgbClr val="FF0000"/>
                </a:solidFill>
                <a:latin typeface="Arial" charset="0"/>
              </a:rPr>
              <a:t> bitno rasti (mimo </a:t>
            </a:r>
            <a:r>
              <a:rPr lang="hr-HR" dirty="0" err="1" smtClean="0">
                <a:solidFill>
                  <a:srgbClr val="FF0000"/>
                </a:solidFill>
                <a:latin typeface="Arial" charset="0"/>
              </a:rPr>
              <a:t>ocekivanih</a:t>
            </a:r>
            <a:r>
              <a:rPr lang="hr-HR" dirty="0" smtClean="0">
                <a:solidFill>
                  <a:srgbClr val="FF0000"/>
                </a:solidFill>
                <a:latin typeface="Arial" charset="0"/>
              </a:rPr>
              <a:t> 40% fin sredstva na razini programa)</a:t>
            </a:r>
          </a:p>
          <a:p>
            <a:pPr lvl="0"/>
            <a:endParaRPr lang="hr-HR" dirty="0" smtClean="0">
              <a:solidFill>
                <a:srgbClr val="FF0000"/>
              </a:solidFill>
              <a:latin typeface="Arial" charset="0"/>
            </a:endParaRPr>
          </a:p>
          <a:p>
            <a:pPr lvl="0"/>
            <a:r>
              <a:rPr lang="hr-HR" b="1" dirty="0" smtClean="0">
                <a:solidFill>
                  <a:srgbClr val="FF0000"/>
                </a:solidFill>
                <a:latin typeface="Arial" charset="0"/>
              </a:rPr>
              <a:t>Uspjeh</a:t>
            </a:r>
            <a:r>
              <a:rPr lang="hr-HR" dirty="0" smtClean="0">
                <a:solidFill>
                  <a:srgbClr val="FF0000"/>
                </a:solidFill>
                <a:latin typeface="Arial" charset="0"/>
              </a:rPr>
              <a:t>: kolaborativan napor prijavitelja, tijela lokalne i regionalne samouprave, Agencija za regionalni razvoj, naše Agencije, resornog ministarstva i kolega iz EK koji rade na ovom području</a:t>
            </a:r>
          </a:p>
          <a:p>
            <a:r>
              <a:rPr lang="hr-HR" baseline="0" dirty="0" smtClean="0">
                <a:latin typeface="Arial" charset="0"/>
              </a:rPr>
              <a:t> </a:t>
            </a:r>
          </a:p>
          <a:p>
            <a:r>
              <a:rPr lang="hr-HR" baseline="0" dirty="0" smtClean="0">
                <a:latin typeface="Arial" charset="0"/>
              </a:rPr>
              <a:t>2.slika</a:t>
            </a:r>
          </a:p>
          <a:p>
            <a:r>
              <a:rPr lang="hr-HR" b="1" dirty="0" smtClean="0"/>
              <a:t>Zbirno</a:t>
            </a:r>
          </a:p>
          <a:p>
            <a:r>
              <a:rPr lang="hr-HR" dirty="0" smtClean="0"/>
              <a:t>LLP 2009-2013</a:t>
            </a:r>
          </a:p>
          <a:p>
            <a:r>
              <a:rPr lang="hr-HR" dirty="0" smtClean="0"/>
              <a:t>Ugovorenost</a:t>
            </a:r>
            <a:r>
              <a:rPr lang="hr-HR" baseline="0" dirty="0" smtClean="0"/>
              <a:t> sredstava odnosi na udio ugovorenih sredstava u ukupnom iznosu programskih sredstava </a:t>
            </a:r>
          </a:p>
          <a:p>
            <a:r>
              <a:rPr lang="hr-HR" baseline="0" dirty="0" smtClean="0"/>
              <a:t>Ovdje se ne radi o realiziranim sredstvima koja su vrlo često manja od procijenjenih</a:t>
            </a:r>
          </a:p>
          <a:p>
            <a:r>
              <a:rPr lang="hr-HR" dirty="0" smtClean="0"/>
              <a:t>Procjena</a:t>
            </a:r>
            <a:r>
              <a:rPr lang="hr-HR" baseline="0" dirty="0" smtClean="0"/>
              <a:t> ukupnog broja mobilnosti </a:t>
            </a:r>
          </a:p>
          <a:p>
            <a:r>
              <a:rPr lang="hr-HR" baseline="0" dirty="0" smtClean="0"/>
              <a:t>Realizirane mobilnosti</a:t>
            </a:r>
          </a:p>
          <a:p>
            <a:r>
              <a:rPr lang="hr-HR" baseline="0" dirty="0" smtClean="0"/>
              <a:t>Izvor: </a:t>
            </a:r>
            <a:r>
              <a:rPr lang="hr-HR" baseline="0" dirty="0" err="1" smtClean="0"/>
              <a:t>LLPLink</a:t>
            </a:r>
            <a:r>
              <a:rPr lang="hr-HR" baseline="0" dirty="0" smtClean="0"/>
              <a:t>, 2010-2013. 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isu uključene aktivnosti COM13,COM14,GRU14,GRU13,ERA11,LEO05 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jer nemaju završena završna izvješća prema EK u kojima je istaknut br. mobilnosti ili zbog tipa aktivnosti koje provode (</a:t>
            </a:r>
            <a:r>
              <a:rPr lang="hr-H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npr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radionice ili ljetne škole koje se održavaju u HR)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podaci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nisu relevantni. </a:t>
            </a:r>
            <a:r>
              <a:rPr lang="hr-H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podaci za 2013.g. bit će revidirani nakon završnih izvješća kada će biti poznat potpuni broj sudionika za navedenu godinu.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b="1" dirty="0" smtClean="0">
                <a:solidFill>
                  <a:srgbClr val="FF0000"/>
                </a:solidFill>
              </a:rPr>
              <a:t>Učinak programa – opisno (internacionalizacija </a:t>
            </a:r>
            <a:r>
              <a:rPr lang="hr-HR" b="1" dirty="0" err="1" smtClean="0">
                <a:solidFill>
                  <a:srgbClr val="FF0000"/>
                </a:solidFill>
              </a:rPr>
              <a:t>etc</a:t>
            </a:r>
            <a:r>
              <a:rPr lang="hr-HR" b="1" dirty="0" smtClean="0">
                <a:solidFill>
                  <a:srgbClr val="FF0000"/>
                </a:solidFill>
              </a:rPr>
              <a:t>.):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Pregled</a:t>
            </a:r>
            <a:r>
              <a:rPr lang="hr-HR" b="1" baseline="0" dirty="0" smtClean="0">
                <a:solidFill>
                  <a:srgbClr val="FF0000"/>
                </a:solidFill>
              </a:rPr>
              <a:t> ovih poticajnih brojki zaključit ću s podsjećanjem na suštinsku korist od mobilnosti u svrhu učenja:</a:t>
            </a:r>
          </a:p>
          <a:p>
            <a:pPr marL="171450" indent="-171450">
              <a:buFontTx/>
              <a:buChar char="-"/>
            </a:pPr>
            <a:r>
              <a:rPr lang="hr-HR" b="1" baseline="0" dirty="0" smtClean="0">
                <a:solidFill>
                  <a:srgbClr val="FF0000"/>
                </a:solidFill>
              </a:rPr>
              <a:t>Za pojedinca doprinosi osobnom i profesionalnom razvoju, konkurentnosti i </a:t>
            </a:r>
            <a:r>
              <a:rPr lang="hr-HR" b="1" baseline="0" dirty="0" err="1" smtClean="0">
                <a:solidFill>
                  <a:srgbClr val="FF0000"/>
                </a:solidFill>
              </a:rPr>
              <a:t>zapošljivosti</a:t>
            </a:r>
            <a:endParaRPr lang="hr-HR" b="1" baseline="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hr-HR" b="1" baseline="0" dirty="0" smtClean="0">
                <a:solidFill>
                  <a:srgbClr val="FF0000"/>
                </a:solidFill>
              </a:rPr>
              <a:t>- Ustanovama korisnicama podiže kapacitete za suradnju, vidljivost i kvalitetu</a:t>
            </a:r>
          </a:p>
          <a:p>
            <a:pPr marL="0" indent="0">
              <a:buFontTx/>
              <a:buNone/>
            </a:pPr>
            <a:r>
              <a:rPr lang="hr-HR" b="1" baseline="0" dirty="0" smtClean="0">
                <a:solidFill>
                  <a:srgbClr val="FF0000"/>
                </a:solidFill>
              </a:rPr>
              <a:t>Te na razini sustava pridonosi povećanju kvalitete obrazovnih procesa i kapaciteta sustava za daljnji razvoj.</a:t>
            </a:r>
            <a:endParaRPr lang="hr-HR" b="1" dirty="0" smtClean="0">
              <a:solidFill>
                <a:srgbClr val="FF0000"/>
              </a:solidFill>
            </a:endParaRP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B79D3-E31F-4CEB-A4D1-A97571B66C71}" type="slidenum">
              <a:rPr lang="hr-HR" smtClean="0">
                <a:solidFill>
                  <a:prstClr val="black"/>
                </a:solidFill>
              </a:rPr>
              <a:pPr/>
              <a:t>4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46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44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1069975"/>
            <a:ext cx="4573587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4" y="4343409"/>
            <a:ext cx="5486398" cy="4114799"/>
          </a:xfrm>
          <a:prstGeom prst="rect">
            <a:avLst/>
          </a:prstGeom>
        </p:spPr>
        <p:txBody>
          <a:bodyPr lIns="83023" tIns="41511" rIns="83023" bIns="41511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049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latin typeface="Arial" charset="0"/>
              </a:rPr>
              <a:t>Za 2013. – natječaji</a:t>
            </a:r>
            <a:r>
              <a:rPr lang="hr-HR" baseline="0" dirty="0" smtClean="0">
                <a:latin typeface="Arial" charset="0"/>
              </a:rPr>
              <a:t> za neke aktivnosti su još u tijeku pa rezultati nisu konačni</a:t>
            </a:r>
            <a:endParaRPr lang="hr-HR" dirty="0" smtClean="0">
              <a:latin typeface="Arial" charset="0"/>
            </a:endParaRPr>
          </a:p>
          <a:p>
            <a:endParaRPr lang="hr-HR" dirty="0" smtClean="0">
              <a:latin typeface="Arial" charset="0"/>
            </a:endParaRPr>
          </a:p>
        </p:txBody>
      </p:sp>
      <p:sp>
        <p:nvSpPr>
          <p:cNvPr id="90116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B32B4-B216-44E6-80A7-83C34FCC9C11}" type="slidenum">
              <a:rPr lang="hr-HR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hr-H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20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latin typeface="Arial" charset="0"/>
              </a:rPr>
              <a:t>Za 2013. – natječaji</a:t>
            </a:r>
            <a:r>
              <a:rPr lang="hr-HR" baseline="0" dirty="0" smtClean="0">
                <a:latin typeface="Arial" charset="0"/>
              </a:rPr>
              <a:t> za neke aktivnosti su još u tijeku pa rezultati nisu konačni</a:t>
            </a:r>
            <a:endParaRPr lang="hr-HR" dirty="0" smtClean="0">
              <a:latin typeface="Arial" charset="0"/>
            </a:endParaRPr>
          </a:p>
          <a:p>
            <a:endParaRPr lang="hr-HR" dirty="0" smtClean="0">
              <a:latin typeface="Arial" charset="0"/>
            </a:endParaRPr>
          </a:p>
        </p:txBody>
      </p:sp>
      <p:sp>
        <p:nvSpPr>
          <p:cNvPr id="90116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B32B4-B216-44E6-80A7-83C34FCC9C11}" type="slidenum">
              <a:rPr lang="hr-H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hr-H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17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52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91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53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25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54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31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latin typeface="Arial" charset="0"/>
              </a:rPr>
              <a:t>Od 898 Osnovnih škola, sudjelovalo 280.</a:t>
            </a:r>
          </a:p>
        </p:txBody>
      </p:sp>
      <p:sp>
        <p:nvSpPr>
          <p:cNvPr id="90116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B32B4-B216-44E6-80A7-83C34FCC9C11}" type="slidenum">
              <a:rPr lang="hr-HR" smtClean="0"/>
              <a:pPr>
                <a:defRPr/>
              </a:pPr>
              <a:t>5</a:t>
            </a:fld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49355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55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79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56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00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57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48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58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08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 dirty="0" smtClean="0">
              <a:latin typeface="Arial" charset="0"/>
            </a:endParaRPr>
          </a:p>
        </p:txBody>
      </p:sp>
      <p:sp>
        <p:nvSpPr>
          <p:cNvPr id="90116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B32B4-B216-44E6-80A7-83C34FCC9C11}" type="slidenum">
              <a:rPr lang="hr-HR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hr-H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90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60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351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KA1</a:t>
            </a:r>
            <a:r>
              <a:rPr lang="hr-HR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mobilnost – podizanje kvalitete rada ustanove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485E1-9B8B-407D-A38E-57284F5F5BE2}" type="slidenum">
              <a:rPr lang="hr-HR" smtClean="0">
                <a:solidFill>
                  <a:prstClr val="black"/>
                </a:solidFill>
              </a:rPr>
              <a:pPr/>
              <a:t>62</a:t>
            </a:fld>
            <a:endParaRPr lang="hr-H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466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485E1-9B8B-407D-A38E-57284F5F5BE2}" type="slidenum">
              <a:rPr lang="hr-HR" smtClean="0">
                <a:solidFill>
                  <a:prstClr val="black"/>
                </a:solidFill>
              </a:rPr>
              <a:pPr/>
              <a:t>63</a:t>
            </a:fld>
            <a:endParaRPr lang="hr-H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815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Npr. dogovor</a:t>
            </a:r>
            <a:r>
              <a:rPr lang="hr-HR" baseline="0" dirty="0" smtClean="0"/>
              <a:t> oko izrade novog kurikuluma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485E1-9B8B-407D-A38E-57284F5F5BE2}" type="slidenum">
              <a:rPr lang="hr-HR" smtClean="0">
                <a:solidFill>
                  <a:prstClr val="black"/>
                </a:solidFill>
              </a:rPr>
              <a:pPr/>
              <a:t>64</a:t>
            </a:fld>
            <a:endParaRPr lang="hr-H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15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485E1-9B8B-407D-A38E-57284F5F5BE2}" type="slidenum">
              <a:rPr lang="hr-HR" smtClean="0">
                <a:solidFill>
                  <a:prstClr val="black"/>
                </a:solidFill>
              </a:rPr>
              <a:pPr/>
              <a:t>65</a:t>
            </a:fld>
            <a:endParaRPr lang="hr-H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47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1069975"/>
            <a:ext cx="4573587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4" y="4343409"/>
            <a:ext cx="5486398" cy="4114799"/>
          </a:xfrm>
          <a:prstGeom prst="rect">
            <a:avLst/>
          </a:prstGeom>
        </p:spPr>
        <p:txBody>
          <a:bodyPr lIns="83023" tIns="41511" rIns="83023" bIns="41511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0496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hr-H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485E1-9B8B-407D-A38E-57284F5F5BE2}" type="slidenum">
              <a:rPr lang="hr-HR" smtClean="0">
                <a:solidFill>
                  <a:prstClr val="black"/>
                </a:solidFill>
              </a:rPr>
              <a:pPr/>
              <a:t>66</a:t>
            </a:fld>
            <a:endParaRPr lang="hr-H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466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/>
              <a:t>67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4340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/>
              <a:t>69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06566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Tablica-nisu </a:t>
            </a:r>
            <a:r>
              <a:rPr lang="hr-HR" dirty="0" err="1" smtClean="0"/>
              <a:t>jos</a:t>
            </a:r>
            <a:r>
              <a:rPr lang="hr-HR" dirty="0" smtClean="0"/>
              <a:t> </a:t>
            </a:r>
            <a:r>
              <a:rPr lang="hr-HR" dirty="0" err="1" smtClean="0"/>
              <a:t>deteljni</a:t>
            </a:r>
            <a:r>
              <a:rPr lang="hr-HR" dirty="0" smtClean="0"/>
              <a:t> </a:t>
            </a:r>
            <a:r>
              <a:rPr lang="hr-HR" smtClean="0"/>
              <a:t>iznosi navedeni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7E351-7E21-4CE2-B22B-C2671B980B0F}" type="slidenum">
              <a:rPr lang="hr-HR" smtClean="0">
                <a:solidFill>
                  <a:prstClr val="black"/>
                </a:solidFill>
              </a:rPr>
              <a:pPr/>
              <a:t>71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74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>
                <a:solidFill>
                  <a:prstClr val="black"/>
                </a:solidFill>
              </a:rPr>
              <a:pPr/>
              <a:t>72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>
                <a:solidFill>
                  <a:prstClr val="black"/>
                </a:solidFill>
              </a:rPr>
              <a:pPr/>
              <a:t>73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/>
              <a:t>74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>
                <a:solidFill>
                  <a:prstClr val="black"/>
                </a:solidFill>
              </a:rPr>
              <a:pPr/>
              <a:t>75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URF (</a:t>
            </a:r>
            <a:r>
              <a:rPr lang="hr-HR" dirty="0" err="1" smtClean="0"/>
              <a:t>Unique</a:t>
            </a:r>
            <a:r>
              <a:rPr lang="hr-HR" dirty="0" smtClean="0"/>
              <a:t> </a:t>
            </a:r>
            <a:r>
              <a:rPr lang="hr-HR" dirty="0" err="1" smtClean="0"/>
              <a:t>Registration</a:t>
            </a:r>
            <a:r>
              <a:rPr lang="hr-HR" dirty="0" smtClean="0"/>
              <a:t> </a:t>
            </a:r>
            <a:r>
              <a:rPr lang="hr-HR" dirty="0" err="1" smtClean="0"/>
              <a:t>Facility</a:t>
            </a:r>
            <a:r>
              <a:rPr lang="hr-HR" dirty="0" smtClean="0"/>
              <a:t>)</a:t>
            </a:r>
          </a:p>
          <a:p>
            <a:r>
              <a:rPr lang="hr-HR" dirty="0" smtClean="0"/>
              <a:t>ECAS (</a:t>
            </a:r>
            <a:r>
              <a:rPr lang="hr-HR" dirty="0" err="1" smtClean="0"/>
              <a:t>European</a:t>
            </a:r>
            <a:r>
              <a:rPr lang="hr-HR" dirty="0" smtClean="0"/>
              <a:t> </a:t>
            </a:r>
            <a:r>
              <a:rPr lang="hr-HR" dirty="0" err="1" smtClean="0"/>
              <a:t>Commission</a:t>
            </a:r>
            <a:r>
              <a:rPr lang="hr-HR" dirty="0" smtClean="0"/>
              <a:t> </a:t>
            </a:r>
            <a:r>
              <a:rPr lang="hr-HR" dirty="0" err="1" smtClean="0"/>
              <a:t>Authentication</a:t>
            </a:r>
            <a:r>
              <a:rPr lang="hr-HR" dirty="0" smtClean="0"/>
              <a:t> </a:t>
            </a:r>
            <a:r>
              <a:rPr lang="hr-HR" dirty="0" err="1" smtClean="0"/>
              <a:t>System</a:t>
            </a:r>
            <a:r>
              <a:rPr lang="hr-HR" dirty="0" smtClean="0"/>
              <a:t>)</a:t>
            </a:r>
          </a:p>
          <a:p>
            <a:r>
              <a:rPr lang="hr-HR" dirty="0" smtClean="0"/>
              <a:t>Registracija traje otprilike</a:t>
            </a:r>
            <a:r>
              <a:rPr lang="hr-HR" baseline="0" dirty="0" smtClean="0"/>
              <a:t> 10-15 minuta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8FFC8-9653-41FE-97A5-D0BBC7262A0D}" type="slidenum">
              <a:rPr lang="hr-HR" smtClean="0">
                <a:solidFill>
                  <a:prstClr val="black"/>
                </a:solidFill>
              </a:rPr>
              <a:pPr/>
              <a:t>76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341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latin typeface="Arial" charset="0"/>
              </a:rPr>
              <a:t>Za 2013. – natječaji</a:t>
            </a:r>
            <a:r>
              <a:rPr lang="hr-HR" baseline="0" dirty="0" smtClean="0">
                <a:latin typeface="Arial" charset="0"/>
              </a:rPr>
              <a:t> za neke aktivnosti su još u tijeku pa rezultati nisu konačni</a:t>
            </a:r>
            <a:endParaRPr lang="hr-HR" dirty="0" smtClean="0">
              <a:latin typeface="Arial" charset="0"/>
            </a:endParaRPr>
          </a:p>
          <a:p>
            <a:endParaRPr lang="hr-HR" dirty="0" smtClean="0">
              <a:latin typeface="Arial" charset="0"/>
            </a:endParaRPr>
          </a:p>
        </p:txBody>
      </p:sp>
      <p:sp>
        <p:nvSpPr>
          <p:cNvPr id="90116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B32B4-B216-44E6-80A7-83C34FCC9C11}" type="slidenum">
              <a:rPr lang="hr-HR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hr-H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7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063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063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Moraju opisati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7E351-7E21-4CE2-B22B-C2671B980B0F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8578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Ravnatelji-bitni u novom programu, poticaj osnovni-vodstvo škole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7E351-7E21-4CE2-B22B-C2671B980B0F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4726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latin typeface="Arial" charset="0"/>
              </a:rPr>
              <a:t>Za 2013. – natječaji</a:t>
            </a:r>
            <a:r>
              <a:rPr lang="hr-HR" baseline="0" dirty="0" smtClean="0">
                <a:latin typeface="Arial" charset="0"/>
              </a:rPr>
              <a:t> za neke aktivnosti su još u tijeku pa rezultati nisu konačni</a:t>
            </a:r>
            <a:endParaRPr lang="hr-HR" dirty="0" smtClean="0">
              <a:latin typeface="Arial" charset="0"/>
            </a:endParaRPr>
          </a:p>
          <a:p>
            <a:endParaRPr lang="hr-HR" dirty="0" smtClean="0">
              <a:latin typeface="Arial" charset="0"/>
            </a:endParaRPr>
          </a:p>
        </p:txBody>
      </p:sp>
      <p:sp>
        <p:nvSpPr>
          <p:cNvPr id="90116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B32B4-B216-44E6-80A7-83C34FCC9C11}" type="slidenum">
              <a:rPr lang="hr-H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hr-H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2FB1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418833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07092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96752"/>
            <a:ext cx="2191072" cy="49294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528" y="1196752"/>
            <a:ext cx="6153472" cy="49294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8264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8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57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7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4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40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75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8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5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653784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51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18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95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peu_PP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3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54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04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9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98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3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10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9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FB1C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7654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84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41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43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98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37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98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76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87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56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7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340767"/>
            <a:ext cx="4176000" cy="47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7"/>
            <a:ext cx="4176000" cy="47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49247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01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80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38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93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26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28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peu_PP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3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27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14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68760"/>
            <a:ext cx="4176000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FB1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988839"/>
            <a:ext cx="4176000" cy="414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7" y="1268760"/>
            <a:ext cx="4176000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FB1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8" y="1988840"/>
            <a:ext cx="4176000" cy="414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930839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40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6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42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67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85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04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52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42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peu_PP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3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01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2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64364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66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1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9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296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021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09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15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40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00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8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69868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peu_PP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3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5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482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3008313" cy="38492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970196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022502"/>
            <a:ext cx="849694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1124744"/>
            <a:ext cx="8496944" cy="38164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589240"/>
            <a:ext cx="8496944" cy="5829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7198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63508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8496944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3946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DE6E46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DE6E46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FB1CC"/>
        </a:buClr>
        <a:buSzPct val="95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38678"/>
        </a:buClr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808285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08285"/>
        </a:buClr>
        <a:buSzPct val="5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4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RS" smtClean="0">
                <a:solidFill>
                  <a:prstClr val="black">
                    <a:tint val="75000"/>
                  </a:prstClr>
                </a:solidFill>
              </a:rPr>
              <a:t>28. ožujka 2014.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3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4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A199-7F09-FA49-B481-E8685DD53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0590-135A-A349-8E59-9E6F81FE9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jpg"/><Relationship Id="rId5" Type="http://schemas.openxmlformats.org/officeDocument/2006/relationships/hyperlink" Target="http://in-service-training.eu/" TargetMode="External"/><Relationship Id="rId4" Type="http://schemas.openxmlformats.org/officeDocument/2006/relationships/hyperlink" Target="https://www.facebook.com/groups/480621432058032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2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://ec.europa.eu/education/participants/portal/desktop/en/home.html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jpg"/><Relationship Id="rId5" Type="http://schemas.openxmlformats.org/officeDocument/2006/relationships/hyperlink" Target="http://www.mobilnost.hr/index_en.php?id=22" TargetMode="External"/><Relationship Id="rId4" Type="http://schemas.openxmlformats.org/officeDocument/2006/relationships/hyperlink" Target="https://www.facebook.com/groups/480621432058032/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mailto:comenius@mobilnost.hr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www.mobilnost.hr/nio.php?o=770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8.xml"/><Relationship Id="rId6" Type="http://schemas.openxmlformats.org/officeDocument/2006/relationships/hyperlink" Target="http://ec.europa.eu/programmes/erasmus-plus/discover/guide/documents-applicants_en.htm" TargetMode="External"/><Relationship Id="rId5" Type="http://schemas.openxmlformats.org/officeDocument/2006/relationships/hyperlink" Target="http://ec.europa.eu/programmes/erasmus-plus/documents/erasmus-plus-programme-guide_en.pdf" TargetMode="External"/><Relationship Id="rId4" Type="http://schemas.openxmlformats.org/officeDocument/2006/relationships/hyperlink" Target="http://www.mobilnost.hr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hr-HR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95629" y="1585434"/>
            <a:ext cx="8496944" cy="4367519"/>
          </a:xfrm>
        </p:spPr>
        <p:txBody>
          <a:bodyPr tIns="90000" bIns="9000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</a:rPr>
              <a:t/>
            </a:r>
            <a:b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</a:rPr>
            </a:br>
            <a:r>
              <a:rPr lang="hr-HR" sz="2400" dirty="0" smtClean="0">
                <a:latin typeface="Times New Roman"/>
                <a:ea typeface="Times New Roman"/>
              </a:rPr>
              <a:t/>
            </a:r>
            <a:br>
              <a:rPr lang="hr-HR" sz="2400" dirty="0" smtClean="0">
                <a:latin typeface="Times New Roman"/>
                <a:ea typeface="Times New Roman"/>
              </a:rPr>
            </a:br>
            <a:r>
              <a:rPr lang="hr-HR" sz="3600" dirty="0"/>
              <a:t>Erasmus</a:t>
            </a:r>
            <a:r>
              <a:rPr lang="hr-HR" sz="3600" dirty="0" smtClean="0"/>
              <a:t>+ - mogućnosti </a:t>
            </a:r>
            <a:r>
              <a:rPr lang="hr-HR" sz="3600" dirty="0"/>
              <a:t>za osnovne </a:t>
            </a:r>
            <a:r>
              <a:rPr lang="hr-HR" sz="3600" dirty="0" smtClean="0"/>
              <a:t>i srednje škole</a:t>
            </a:r>
            <a:br>
              <a:rPr lang="hr-HR" sz="3600" dirty="0" smtClean="0"/>
            </a:br>
            <a:r>
              <a:rPr lang="hr-HR" sz="3600" dirty="0"/>
              <a:t/>
            </a:r>
            <a:br>
              <a:rPr lang="hr-HR" sz="3600" dirty="0"/>
            </a:br>
            <a:r>
              <a:rPr lang="hr-HR" sz="36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hr-HR" sz="3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Jelena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Goričanec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Ana Perišić</a:t>
            </a:r>
            <a:b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hr-HR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Odjel za opće obrazovanje</a:t>
            </a:r>
            <a:br>
              <a:rPr lang="hr-HR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hr-HR" sz="2000" b="0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-31881" y="338381"/>
            <a:ext cx="9164292" cy="1143000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DE6E46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hr-HR" sz="2400" dirty="0" smtClean="0">
              <a:solidFill>
                <a:schemeClr val="bg1"/>
              </a:solidFill>
              <a:ea typeface="Times New Roman"/>
            </a:endParaRPr>
          </a:p>
          <a:p>
            <a:pPr fontAlgn="base">
              <a:spcAft>
                <a:spcPct val="0"/>
              </a:spcAft>
            </a:pPr>
            <a:r>
              <a:rPr lang="hr-HR" sz="2400" dirty="0" smtClean="0">
                <a:solidFill>
                  <a:schemeClr val="bg1"/>
                </a:solidFill>
                <a:ea typeface="Times New Roman"/>
              </a:rPr>
              <a:t>19.-21. studenog </a:t>
            </a:r>
            <a:r>
              <a:rPr lang="hr-HR" sz="2400" dirty="0">
                <a:solidFill>
                  <a:schemeClr val="bg1"/>
                </a:solidFill>
                <a:ea typeface="Times New Roman"/>
              </a:rPr>
              <a:t>2014., </a:t>
            </a:r>
            <a:r>
              <a:rPr lang="hr-HR" sz="2400" dirty="0" smtClean="0">
                <a:solidFill>
                  <a:schemeClr val="bg1"/>
                </a:solidFill>
                <a:ea typeface="Times New Roman"/>
              </a:rPr>
              <a:t>CUC radionica, Zagreb</a:t>
            </a:r>
            <a:r>
              <a:rPr lang="hr-HR" sz="2400" dirty="0">
                <a:solidFill>
                  <a:schemeClr val="bg1"/>
                </a:solidFill>
                <a:ea typeface="Times New Roman"/>
              </a:rPr>
              <a:t/>
            </a:r>
            <a:br>
              <a:rPr lang="hr-HR" sz="2400" dirty="0">
                <a:solidFill>
                  <a:schemeClr val="bg1"/>
                </a:solidFill>
                <a:ea typeface="Times New Roman"/>
              </a:rPr>
            </a:br>
            <a:r>
              <a:rPr lang="hr-HR" sz="2400" dirty="0">
                <a:solidFill>
                  <a:schemeClr val="bg1"/>
                </a:solidFill>
                <a:ea typeface="Times New Roman"/>
              </a:rPr>
              <a:t/>
            </a:r>
            <a:br>
              <a:rPr lang="hr-HR" sz="2400" dirty="0">
                <a:solidFill>
                  <a:schemeClr val="bg1"/>
                </a:solidFill>
                <a:ea typeface="Times New Roman"/>
              </a:rPr>
            </a:br>
            <a:endParaRPr lang="hr-HR" altLang="sr-Latn-RS" sz="2400" dirty="0" smtClean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8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19672" y="1340768"/>
            <a:ext cx="3344342" cy="704850"/>
          </a:xfrm>
          <a:prstGeom prst="roundRect">
            <a:avLst>
              <a:gd name="adj" fmla="val 1034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457200">
              <a:defRPr/>
            </a:pPr>
            <a:r>
              <a:rPr lang="pl-PL" sz="2000" b="1" dirty="0" smtClean="0">
                <a:solidFill>
                  <a:prstClr val="white"/>
                </a:solidFill>
              </a:rPr>
              <a:t>133 prijave</a:t>
            </a:r>
          </a:p>
          <a:p>
            <a:pPr defTabSz="457200">
              <a:defRPr/>
            </a:pPr>
            <a:r>
              <a:rPr lang="pl-PL" sz="2000" dirty="0" smtClean="0">
                <a:solidFill>
                  <a:prstClr val="white"/>
                </a:solidFill>
              </a:rPr>
              <a:t> - 120 škola</a:t>
            </a:r>
            <a:endParaRPr lang="pl-PL" sz="2000" b="1" dirty="0" smtClean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83358" y="2996952"/>
            <a:ext cx="3370263" cy="936104"/>
          </a:xfrm>
          <a:prstGeom prst="roundRect">
            <a:avLst>
              <a:gd name="adj" fmla="val 1034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457200">
              <a:defRPr/>
            </a:pPr>
            <a:r>
              <a:rPr lang="pl-PL" sz="2000" b="1" dirty="0" smtClean="0">
                <a:solidFill>
                  <a:prstClr val="white"/>
                </a:solidFill>
              </a:rPr>
              <a:t>45 prijava hrvatskih koordinatora</a:t>
            </a:r>
          </a:p>
          <a:p>
            <a:pPr defTabSz="457200">
              <a:defRPr/>
            </a:pPr>
            <a:r>
              <a:rPr lang="pl-PL" sz="2000" dirty="0" smtClean="0">
                <a:solidFill>
                  <a:prstClr val="white"/>
                </a:solidFill>
              </a:rPr>
              <a:t> - 33 škole</a:t>
            </a:r>
            <a:endParaRPr lang="hr-HR" sz="20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7463" y="1340768"/>
            <a:ext cx="774700" cy="1209675"/>
          </a:xfrm>
          <a:prstGeom prst="roundRect">
            <a:avLst>
              <a:gd name="adj" fmla="val 10340"/>
            </a:avLst>
          </a:prstGeom>
          <a:solidFill>
            <a:srgbClr val="F96327">
              <a:alpha val="74902"/>
            </a:srgbClr>
          </a:solidFill>
          <a:ln w="9525"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pl-PL" sz="2000" b="1" dirty="0">
                <a:solidFill>
                  <a:prstClr val="white"/>
                </a:solidFill>
              </a:rPr>
              <a:t>KA1</a:t>
            </a:r>
            <a:endParaRPr lang="hr-HR" sz="2000" b="1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2959" y="2996952"/>
            <a:ext cx="776287" cy="3312368"/>
          </a:xfrm>
          <a:prstGeom prst="roundRect">
            <a:avLst>
              <a:gd name="adj" fmla="val 10340"/>
            </a:avLst>
          </a:prstGeom>
          <a:solidFill>
            <a:srgbClr val="F96327">
              <a:alpha val="75000"/>
            </a:srgbClr>
          </a:solidFill>
          <a:ln w="9525"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pl-PL" sz="2000" b="1" dirty="0">
                <a:solidFill>
                  <a:prstClr val="white"/>
                </a:solidFill>
              </a:rPr>
              <a:t>KA2</a:t>
            </a:r>
            <a:endParaRPr lang="hr-HR" sz="200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619672" y="2148806"/>
            <a:ext cx="3309574" cy="401637"/>
          </a:xfrm>
          <a:prstGeom prst="roundRect">
            <a:avLst>
              <a:gd name="adj" fmla="val 17387"/>
            </a:avLst>
          </a:prstGeom>
          <a:solidFill>
            <a:srgbClr val="F96327">
              <a:alpha val="75000"/>
            </a:srgbClr>
          </a:solidFill>
          <a:ln w="9525">
            <a:solidFill>
              <a:schemeClr val="l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solidFill>
                  <a:prstClr val="white"/>
                </a:solidFill>
              </a:rPr>
              <a:t>16</a:t>
            </a:r>
            <a:r>
              <a:rPr lang="pl-PL" sz="2000" dirty="0">
                <a:solidFill>
                  <a:prstClr val="white"/>
                </a:solidFill>
              </a:rPr>
              <a:t> odobrenih </a:t>
            </a:r>
            <a:r>
              <a:rPr lang="pl-PL" sz="2000" dirty="0" smtClean="0">
                <a:solidFill>
                  <a:prstClr val="white"/>
                </a:solidFill>
              </a:rPr>
              <a:t>projekata</a:t>
            </a:r>
            <a:endParaRPr lang="hr-HR" sz="2000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58982" y="3986361"/>
            <a:ext cx="3370263" cy="2304256"/>
          </a:xfrm>
          <a:prstGeom prst="roundRect">
            <a:avLst>
              <a:gd name="adj" fmla="val 17387"/>
            </a:avLst>
          </a:prstGeom>
          <a:solidFill>
            <a:srgbClr val="F96327">
              <a:alpha val="75000"/>
            </a:srgbClr>
          </a:solidFill>
          <a:ln w="9525">
            <a:solidFill>
              <a:schemeClr val="l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hr-HR" sz="1400" b="1" dirty="0" smtClean="0">
                <a:solidFill>
                  <a:prstClr val="white"/>
                </a:solidFill>
              </a:rPr>
              <a:t>7 </a:t>
            </a:r>
            <a:r>
              <a:rPr lang="hr-HR" sz="1400" dirty="0" smtClean="0">
                <a:solidFill>
                  <a:prstClr val="white"/>
                </a:solidFill>
              </a:rPr>
              <a:t>odobrenih projekata hrvatskih koordinatora (5 škola)</a:t>
            </a:r>
          </a:p>
          <a:p>
            <a:pPr>
              <a:defRPr/>
            </a:pPr>
            <a:endParaRPr lang="hr-HR" sz="1400" dirty="0" smtClean="0">
              <a:solidFill>
                <a:prstClr val="white"/>
              </a:solidFill>
            </a:endParaRPr>
          </a:p>
          <a:p>
            <a:pPr defTabSz="457200">
              <a:defRPr/>
            </a:pPr>
            <a:r>
              <a:rPr lang="hr-HR" sz="1400" b="1" dirty="0" smtClean="0">
                <a:solidFill>
                  <a:prstClr val="white"/>
                </a:solidFill>
              </a:rPr>
              <a:t>28</a:t>
            </a:r>
            <a:r>
              <a:rPr lang="hr-HR" sz="1400" dirty="0" smtClean="0">
                <a:solidFill>
                  <a:prstClr val="white"/>
                </a:solidFill>
              </a:rPr>
              <a:t> odobrenih hrvatskih partnera </a:t>
            </a:r>
          </a:p>
          <a:p>
            <a:pPr defTabSz="457200">
              <a:defRPr/>
            </a:pPr>
            <a:r>
              <a:rPr lang="hr-HR" sz="1400" dirty="0" smtClean="0">
                <a:solidFill>
                  <a:prstClr val="white"/>
                </a:solidFill>
              </a:rPr>
              <a:t>(26 škola) u drugim Agencijama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71800" y="184284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hr-HR" sz="3200" b="1" dirty="0" smtClean="0">
                <a:solidFill>
                  <a:srgbClr val="2FB1CC"/>
                </a:solidFill>
              </a:rPr>
              <a:t>Statistika 2014. godina</a:t>
            </a:r>
            <a:endParaRPr lang="hr-HR" sz="3200" dirty="0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12146" y="1495910"/>
            <a:ext cx="3336318" cy="1012002"/>
          </a:xfrm>
          <a:prstGeom prst="roundRect">
            <a:avLst>
              <a:gd name="adj" fmla="val 5589"/>
            </a:avLst>
          </a:prstGeom>
          <a:solidFill>
            <a:schemeClr val="bg1">
              <a:lumMod val="65000"/>
            </a:schemeClr>
          </a:solidFill>
          <a:ln w="95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b="1" dirty="0" smtClean="0">
                <a:solidFill>
                  <a:prstClr val="white"/>
                </a:solidFill>
              </a:rPr>
              <a:t>BUDŽET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 smtClean="0">
                <a:solidFill>
                  <a:prstClr val="white"/>
                </a:solidFill>
              </a:rPr>
              <a:t>Dodijeljeno: </a:t>
            </a:r>
            <a:r>
              <a:rPr lang="hr-HR" b="1" dirty="0" smtClean="0">
                <a:solidFill>
                  <a:prstClr val="white"/>
                </a:solidFill>
              </a:rPr>
              <a:t>321.838,00 EUR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 smtClean="0">
                <a:solidFill>
                  <a:prstClr val="white"/>
                </a:solidFill>
              </a:rPr>
              <a:t>Odobreno: </a:t>
            </a:r>
            <a:r>
              <a:rPr lang="hr-HR" b="1" dirty="0" smtClean="0">
                <a:solidFill>
                  <a:prstClr val="white"/>
                </a:solidFill>
              </a:rPr>
              <a:t>315.931,00 EUR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394471" y="3573016"/>
            <a:ext cx="3353993" cy="1212821"/>
          </a:xfrm>
          <a:prstGeom prst="roundRect">
            <a:avLst>
              <a:gd name="adj" fmla="val 5589"/>
            </a:avLst>
          </a:prstGeom>
          <a:solidFill>
            <a:schemeClr val="bg1">
              <a:lumMod val="65000"/>
            </a:schemeClr>
          </a:solidFill>
          <a:ln w="95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b="1" dirty="0" smtClean="0">
                <a:solidFill>
                  <a:prstClr val="white"/>
                </a:solidFill>
              </a:rPr>
              <a:t>BUDŽET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 smtClean="0">
                <a:solidFill>
                  <a:prstClr val="white"/>
                </a:solidFill>
              </a:rPr>
              <a:t>Dodijeljeno: </a:t>
            </a:r>
            <a:r>
              <a:rPr lang="hr-HR" b="1" dirty="0" smtClean="0">
                <a:solidFill>
                  <a:prstClr val="white"/>
                </a:solidFill>
              </a:rPr>
              <a:t>1.047.906,00 EUR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 smtClean="0">
                <a:solidFill>
                  <a:prstClr val="white"/>
                </a:solidFill>
              </a:rPr>
              <a:t>Odobreno: </a:t>
            </a:r>
            <a:r>
              <a:rPr lang="hr-HR" b="1" dirty="0" smtClean="0">
                <a:solidFill>
                  <a:prstClr val="white"/>
                </a:solidFill>
              </a:rPr>
              <a:t>1.013.549,00 EUR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929246" y="4005064"/>
            <a:ext cx="400074" cy="9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929246" y="2064322"/>
            <a:ext cx="4000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0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4392058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718"/>
            <a:ext cx="10039271" cy="684828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2462" y="3211069"/>
            <a:ext cx="8661646" cy="3492279"/>
            <a:chOff x="1206619" y="2565471"/>
            <a:chExt cx="7511494" cy="319725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3605">
              <a:off x="1206619" y="2565471"/>
              <a:ext cx="6162808" cy="319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877353" y="3191971"/>
              <a:ext cx="6840760" cy="1944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hr" sz="4400" b="1" dirty="0" smtClean="0">
                  <a:solidFill>
                    <a:srgbClr val="2FB1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Mogućnosti za </a:t>
              </a:r>
            </a:p>
            <a:p>
              <a:pPr defTabSz="914400"/>
              <a:r>
                <a:rPr lang="hr" sz="4400" b="1" dirty="0" smtClean="0">
                  <a:solidFill>
                    <a:srgbClr val="DE6E4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opće </a:t>
              </a:r>
              <a:r>
                <a:rPr lang="hr" sz="4400" b="1" dirty="0" smtClean="0">
                  <a:solidFill>
                    <a:srgbClr val="2FB1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obrazovanje</a:t>
              </a:r>
            </a:p>
            <a:p>
              <a:pPr defTabSz="914400"/>
              <a:r>
                <a:rPr lang="hr" sz="4400" b="1" dirty="0">
                  <a:solidFill>
                    <a:srgbClr val="DE6E4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KA1 aktivnost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156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-11940"/>
            <a:ext cx="91301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>
            <a:noAutofit/>
          </a:bodyPr>
          <a:lstStyle/>
          <a:p>
            <a:pPr lvl="0" algn="r">
              <a:spcBef>
                <a:spcPts val="0"/>
              </a:spcBef>
            </a:pPr>
            <a:r>
              <a:rPr lang="hr-HR" sz="2400" b="1" dirty="0">
                <a:solidFill>
                  <a:srgbClr val="DE6D45"/>
                </a:solidFill>
                <a:latin typeface="+mn-lt"/>
                <a:ea typeface="+mn-ea"/>
                <a:cs typeface="+mn-cs"/>
              </a:rPr>
              <a:t>ERASMUS+ 2014.-2020. </a:t>
            </a:r>
            <a:br>
              <a:rPr lang="hr-HR" sz="2400" b="1" dirty="0">
                <a:solidFill>
                  <a:srgbClr val="DE6D45"/>
                </a:solidFill>
                <a:latin typeface="+mn-lt"/>
                <a:ea typeface="+mn-ea"/>
                <a:cs typeface="+mn-cs"/>
              </a:rPr>
            </a:br>
            <a:r>
              <a:rPr lang="hr-HR" sz="2400" b="1" dirty="0">
                <a:solidFill>
                  <a:srgbClr val="938678"/>
                </a:solidFill>
                <a:latin typeface="+mn-lt"/>
                <a:ea typeface="+mn-ea"/>
                <a:cs typeface="+mn-cs"/>
              </a:rPr>
              <a:t>Ustanove koje sudjeluju u </a:t>
            </a:r>
            <a:r>
              <a:rPr lang="hr-HR" sz="2400" b="1" dirty="0" smtClean="0">
                <a:solidFill>
                  <a:srgbClr val="938678"/>
                </a:solidFill>
                <a:latin typeface="+mn-lt"/>
                <a:ea typeface="+mn-ea"/>
                <a:cs typeface="+mn-cs"/>
              </a:rPr>
              <a:t>KA1</a:t>
            </a:r>
            <a:endParaRPr lang="hr-HR" sz="2400" b="1" dirty="0">
              <a:solidFill>
                <a:srgbClr val="93867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0397" y="1259632"/>
            <a:ext cx="8379383" cy="4041576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hr-HR" sz="2800" dirty="0" smtClean="0">
                <a:solidFill>
                  <a:srgbClr val="2FB1CC"/>
                </a:solidFill>
              </a:rPr>
              <a:t>„</a:t>
            </a:r>
            <a:r>
              <a:rPr lang="hr-HR" sz="2800" b="1" dirty="0" smtClean="0">
                <a:solidFill>
                  <a:srgbClr val="2FB1CC"/>
                </a:solidFill>
              </a:rPr>
              <a:t>ŠKOLA</a:t>
            </a:r>
            <a:r>
              <a:rPr lang="hr-HR" sz="2800" dirty="0" smtClean="0">
                <a:solidFill>
                  <a:srgbClr val="2FB1CC"/>
                </a:solidFill>
              </a:rPr>
              <a:t>”: </a:t>
            </a:r>
            <a:endParaRPr lang="hr-HR" sz="2800" dirty="0">
              <a:solidFill>
                <a:srgbClr val="2FB1CC"/>
              </a:solidFill>
            </a:endParaRPr>
          </a:p>
          <a:p>
            <a:pPr algn="just"/>
            <a:endParaRPr lang="hr-HR" sz="2800" dirty="0">
              <a:solidFill>
                <a:srgbClr val="404040"/>
              </a:solidFill>
            </a:endParaRPr>
          </a:p>
          <a:p>
            <a:pPr algn="just"/>
            <a:r>
              <a:rPr lang="hr-H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„Odgojno </a:t>
            </a:r>
            <a:r>
              <a:rPr lang="hr-H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obrazovna ustanova, osnovana sukladno zakonu koja posjeduje rješenje o početku rada izdano od strane zakonom ovlaštenog tijela. Navedeno obuhvaća: dječje vrtiće, osnovne škole, srednje škole, učeničke domove te druge javne ustanove koje posjeduju rješenje o obavljanju djelatnosti odgoja i </a:t>
            </a:r>
            <a:r>
              <a:rPr lang="hr-H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obrazovanja.”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-11940"/>
            <a:ext cx="91301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>
            <a:noAutofit/>
          </a:bodyPr>
          <a:lstStyle/>
          <a:p>
            <a:pPr lvl="0" algn="r">
              <a:spcBef>
                <a:spcPts val="0"/>
              </a:spcBef>
            </a:pPr>
            <a:r>
              <a:rPr lang="hr-HR" sz="2400" b="1" dirty="0">
                <a:solidFill>
                  <a:srgbClr val="DE6D45"/>
                </a:solidFill>
                <a:latin typeface="+mn-lt"/>
                <a:ea typeface="+mn-ea"/>
                <a:cs typeface="+mn-cs"/>
              </a:rPr>
              <a:t>ERASMUS+ 2014.-2020. </a:t>
            </a:r>
            <a:br>
              <a:rPr lang="hr-HR" sz="2400" b="1" dirty="0">
                <a:solidFill>
                  <a:srgbClr val="DE6D45"/>
                </a:solidFill>
                <a:latin typeface="+mn-lt"/>
                <a:ea typeface="+mn-ea"/>
                <a:cs typeface="+mn-cs"/>
              </a:rPr>
            </a:br>
            <a:r>
              <a:rPr lang="hr-HR" sz="2400" b="1" dirty="0">
                <a:solidFill>
                  <a:srgbClr val="938678"/>
                </a:solidFill>
                <a:latin typeface="+mn-lt"/>
                <a:ea typeface="+mn-ea"/>
                <a:cs typeface="+mn-cs"/>
              </a:rPr>
              <a:t>Ustanove koje sudjeluju u </a:t>
            </a:r>
            <a:r>
              <a:rPr lang="hr-HR" sz="2400" b="1" dirty="0" smtClean="0">
                <a:solidFill>
                  <a:srgbClr val="938678"/>
                </a:solidFill>
                <a:latin typeface="+mn-lt"/>
                <a:ea typeface="+mn-ea"/>
                <a:cs typeface="+mn-cs"/>
              </a:rPr>
              <a:t>KA1</a:t>
            </a:r>
            <a:endParaRPr lang="hr-HR" sz="2400" b="1" dirty="0">
              <a:solidFill>
                <a:srgbClr val="93867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0397" y="1259632"/>
            <a:ext cx="8379383" cy="4185592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hr-HR" sz="2800" b="1" dirty="0" smtClean="0">
                <a:solidFill>
                  <a:srgbClr val="2FB1CC"/>
                </a:solidFill>
              </a:rPr>
              <a:t>MOGUĆI NOSITELJI KONZORCIJA:</a:t>
            </a:r>
            <a:endParaRPr lang="hr-HR" sz="2800" b="1" dirty="0">
              <a:solidFill>
                <a:srgbClr val="2FB1CC"/>
              </a:solidFill>
            </a:endParaRPr>
          </a:p>
          <a:p>
            <a:pPr algn="just"/>
            <a:endParaRPr lang="hr-HR" sz="2800" dirty="0">
              <a:solidFill>
                <a:srgbClr val="40404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hr-H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Tijela lokalnih/regionalnih vlasti nadležna za škole – tijela lokalne/područne samouprave s ulogom u obrazovanju (općina, grad, županija)</a:t>
            </a:r>
          </a:p>
          <a:p>
            <a:pPr marL="457200" indent="-457200" algn="just">
              <a:buFontTx/>
              <a:buChar char="-"/>
            </a:pPr>
            <a:r>
              <a:rPr lang="hr-H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Agencija za odgoj i obrazovanje, Agencija za strukovno obrazovanje i obrazovanje odraslih te Nacionalni centar za vanjsko vrednovanje obrazovanja</a:t>
            </a:r>
          </a:p>
          <a:p>
            <a:pPr algn="just"/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4000" b="1" dirty="0" smtClean="0">
                <a:solidFill>
                  <a:srgbClr val="2FB1CC"/>
                </a:solidFill>
              </a:rPr>
              <a:t>Ishodi i ciljevi projekata-KA1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18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19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0547280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93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7990656" cy="1152127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rgbClr val="2FB1CC"/>
                </a:solidFill>
              </a:rPr>
              <a:t>Očekivani ishodi za sudionike ključne aktivnosti 1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7630616" cy="4298032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74770456"/>
              </p:ext>
            </p:extLst>
          </p:nvPr>
        </p:nvGraphicFramePr>
        <p:xfrm>
          <a:off x="827584" y="1340768"/>
          <a:ext cx="7630616" cy="444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95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7990656" cy="576063"/>
          </a:xfrm>
        </p:spPr>
        <p:txBody>
          <a:bodyPr>
            <a:noAutofit/>
          </a:bodyPr>
          <a:lstStyle/>
          <a:p>
            <a:pPr algn="r"/>
            <a:r>
              <a:rPr lang="hr-HR" sz="2800" b="1" dirty="0" smtClean="0">
                <a:solidFill>
                  <a:srgbClr val="DE6E46"/>
                </a:solidFill>
              </a:rPr>
              <a:t>Očekivani ishodi za ustanove Ključne aktivnosti 1</a:t>
            </a:r>
            <a:endParaRPr lang="en-US" sz="2800" b="1" dirty="0">
              <a:solidFill>
                <a:srgbClr val="DE6E46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7630616" cy="4298032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696560"/>
              </p:ext>
            </p:extLst>
          </p:nvPr>
        </p:nvGraphicFramePr>
        <p:xfrm>
          <a:off x="683568" y="1124745"/>
          <a:ext cx="7774632" cy="4840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4632"/>
              </a:tblGrid>
              <a:tr h="1255838">
                <a:tc>
                  <a:txBody>
                    <a:bodyPr/>
                    <a:lstStyle/>
                    <a:p>
                      <a:endParaRPr lang="hr-HR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hr-HR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Povećani kapaciteti za vođenje projekata na EU/međunarodnoj razini</a:t>
                      </a:r>
                      <a:endParaRPr lang="hr-HR" sz="1600" b="1" u="non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942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Inovativni pristupi upravljanja* ustanovom s obzirom na ciljne skupine: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600" u="sng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600" dirty="0" smtClean="0">
                          <a:solidFill>
                            <a:srgbClr val="2FB1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atraktivniji programi za učenike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600" dirty="0" smtClean="0">
                          <a:solidFill>
                            <a:srgbClr val="2FB1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kvalitetniji procesi priznavanja kompetencija stečenih tijekom mobilnosti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600" dirty="0" smtClean="0">
                          <a:solidFill>
                            <a:srgbClr val="2FB1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aktivnosti korisne za lokalnu zajednicu</a:t>
                      </a:r>
                    </a:p>
                    <a:p>
                      <a:endParaRPr lang="hr-HR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30398">
                <a:tc>
                  <a:txBody>
                    <a:bodyPr/>
                    <a:lstStyle/>
                    <a:p>
                      <a:r>
                        <a:rPr lang="hr-HR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Modernije, dinamičnije i profesionalnije okruženje unutar ustanove koja:</a:t>
                      </a:r>
                    </a:p>
                    <a:p>
                      <a:endParaRPr lang="hr-HR" sz="1600" u="sng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hr-HR" sz="1600" dirty="0" smtClean="0">
                          <a:solidFill>
                            <a:srgbClr val="2FB1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 spremna integrirati dobre prakse i nove metode u svakodnevne aktivnosti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hr-HR" sz="1600" dirty="0" smtClean="0">
                          <a:solidFill>
                            <a:srgbClr val="2FB1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strateški planira profesionalni razvoj osoblja ovisno o potrebama pojedinca i ustanove</a:t>
                      </a:r>
                    </a:p>
                    <a:p>
                      <a:endParaRPr lang="hr-HR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2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36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 aktivnosti KA1:</a:t>
            </a:r>
            <a:endParaRPr lang="hr-HR" sz="36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220138"/>
              </p:ext>
            </p:extLst>
          </p:nvPr>
        </p:nvGraphicFramePr>
        <p:xfrm>
          <a:off x="1524000" y="1861810"/>
          <a:ext cx="6432376" cy="29260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6432376"/>
              </a:tblGrid>
              <a:tr h="2680072">
                <a:tc>
                  <a:txBody>
                    <a:bodyPr/>
                    <a:lstStyle/>
                    <a:p>
                      <a:pPr algn="just"/>
                      <a:endParaRPr lang="hr-HR" sz="24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hr-HR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Ključna aktivnost 1 namijenjena je</a:t>
                      </a:r>
                    </a:p>
                    <a:p>
                      <a:pPr algn="just"/>
                      <a:r>
                        <a:rPr lang="hr-HR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ostvarivanju mobilnosti zaposlenika</a:t>
                      </a:r>
                    </a:p>
                    <a:p>
                      <a:pPr algn="just"/>
                      <a:r>
                        <a:rPr lang="hr-HR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odgojno-obrazovnih ustanova u svrhu</a:t>
                      </a:r>
                    </a:p>
                    <a:p>
                      <a:pPr algn="just"/>
                      <a:r>
                        <a:rPr lang="hr-HR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usavršavanja znanja, vještina i kompetencija</a:t>
                      </a:r>
                    </a:p>
                    <a:p>
                      <a:pPr algn="just"/>
                      <a:r>
                        <a:rPr lang="hr-HR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potrebnih za obavljanje posla u svojim</a:t>
                      </a:r>
                    </a:p>
                    <a:p>
                      <a:pPr algn="just"/>
                      <a:r>
                        <a:rPr lang="hr-HR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matičnim ustanovama.</a:t>
                      </a:r>
                    </a:p>
                    <a:p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2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300192" y="44624"/>
            <a:ext cx="26642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endParaRPr lang="hr-HR" sz="3200" b="1" dirty="0" smtClean="0">
              <a:solidFill>
                <a:srgbClr val="2FB1CC"/>
              </a:solidFill>
            </a:endParaRPr>
          </a:p>
          <a:p>
            <a:pPr lvl="0" algn="r"/>
            <a:r>
              <a:rPr lang="hr-HR" sz="3200" b="1" dirty="0" smtClean="0">
                <a:solidFill>
                  <a:srgbClr val="2FB1CC"/>
                </a:solidFill>
              </a:rPr>
              <a:t>Aktivnost </a:t>
            </a:r>
            <a:r>
              <a:rPr lang="hr-HR" sz="3200" b="1" dirty="0">
                <a:solidFill>
                  <a:srgbClr val="2FB1CC"/>
                </a:solidFill>
              </a:rPr>
              <a:t>KA1</a:t>
            </a:r>
          </a:p>
          <a:p>
            <a:pPr algn="r"/>
            <a:endParaRPr lang="hr-HR" sz="2400" b="1" dirty="0" smtClean="0">
              <a:solidFill>
                <a:srgbClr val="DE6E46"/>
              </a:solidFill>
            </a:endParaRPr>
          </a:p>
          <a:p>
            <a:pPr algn="r"/>
            <a:endParaRPr lang="hr-HR" sz="2800" b="1" dirty="0" smtClean="0">
              <a:solidFill>
                <a:srgbClr val="DE6E4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628729"/>
              </p:ext>
            </p:extLst>
          </p:nvPr>
        </p:nvGraphicFramePr>
        <p:xfrm>
          <a:off x="285720" y="1285860"/>
          <a:ext cx="8568952" cy="4702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408712"/>
              </a:tblGrid>
              <a:tr h="378701"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bg1"/>
                          </a:solidFill>
                        </a:rPr>
                        <a:t>Naziv</a:t>
                      </a:r>
                      <a:r>
                        <a:rPr lang="hr-HR" sz="1800" baseline="0" dirty="0" smtClean="0">
                          <a:solidFill>
                            <a:schemeClr val="bg1"/>
                          </a:solidFill>
                        </a:rPr>
                        <a:t> aktivnosti</a:t>
                      </a:r>
                      <a:endParaRPr lang="hr-H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bg1"/>
                          </a:solidFill>
                        </a:rPr>
                        <a:t>MOBILNOST OSOBLJA (ODGOJNO - OBRAZOVNI DJELATNICI) </a:t>
                      </a:r>
                      <a:endParaRPr lang="hr-H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</a:tr>
              <a:tr h="624100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Potencijalni </a:t>
                      </a:r>
                    </a:p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prijavitelji</a:t>
                      </a:r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Ustanove koje pružaju opće, strukovno i tehničko obrazovanje na svim razinama (predškolsko, školsko i srednjoškolsko obrazovanje)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baseline="0" dirty="0" smtClean="0">
                          <a:solidFill>
                            <a:srgbClr val="2FB1CC"/>
                          </a:solidFill>
                        </a:rPr>
                        <a:t>Prijave putem ustanova</a:t>
                      </a:r>
                      <a:r>
                        <a:rPr lang="hr-HR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;</a:t>
                      </a:r>
                      <a:r>
                        <a:rPr lang="hr-HR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ne mogu se prijavljivati individualni prijavitelji</a:t>
                      </a: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Oblik</a:t>
                      </a:r>
                      <a:r>
                        <a:rPr lang="hr-HR" sz="1800" b="0" i="1" baseline="0" dirty="0" smtClean="0">
                          <a:solidFill>
                            <a:srgbClr val="2FB1CC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0" i="1" baseline="0" dirty="0" smtClean="0">
                          <a:solidFill>
                            <a:srgbClr val="2FB1CC"/>
                          </a:solidFill>
                        </a:rPr>
                        <a:t>osposobljavanja</a:t>
                      </a:r>
                      <a:endParaRPr lang="hr-HR" sz="1800" b="0" i="1" dirty="0" smtClean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1800" b="1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Aktivnosti podučavanja u inozemstvu </a:t>
                      </a:r>
                      <a:r>
                        <a:rPr lang="hr-HR" sz="1800" b="0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(teaching assignment): </a:t>
                      </a:r>
                      <a:r>
                        <a:rPr lang="hr-HR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nastavnici i ostalo osoblje podučavaju u partnerskoj ustanovi</a:t>
                      </a:r>
                    </a:p>
                    <a:p>
                      <a:pPr lvl="0"/>
                      <a:r>
                        <a:rPr lang="hr-HR" sz="1800" b="1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Osposobljavanje osoblja</a:t>
                      </a:r>
                      <a:r>
                        <a:rPr lang="hr-HR" sz="1800" b="0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(staff</a:t>
                      </a:r>
                      <a:r>
                        <a:rPr lang="hr-HR" sz="1800" b="0" kern="1200" baseline="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 training)</a:t>
                      </a:r>
                      <a:r>
                        <a:rPr lang="hr-HR" sz="1800" b="0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hr-HR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profesionalno osposobljavanje nastavnog i nenastavnog osoblja u obliku: </a:t>
                      </a:r>
                    </a:p>
                    <a:p>
                      <a:r>
                        <a:rPr lang="hr-HR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a) sudjelovanja u strukturiranim tečajevima i ostalim događanjima; </a:t>
                      </a:r>
                    </a:p>
                    <a:p>
                      <a:r>
                        <a:rPr lang="hr-HR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b) prakse prema modelu </a:t>
                      </a:r>
                      <a:r>
                        <a:rPr lang="hr-HR" sz="18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job</a:t>
                      </a:r>
                      <a:r>
                        <a:rPr lang="hr-HR" sz="180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shadowing</a:t>
                      </a:r>
                      <a:r>
                        <a:rPr lang="hr-HR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u inozemstvu u partnerskoj školi ili drugoj obrazovnoj ustanovi.</a:t>
                      </a:r>
                      <a:endParaRPr lang="hr-HR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8701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Trajanje projekta</a:t>
                      </a:r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od</a:t>
                      </a:r>
                      <a:r>
                        <a:rPr lang="hr-HR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1 do 2 godine</a:t>
                      </a:r>
                      <a:endParaRPr lang="hr-H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44064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Trajanje mobilnosti</a:t>
                      </a:r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 dana do 2 mjeseca (dodatno dani za putovanje)</a:t>
                      </a:r>
                      <a:endParaRPr lang="hr-H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8701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Rok za</a:t>
                      </a:r>
                      <a:r>
                        <a:rPr lang="hr-HR" sz="1800" b="0" i="1" baseline="0" dirty="0" smtClean="0">
                          <a:solidFill>
                            <a:srgbClr val="2FB1CC"/>
                          </a:solidFill>
                        </a:rPr>
                        <a:t> prijavu</a:t>
                      </a:r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b="1" dirty="0" smtClean="0">
                          <a:solidFill>
                            <a:srgbClr val="2FB1CC"/>
                          </a:solidFill>
                        </a:rPr>
                        <a:t>4.3.2015.</a:t>
                      </a:r>
                      <a:r>
                        <a:rPr lang="hr-HR" sz="1800" b="1" baseline="0" dirty="0" smtClean="0">
                          <a:solidFill>
                            <a:srgbClr val="2FB1CC"/>
                          </a:solidFill>
                        </a:rPr>
                        <a:t>  u 12 sati</a:t>
                      </a:r>
                      <a:endParaRPr lang="hr-H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3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/>
            <a:r>
              <a:rPr lang="hr-HR" sz="32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 projekta mobilnosti</a:t>
            </a:r>
            <a:endParaRPr lang="hr-HR" sz="32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312932"/>
              </p:ext>
            </p:extLst>
          </p:nvPr>
        </p:nvGraphicFramePr>
        <p:xfrm>
          <a:off x="462756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Arrow 5"/>
          <p:cNvSpPr/>
          <p:nvPr/>
        </p:nvSpPr>
        <p:spPr>
          <a:xfrm>
            <a:off x="755576" y="1900884"/>
            <a:ext cx="978408" cy="4846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DE6E46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55576" y="3546481"/>
            <a:ext cx="978408" cy="4846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ight Arrow 7"/>
          <p:cNvSpPr/>
          <p:nvPr/>
        </p:nvSpPr>
        <p:spPr>
          <a:xfrm>
            <a:off x="755576" y="5165439"/>
            <a:ext cx="978408" cy="4846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4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" y="-27384"/>
            <a:ext cx="91301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2FB1CC"/>
                </a:solidFill>
                <a:latin typeface="+mn-lt"/>
                <a:ea typeface="+mn-ea"/>
                <a:cs typeface="Arial" charset="0"/>
              </a:rPr>
              <a:t>			      Pregled </a:t>
            </a:r>
            <a:r>
              <a:rPr lang="hr-HR" sz="3200" b="1" dirty="0">
                <a:solidFill>
                  <a:srgbClr val="2FB1CC"/>
                </a:solidFill>
                <a:latin typeface="+mn-lt"/>
                <a:ea typeface="+mn-ea"/>
                <a:cs typeface="Arial" charset="0"/>
              </a:rPr>
              <a:t>izlaganja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80619"/>
            <a:ext cx="5616624" cy="486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9752" y="1628800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bg1"/>
                </a:solidFill>
              </a:rPr>
              <a:t>Agencija za mobilnost i programe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bg1"/>
                </a:solidFill>
              </a:rPr>
              <a:t>Program za cjeloživotno učenje - rezultati provedbe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1"/>
                </a:solidFill>
              </a:rPr>
              <a:t>Nova </a:t>
            </a:r>
            <a:r>
              <a:rPr lang="pt-BR" sz="2000" dirty="0">
                <a:solidFill>
                  <a:schemeClr val="bg1"/>
                </a:solidFill>
              </a:rPr>
              <a:t>generacija programa: </a:t>
            </a:r>
          </a:p>
          <a:p>
            <a:r>
              <a:rPr lang="hr-HR" sz="2000" dirty="0" smtClean="0">
                <a:solidFill>
                  <a:schemeClr val="bg1"/>
                </a:solidFill>
              </a:rPr>
              <a:t>     </a:t>
            </a:r>
            <a:r>
              <a:rPr lang="pt-BR" sz="2000" dirty="0" smtClean="0">
                <a:solidFill>
                  <a:schemeClr val="bg1"/>
                </a:solidFill>
              </a:rPr>
              <a:t>ERASMUS</a:t>
            </a:r>
            <a:r>
              <a:rPr lang="pt-BR" sz="2000" dirty="0">
                <a:solidFill>
                  <a:schemeClr val="bg1"/>
                </a:solidFill>
              </a:rPr>
              <a:t>+ 2014.-2020.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bg1"/>
                </a:solidFill>
              </a:rPr>
              <a:t>Aktivnost KA1: Mobilnost </a:t>
            </a:r>
            <a:r>
              <a:rPr lang="hr-HR" sz="2000" dirty="0">
                <a:solidFill>
                  <a:schemeClr val="bg1"/>
                </a:solidFill>
              </a:rPr>
              <a:t>osoblja </a:t>
            </a:r>
            <a:r>
              <a:rPr lang="hr-HR" sz="2000" dirty="0" smtClean="0">
                <a:solidFill>
                  <a:schemeClr val="bg1"/>
                </a:solidFill>
              </a:rPr>
              <a:t>(odgojno - obrazovni </a:t>
            </a:r>
            <a:r>
              <a:rPr lang="hr-HR" sz="2000" dirty="0">
                <a:solidFill>
                  <a:schemeClr val="bg1"/>
                </a:solidFill>
              </a:rPr>
              <a:t>djelatnici)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bg1"/>
                </a:solidFill>
              </a:rPr>
              <a:t>Aktivnost KA2: Strateška partnerstva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09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r"/>
            <a:r>
              <a:rPr lang="hr-H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Prihvatljive vrste mobilnosti</a:t>
            </a:r>
            <a:endParaRPr lang="hr-HR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sz="20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1800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 odabira mobilnosti, prijavitelji moraju voditi računa o sljedećem:</a:t>
            </a:r>
          </a:p>
          <a:p>
            <a:pPr marL="0" indent="0">
              <a:buNone/>
            </a:pPr>
            <a:endParaRPr lang="hr-HR" sz="20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0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Mobilnosti moraju biti </a:t>
            </a:r>
            <a:r>
              <a:rPr lang="hr-HR" sz="1700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skladu s potrebama</a:t>
            </a: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osoblja ustanove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 biti provedena </a:t>
            </a:r>
            <a:r>
              <a:rPr lang="hr-HR" sz="1700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odgovarajuća selekcija i priprema sudionika</a:t>
            </a: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hr-HR" sz="1700" i="1" dirty="0" err="1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hr-HR" sz="1700" i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1700" i="1" dirty="0" err="1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hr-HR" sz="1700" i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700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 učenja </a:t>
            </a: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sudionike moraju biti priznati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 biti predviđena </a:t>
            </a:r>
            <a:r>
              <a:rPr lang="hr-HR" sz="1700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diseminacija</a:t>
            </a: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ishoda učenja unutar  i izvan ustanove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7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Mobilnosti moraju biti obuhvaćene </a:t>
            </a:r>
            <a:r>
              <a:rPr lang="hr-HR" sz="1700" u="sng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Europskim razvojnim planom</a:t>
            </a:r>
            <a:r>
              <a:rPr lang="hr-HR" sz="1700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ustanove koja šalje korisnike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0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hr-HR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b="1" dirty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Europski razvojni 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 prijavnog obrasca  za ustanove koje se prijavljuju za KA1</a:t>
            </a:r>
          </a:p>
          <a:p>
            <a:pPr>
              <a:buFontTx/>
              <a:buChar char="-"/>
            </a:pPr>
            <a:endParaRPr lang="hr-HR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hr-H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opći </a:t>
            </a:r>
            <a:r>
              <a:rPr lang="hr-H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pregled potreba </a:t>
            </a:r>
            <a:r>
              <a:rPr lang="hr-H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ustanove/dugoročna strategija razvoja i modernizacije ustanove</a:t>
            </a:r>
            <a:r>
              <a:rPr lang="hr-H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r-HR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hr-HR" sz="2400" b="1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400" b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hr-HR" sz="1800" dirty="0">
              <a:solidFill>
                <a:srgbClr val="808285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96398512"/>
              </p:ext>
            </p:extLst>
          </p:nvPr>
        </p:nvGraphicFramePr>
        <p:xfrm>
          <a:off x="1115616" y="3140968"/>
          <a:ext cx="669674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70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Dijelovi Europskog razvojnog plana</a:t>
            </a:r>
            <a:endParaRPr lang="hr-HR" sz="28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hr-HR" sz="1800" dirty="0" smtClean="0">
              <a:solidFill>
                <a:srgbClr val="808285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Potrebe ustanove u smislu razvoja kvalitete i internacionalizacije, identificiranje glavnih područja koje je potrebno poboljšati (upravljanje, nove metode podučavanja i alati, europska dimenzija, kurikulum, razvoj jezičnih kompetencija…) i usklađenost planiranih aktivnosti s tim potrebama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20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 za učenike, nastavno i nenastavno osoblje i ustanovu – kako će aktivnosti mobilnosti doprinijeti ispunjavanju gore spomenutih potreba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20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 škole planiraju integrirati kompetencije stečene tijekom mobilnosti u kurikulum/razvojni plan škole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20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koji način planiraju  koristiti eTwinning</a:t>
            </a:r>
            <a:endParaRPr lang="hr-HR" sz="200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Selekcija sudionika: </a:t>
            </a:r>
            <a:endParaRPr lang="hr-HR" sz="28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DE6E46"/>
                </a:solidFill>
              </a:rPr>
              <a:t>U</a:t>
            </a:r>
            <a:r>
              <a:rPr lang="hr-HR" b="1" dirty="0" smtClean="0">
                <a:solidFill>
                  <a:srgbClr val="DE6E46"/>
                </a:solidFill>
              </a:rPr>
              <a:t>stanova </a:t>
            </a:r>
            <a:r>
              <a:rPr lang="hr-HR" b="1" dirty="0">
                <a:solidFill>
                  <a:srgbClr val="DE6E46"/>
                </a:solidFill>
              </a:rPr>
              <a:t>mora </a:t>
            </a:r>
            <a:r>
              <a:rPr lang="hr-HR" b="1" dirty="0" smtClean="0">
                <a:solidFill>
                  <a:srgbClr val="DE6E46"/>
                </a:solidFill>
              </a:rPr>
              <a:t>odrediti:</a:t>
            </a:r>
          </a:p>
          <a:p>
            <a:r>
              <a:rPr lang="hr-HR" dirty="0" smtClean="0">
                <a:solidFill>
                  <a:srgbClr val="808285"/>
                </a:solidFill>
              </a:rPr>
              <a:t> </a:t>
            </a:r>
            <a:r>
              <a:rPr lang="hr-HR" sz="2400" u="sng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opće kriterije </a:t>
            </a:r>
            <a:r>
              <a:rPr lang="hr-HR" sz="24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(motivacija, jasni ciljevi mobilnosti…) </a:t>
            </a:r>
          </a:p>
          <a:p>
            <a:pPr marL="0" indent="0">
              <a:buNone/>
            </a:pPr>
            <a:endParaRPr lang="hr-HR" sz="24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u="sng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specifične </a:t>
            </a:r>
            <a:r>
              <a:rPr lang="hr-HR" sz="2400" u="sng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kriterije </a:t>
            </a:r>
            <a:r>
              <a:rPr lang="hr-HR" sz="2400" u="sng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odabira</a:t>
            </a:r>
            <a:r>
              <a:rPr lang="hr-HR" sz="24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(relevantnost pojedine mobilnosti s obzirom na specifične potrebe škole i ostale kriterije)</a:t>
            </a:r>
          </a:p>
          <a:p>
            <a:endParaRPr lang="hr-HR" sz="240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rgbClr val="808285"/>
                </a:solidFill>
              </a:rPr>
              <a:t>*</a:t>
            </a:r>
            <a:r>
              <a:rPr lang="hr-HR" sz="2400" i="1" dirty="0" smtClean="0">
                <a:solidFill>
                  <a:srgbClr val="808285"/>
                </a:solidFill>
              </a:rPr>
              <a:t>preporuka:</a:t>
            </a:r>
          </a:p>
          <a:p>
            <a:pPr marL="0" indent="0">
              <a:buNone/>
            </a:pPr>
            <a:r>
              <a:rPr lang="hr-HR" sz="2400" i="1" dirty="0" smtClean="0">
                <a:solidFill>
                  <a:srgbClr val="808285"/>
                </a:solidFill>
              </a:rPr>
              <a:t>-pismena </a:t>
            </a:r>
            <a:r>
              <a:rPr lang="hr-HR" sz="2400" i="1" dirty="0">
                <a:solidFill>
                  <a:srgbClr val="808285"/>
                </a:solidFill>
              </a:rPr>
              <a:t>prijava osoblja zainteresiranog za </a:t>
            </a:r>
            <a:r>
              <a:rPr lang="hr-HR" sz="2400" i="1" dirty="0" smtClean="0">
                <a:solidFill>
                  <a:srgbClr val="808285"/>
                </a:solidFill>
              </a:rPr>
              <a:t>mobilnosti</a:t>
            </a:r>
          </a:p>
          <a:p>
            <a:pPr marL="0" indent="0">
              <a:buNone/>
            </a:pPr>
            <a:r>
              <a:rPr lang="hr-HR" sz="2400" i="1" dirty="0">
                <a:solidFill>
                  <a:srgbClr val="808285"/>
                </a:solidFill>
              </a:rPr>
              <a:t>-</a:t>
            </a:r>
            <a:r>
              <a:rPr lang="hr-HR" sz="2400" i="1" dirty="0" smtClean="0">
                <a:solidFill>
                  <a:srgbClr val="808285"/>
                </a:solidFill>
              </a:rPr>
              <a:t>intervjui i upitnici u daljnjem selekcijskom postupku</a:t>
            </a:r>
            <a:endParaRPr lang="hr-HR" sz="2400" i="1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Praktični dogovori mobilnosti</a:t>
            </a:r>
            <a:endParaRPr lang="hr-HR" sz="28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Preporuka: </a:t>
            </a:r>
          </a:p>
          <a:p>
            <a:pPr marL="0" indent="0">
              <a:buNone/>
            </a:pPr>
            <a:r>
              <a:rPr lang="hr-HR" dirty="0" smtClean="0">
                <a:solidFill>
                  <a:srgbClr val="808285"/>
                </a:solidFill>
              </a:rPr>
              <a:t>Pažljivo odabrati partnerske ustanove</a:t>
            </a:r>
          </a:p>
          <a:p>
            <a:pPr marL="0" indent="0">
              <a:buNone/>
            </a:pPr>
            <a:r>
              <a:rPr lang="hr-HR" dirty="0" smtClean="0">
                <a:solidFill>
                  <a:srgbClr val="808285"/>
                </a:solidFill>
              </a:rPr>
              <a:t>formalan dogovor između sudionika mobilnosti, škole koja šalje i škole koja prima sudionika mobilnosti   prije odlaska (</a:t>
            </a:r>
            <a:r>
              <a:rPr lang="hr-HR" sz="2400" i="1" dirty="0" err="1" smtClean="0">
                <a:solidFill>
                  <a:srgbClr val="808285"/>
                </a:solidFill>
              </a:rPr>
              <a:t>job</a:t>
            </a:r>
            <a:r>
              <a:rPr lang="hr-HR" sz="2400" i="1" dirty="0" smtClean="0">
                <a:solidFill>
                  <a:srgbClr val="808285"/>
                </a:solidFill>
              </a:rPr>
              <a:t> </a:t>
            </a:r>
            <a:r>
              <a:rPr lang="hr-HR" sz="2400" i="1" dirty="0" err="1" smtClean="0">
                <a:solidFill>
                  <a:srgbClr val="808285"/>
                </a:solidFill>
              </a:rPr>
              <a:t>shadowing</a:t>
            </a:r>
            <a:r>
              <a:rPr lang="hr-HR" sz="2400" i="1" dirty="0" smtClean="0">
                <a:solidFill>
                  <a:srgbClr val="808285"/>
                </a:solidFill>
              </a:rPr>
              <a:t>, podučavanje</a:t>
            </a:r>
            <a:r>
              <a:rPr lang="hr-HR" dirty="0" smtClean="0">
                <a:solidFill>
                  <a:srgbClr val="808285"/>
                </a:solidFill>
              </a:rPr>
              <a:t>)                 </a:t>
            </a:r>
          </a:p>
          <a:p>
            <a:pPr marL="0" indent="0">
              <a:buNone/>
            </a:pPr>
            <a:r>
              <a:rPr lang="hr-HR" sz="3600" b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r-HR" sz="36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r-HR" sz="36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UGOVOR</a:t>
            </a:r>
          </a:p>
          <a:p>
            <a:pPr marL="0" indent="0">
              <a:buNone/>
            </a:pPr>
            <a:endParaRPr lang="hr-HR" sz="36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400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Ustanoviti i uskladiti očekivanja, omogućiti da boravak u inozemstvu bude opravdan i smislen.</a:t>
            </a:r>
            <a:endParaRPr lang="hr-HR" sz="2400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08827" y="4083940"/>
            <a:ext cx="978408" cy="484632"/>
          </a:xfrm>
          <a:prstGeom prst="rightArrow">
            <a:avLst/>
          </a:prstGeom>
          <a:solidFill>
            <a:srgbClr val="DE6E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48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Priznavanje i vrednovanje ishoda učenja tijekom mobilnosti</a:t>
            </a:r>
            <a:endParaRPr lang="hr-HR" sz="28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b="1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Europass</a:t>
            </a:r>
            <a:endParaRPr lang="hr-HR" sz="2800" b="1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400" dirty="0">
                <a:solidFill>
                  <a:srgbClr val="808285"/>
                </a:solidFill>
                <a:latin typeface="Arial" charset="0"/>
              </a:rPr>
              <a:t>portfelj od pet dokumenata namijenjenih korisnicima da stečene vještina i kvalifikacije predstave na jasan i usporediv način diljem </a:t>
            </a:r>
            <a:r>
              <a:rPr lang="hr-HR" sz="2400" dirty="0" smtClean="0">
                <a:solidFill>
                  <a:srgbClr val="808285"/>
                </a:solidFill>
                <a:latin typeface="Arial" charset="0"/>
              </a:rPr>
              <a:t>Europe:</a:t>
            </a:r>
          </a:p>
          <a:p>
            <a:pPr marL="0" indent="0">
              <a:buNone/>
            </a:pPr>
            <a:endParaRPr lang="hr-HR" sz="2400" dirty="0">
              <a:solidFill>
                <a:srgbClr val="808285"/>
              </a:solidFill>
              <a:latin typeface="Arial" charset="0"/>
            </a:endParaRPr>
          </a:p>
          <a:p>
            <a:pPr marL="0" indent="0">
              <a:buNone/>
            </a:pPr>
            <a:endParaRPr lang="hr-HR" dirty="0">
              <a:solidFill>
                <a:srgbClr val="808285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48769844"/>
              </p:ext>
            </p:extLst>
          </p:nvPr>
        </p:nvGraphicFramePr>
        <p:xfrm>
          <a:off x="457200" y="1307809"/>
          <a:ext cx="7931224" cy="4818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752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b="1" dirty="0" err="1" smtClean="0">
                <a:solidFill>
                  <a:schemeClr val="accent5"/>
                </a:solidFill>
                <a:latin typeface="Arial" charset="0"/>
              </a:rPr>
              <a:t>Europass</a:t>
            </a:r>
            <a:r>
              <a:rPr lang="hr-HR" sz="2800" b="1" dirty="0" smtClean="0">
                <a:solidFill>
                  <a:schemeClr val="accent5"/>
                </a:solidFill>
                <a:latin typeface="Arial" charset="0"/>
              </a:rPr>
              <a:t> mobilnost</a:t>
            </a:r>
            <a:endParaRPr lang="hr-HR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osobni dokument</a:t>
            </a:r>
          </a:p>
          <a:p>
            <a:pPr>
              <a:buFont typeface="Wingdings" pitchFamily="2" charset="2"/>
              <a:buChar char="ü"/>
            </a:pPr>
            <a:r>
              <a:rPr lang="hr-HR" sz="2000" dirty="0">
                <a:solidFill>
                  <a:srgbClr val="2FB1CC"/>
                </a:solidFill>
                <a:latin typeface="Arial" charset="0"/>
              </a:rPr>
              <a:t>bilježe se razdoblja provedena u stranoj zemlji radi učenja i/ili </a:t>
            </a:r>
            <a:r>
              <a:rPr lang="hr-HR" sz="2000" dirty="0" smtClean="0">
                <a:solidFill>
                  <a:srgbClr val="2FB1CC"/>
                </a:solidFill>
                <a:latin typeface="Arial" charset="0"/>
              </a:rPr>
              <a:t>usavršavanja</a:t>
            </a:r>
          </a:p>
          <a:p>
            <a:pPr>
              <a:buFont typeface="Wingdings" pitchFamily="2" charset="2"/>
              <a:buChar char="ü"/>
            </a:pPr>
            <a:r>
              <a:rPr lang="hr-HR" sz="2000" dirty="0">
                <a:solidFill>
                  <a:srgbClr val="2FB1CC"/>
                </a:solidFill>
                <a:latin typeface="Arial" charset="0"/>
              </a:rPr>
              <a:t>u</a:t>
            </a:r>
            <a:r>
              <a:rPr lang="hr-HR" sz="2000" dirty="0" smtClean="0">
                <a:solidFill>
                  <a:srgbClr val="2FB1CC"/>
                </a:solidFill>
                <a:latin typeface="Arial" charset="0"/>
              </a:rPr>
              <a:t>vjeti stjecanja: institucionalna mobilnost, u inozemstvu, aktivna uloga sudionika mobilnosti</a:t>
            </a:r>
            <a:endParaRPr lang="hr-HR" sz="2000" dirty="0">
              <a:solidFill>
                <a:srgbClr val="2FB1CC"/>
              </a:solidFill>
              <a:latin typeface="Arial" charset="0"/>
            </a:endParaRPr>
          </a:p>
          <a:p>
            <a:pPr>
              <a:buFont typeface="Wingdings" pitchFamily="2" charset="2"/>
              <a:buChar char="ü"/>
            </a:pPr>
            <a:endParaRPr lang="hr-HR" sz="2000" dirty="0">
              <a:solidFill>
                <a:srgbClr val="2FB1CC"/>
              </a:solidFill>
              <a:latin typeface="Arial" charset="0"/>
            </a:endParaRPr>
          </a:p>
          <a:p>
            <a:pPr>
              <a:buFont typeface="Wingdings" pitchFamily="2" charset="2"/>
              <a:buChar char="ü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europski put stjecanja znanja</a:t>
            </a:r>
          </a:p>
          <a:p>
            <a:pPr marL="0" indent="0">
              <a:buNone/>
            </a:pPr>
            <a:endParaRPr lang="hr-HR" sz="2000" b="1" dirty="0">
              <a:latin typeface="Arial" charset="0"/>
            </a:endParaRPr>
          </a:p>
          <a:p>
            <a:pPr>
              <a:buFont typeface="Wingdings" pitchFamily="2" charset="2"/>
              <a:buChar char="ü"/>
            </a:pPr>
            <a:r>
              <a:rPr lang="hr-HR" sz="2000" dirty="0">
                <a:solidFill>
                  <a:srgbClr val="2FB1CC"/>
                </a:solidFill>
                <a:latin typeface="Arial" charset="0"/>
              </a:rPr>
              <a:t>polazne i prihvatne ustanove uključene u projekt mobilnosti</a:t>
            </a:r>
          </a:p>
          <a:p>
            <a:pPr>
              <a:buFont typeface="Wingdings" pitchFamily="2" charset="2"/>
              <a:buChar char="ü"/>
            </a:pP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dokument ispunjen na jeziku dogovorenom između triju strana (korisnik projekta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buNone/>
            </a:pPr>
            <a:r>
              <a:rPr lang="hr-H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VIŠE INFORMACIJA NA: </a:t>
            </a:r>
            <a:r>
              <a:rPr lang="hr-HR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</a:t>
            </a:r>
            <a:r>
              <a:rPr lang="hr-HR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://goo.gl/MvHviT</a:t>
            </a:r>
          </a:p>
          <a:p>
            <a:pPr>
              <a:buFont typeface="Wingdings" pitchFamily="2" charset="2"/>
              <a:buChar char="ü"/>
            </a:pPr>
            <a:endParaRPr lang="hr-H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buNone/>
            </a:pPr>
            <a:endParaRPr lang="hr-HR" sz="2000" dirty="0">
              <a:latin typeface="Arial" charset="0"/>
            </a:endParaRPr>
          </a:p>
          <a:p>
            <a:pPr>
              <a:buFont typeface="Wingdings" pitchFamily="2" charset="2"/>
              <a:buChar char="ü"/>
            </a:pPr>
            <a:endParaRPr lang="hr-HR" sz="2800" dirty="0">
              <a:latin typeface="Arial" charset="0"/>
            </a:endParaRPr>
          </a:p>
          <a:p>
            <a:pPr marL="0" indent="0" algn="ctr">
              <a:buNone/>
            </a:pPr>
            <a:endParaRPr lang="hr-HR" sz="2800" b="1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36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Bodovi - kvaliteta</a:t>
            </a:r>
            <a:endParaRPr lang="hr-HR" sz="36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Bodovni prag: </a:t>
            </a:r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bodova</a:t>
            </a:r>
          </a:p>
          <a:p>
            <a:r>
              <a:rPr lang="hr-HR" sz="24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svakom od kriterija potrebno ostvariti </a:t>
            </a:r>
            <a:r>
              <a:rPr lang="hr-HR" sz="2400" u="sng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minimalno polovicu</a:t>
            </a:r>
            <a:r>
              <a:rPr lang="hr-HR" sz="24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maksimalnog iznosa</a:t>
            </a:r>
          </a:p>
          <a:p>
            <a:endParaRPr lang="hr-HR" sz="240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355357"/>
              </p:ext>
            </p:extLst>
          </p:nvPr>
        </p:nvGraphicFramePr>
        <p:xfrm>
          <a:off x="1043608" y="3402198"/>
          <a:ext cx="295232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</a:tblGrid>
              <a:tr h="1971017">
                <a:tc>
                  <a:txBody>
                    <a:bodyPr/>
                    <a:lstStyle/>
                    <a:p>
                      <a:r>
                        <a:rPr lang="hr-HR" dirty="0" smtClean="0"/>
                        <a:t>Ukupan</a:t>
                      </a:r>
                      <a:r>
                        <a:rPr lang="hr-HR" baseline="0" dirty="0" smtClean="0"/>
                        <a:t> broj bodova / kvaliteta:</a:t>
                      </a:r>
                    </a:p>
                    <a:p>
                      <a:r>
                        <a:rPr lang="hr-HR" baseline="0" dirty="0" smtClean="0"/>
                        <a:t>Relevantnost: 30</a:t>
                      </a:r>
                    </a:p>
                    <a:p>
                      <a:r>
                        <a:rPr lang="hr-HR" baseline="0" dirty="0" smtClean="0"/>
                        <a:t>Kvaliteta provedbe: 40</a:t>
                      </a:r>
                    </a:p>
                    <a:p>
                      <a:r>
                        <a:rPr lang="hr-HR" baseline="0" dirty="0" smtClean="0"/>
                        <a:t>Utjecaj i diseminacija: 30</a:t>
                      </a:r>
                    </a:p>
                    <a:p>
                      <a:r>
                        <a:rPr lang="hr-HR" baseline="0" dirty="0" smtClean="0"/>
                        <a:t>_____________________</a:t>
                      </a:r>
                    </a:p>
                    <a:p>
                      <a:r>
                        <a:rPr lang="hr-HR" baseline="0" dirty="0" smtClean="0"/>
                        <a:t> maksimalno: 100 bodova</a:t>
                      </a:r>
                      <a:endParaRPr lang="hr-HR" dirty="0" smtClean="0"/>
                    </a:p>
                    <a:p>
                      <a:endParaRPr lang="hr-HR" dirty="0"/>
                    </a:p>
                  </a:txBody>
                  <a:tcPr>
                    <a:solidFill>
                      <a:srgbClr val="DE6E4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0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32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Pravila financiranja:</a:t>
            </a:r>
            <a:endParaRPr lang="hr-HR" sz="32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8507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243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 mehanizam financijske potpore</a:t>
            </a:r>
            <a:endParaRPr lang="hr-HR" sz="28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51039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36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21938459"/>
              </p:ext>
            </p:extLst>
          </p:nvPr>
        </p:nvGraphicFramePr>
        <p:xfrm>
          <a:off x="1115616" y="1268760"/>
          <a:ext cx="7056784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39370067"/>
              </p:ext>
            </p:extLst>
          </p:nvPr>
        </p:nvGraphicFramePr>
        <p:xfrm>
          <a:off x="1115616" y="3501008"/>
          <a:ext cx="712879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/>
          <p:cNvSpPr/>
          <p:nvPr/>
        </p:nvSpPr>
        <p:spPr>
          <a:xfrm>
            <a:off x="2051720" y="574544"/>
            <a:ext cx="6804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3200" b="1" dirty="0" smtClean="0">
                <a:solidFill>
                  <a:srgbClr val="2FB1CC"/>
                </a:solidFill>
              </a:rPr>
              <a:t>Djelatnost Agencije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7754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Troškovi puta</a:t>
            </a:r>
            <a:endParaRPr lang="hr-HR" sz="2800" b="1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3750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779812"/>
              </p:ext>
            </p:extLst>
          </p:nvPr>
        </p:nvGraphicFramePr>
        <p:xfrm>
          <a:off x="179512" y="1087602"/>
          <a:ext cx="864096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602294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Prihvatljivi troškovi</a:t>
                      </a:r>
                      <a:endParaRPr lang="hr-HR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Mehanizam financiranja</a:t>
                      </a:r>
                      <a:endParaRPr lang="hr-HR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Iznosi</a:t>
                      </a:r>
                      <a:endParaRPr lang="hr-HR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Izračun</a:t>
                      </a:r>
                      <a:endParaRPr lang="hr-HR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</a:tr>
              <a:tr h="315487">
                <a:tc rowSpan="7"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troškovi putovanja iz mjesta boravka /prebivališta do </a:t>
                      </a:r>
                    </a:p>
                    <a:p>
                      <a:pPr algn="l"/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odredišta aktivnosti u inozemstvu i natrag</a:t>
                      </a:r>
                      <a:endParaRPr lang="hr-HR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Jedinični troškovi</a:t>
                      </a:r>
                      <a:endParaRPr lang="hr-HR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 km = 0 EUR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Izračun = udaljenost/</a:t>
                      </a:r>
                    </a:p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kilometraža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</a:tr>
              <a:tr h="544933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100-499 km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180 EUR po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544933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500-1999km  = 275 EUR po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544933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2000-2999km =360 EUR po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544933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3000-3999=530 EUR po zaposleniku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544933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4000-7999km=820 EUR po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544933">
                <a:tc vMerge="1">
                  <a:txBody>
                    <a:bodyPr/>
                    <a:lstStyle/>
                    <a:p>
                      <a:pPr algn="l"/>
                      <a:endParaRPr lang="hr-HR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8000km= 1100 EUR po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602294">
                <a:tc gridSpan="4"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Kalkulator za izračun udaljenosti:</a:t>
                      </a:r>
                    </a:p>
                    <a:p>
                      <a:pPr algn="l"/>
                      <a:r>
                        <a:rPr lang="hr-HR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http://ec.europa.eu/programmes/erasmus-plus/</a:t>
                      </a:r>
                      <a:r>
                        <a:rPr lang="hr-HR" b="1" u="sng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hr-HR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/distance_</a:t>
                      </a:r>
                      <a:r>
                        <a:rPr lang="hr-HR" b="1" u="sng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en.htm</a:t>
                      </a:r>
                      <a:endParaRPr lang="hr-HR" b="1" u="sng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05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5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12576"/>
          </a:xfrm>
        </p:spPr>
        <p:txBody>
          <a:bodyPr>
            <a:normAutofit fontScale="90000"/>
          </a:bodyPr>
          <a:lstStyle/>
          <a:p>
            <a:pPr algn="r"/>
            <a:endParaRPr lang="hr-HR" sz="2800" b="1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1792288" y="846917"/>
            <a:ext cx="5486400" cy="4114800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792288" y="5013176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hr-HR" sz="16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PRIMJER IZRAČUNA TROŠKA PUTA</a:t>
            </a:r>
          </a:p>
          <a:p>
            <a:pPr algn="ctr"/>
            <a:r>
              <a:rPr lang="hr-HR" sz="16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IZNOS = </a:t>
            </a:r>
            <a:r>
              <a:rPr lang="hr-HR" sz="1600" b="1" u="sng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 EUR </a:t>
            </a:r>
            <a:r>
              <a:rPr lang="hr-HR" sz="16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SUDIONIKU</a:t>
            </a:r>
            <a:endParaRPr lang="hr-HR" sz="16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9983497">
            <a:off x="6324029" y="1521075"/>
            <a:ext cx="978408" cy="484632"/>
          </a:xfrm>
          <a:prstGeom prst="rightArrow">
            <a:avLst/>
          </a:prstGeom>
          <a:solidFill>
            <a:srgbClr val="DE6E46"/>
          </a:solidFill>
          <a:ln>
            <a:solidFill>
              <a:srgbClr val="DE6E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62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Troškovi organizacije mobilnosti</a:t>
            </a:r>
            <a:endParaRPr lang="hr-HR" sz="28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725497"/>
              </p:ext>
            </p:extLst>
          </p:nvPr>
        </p:nvGraphicFramePr>
        <p:xfrm>
          <a:off x="441434" y="1268760"/>
          <a:ext cx="8147248" cy="465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812"/>
                <a:gridCol w="2036812"/>
                <a:gridCol w="2036812"/>
                <a:gridCol w="2036812"/>
              </a:tblGrid>
              <a:tr h="588829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bg1"/>
                          </a:solidFill>
                        </a:rPr>
                        <a:t>Prihvatljivi troškovi</a:t>
                      </a:r>
                      <a:endParaRPr lang="hr-H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</a:rPr>
                        <a:t>Mehanizam financiranja</a:t>
                      </a:r>
                      <a:endParaRPr lang="hr-H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</a:rPr>
                        <a:t>Iznosi</a:t>
                      </a:r>
                      <a:endParaRPr lang="hr-H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bg1"/>
                          </a:solidFill>
                        </a:rPr>
                        <a:t>Izračun</a:t>
                      </a:r>
                      <a:endParaRPr lang="hr-H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</a:tr>
              <a:tr h="2197114">
                <a:tc rowSpan="2"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Troškovi</a:t>
                      </a:r>
                      <a:r>
                        <a:rPr lang="hr-HR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vezani uz provedbu aktivnosti: </a:t>
                      </a:r>
                    </a:p>
                    <a:p>
                      <a:pPr algn="l"/>
                      <a:endParaRPr lang="hr-HR" b="1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hr-HR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-priprema pedagoška, kulturološka, jezična)</a:t>
                      </a:r>
                    </a:p>
                    <a:p>
                      <a:pPr algn="l"/>
                      <a:r>
                        <a:rPr lang="hr-HR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-nadzor </a:t>
                      </a:r>
                    </a:p>
                    <a:p>
                      <a:pPr algn="l"/>
                      <a:r>
                        <a:rPr lang="hr-HR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-podrška sudionicima mobilnosti</a:t>
                      </a:r>
                    </a:p>
                    <a:p>
                      <a:pPr algn="l"/>
                      <a:r>
                        <a:rPr lang="hr-HR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-priznavanje ishoda učenja</a:t>
                      </a:r>
                      <a:endParaRPr lang="hr-HR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Jedinični troškovi</a:t>
                      </a:r>
                      <a:endParaRPr lang="hr-HR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100 sudionika:</a:t>
                      </a:r>
                    </a:p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EUR po sudioniku</a:t>
                      </a:r>
                      <a:endParaRPr lang="hr-HR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Izračun = prema broju sudionika</a:t>
                      </a:r>
                      <a:endParaRPr lang="hr-HR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822566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Više od 100 sudionika:</a:t>
                      </a:r>
                    </a:p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EUR za svakog dodatnog sudionika</a:t>
                      </a:r>
                      <a:endParaRPr lang="hr-HR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Individualna potpora</a:t>
            </a:r>
            <a:endParaRPr lang="hr-HR" sz="28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29624"/>
              </p:ext>
            </p:extLst>
          </p:nvPr>
        </p:nvGraphicFramePr>
        <p:xfrm>
          <a:off x="441434" y="1268760"/>
          <a:ext cx="8147248" cy="465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812"/>
                <a:gridCol w="2036812"/>
                <a:gridCol w="2036812"/>
                <a:gridCol w="2036812"/>
              </a:tblGrid>
              <a:tr h="588829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Prihvatljivi troškovi</a:t>
                      </a:r>
                      <a:endParaRPr lang="hr-HR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Mehanizam financiranja</a:t>
                      </a:r>
                      <a:endParaRPr lang="hr-HR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Iznosi</a:t>
                      </a:r>
                      <a:endParaRPr lang="hr-HR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Izračun</a:t>
                      </a:r>
                      <a:endParaRPr lang="hr-HR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</a:tr>
              <a:tr h="2197114">
                <a:tc rowSpan="2"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Troškovi</a:t>
                      </a:r>
                      <a:r>
                        <a:rPr lang="hr-HR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života za sudionike na mobilnosti</a:t>
                      </a:r>
                      <a:endParaRPr lang="hr-HR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Jedinični troškovi</a:t>
                      </a:r>
                      <a:endParaRPr lang="hr-HR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14 dana:</a:t>
                      </a:r>
                    </a:p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Prema tablici A3.1/ po danu po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Izračun = prema trajanju mobilnosti po sudioniku /</a:t>
                      </a:r>
                    </a:p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uključujući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dane za put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</a:tr>
              <a:tr h="1822566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i 60 dana:</a:t>
                      </a:r>
                    </a:p>
                    <a:p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 maksimalnog iznosa prema tablici A3.1/</a:t>
                      </a:r>
                    </a:p>
                    <a:p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danu po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8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Troškovi kotizacije</a:t>
            </a:r>
            <a:endParaRPr lang="hr-HR" sz="28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002165"/>
              </p:ext>
            </p:extLst>
          </p:nvPr>
        </p:nvGraphicFramePr>
        <p:xfrm>
          <a:off x="441434" y="1268760"/>
          <a:ext cx="8147248" cy="465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812"/>
                <a:gridCol w="2036812"/>
                <a:gridCol w="2036812"/>
                <a:gridCol w="2036812"/>
              </a:tblGrid>
              <a:tr h="588829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bg1"/>
                          </a:solidFill>
                        </a:rPr>
                        <a:t>Prihvatljivi troškovi</a:t>
                      </a:r>
                      <a:endParaRPr lang="hr-H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</a:rPr>
                        <a:t>Mehanizam financiranja</a:t>
                      </a:r>
                      <a:endParaRPr lang="hr-H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</a:rPr>
                        <a:t>Iznosi</a:t>
                      </a:r>
                      <a:endParaRPr lang="hr-H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bg1"/>
                          </a:solidFill>
                        </a:rPr>
                        <a:t>Izračun</a:t>
                      </a:r>
                      <a:endParaRPr lang="hr-H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</a:tr>
              <a:tr h="2197114">
                <a:tc rowSpan="2"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Troškovi</a:t>
                      </a:r>
                      <a:r>
                        <a:rPr lang="hr-HR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kotizacije</a:t>
                      </a:r>
                      <a:endParaRPr lang="hr-HR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Jedinični troškovi</a:t>
                      </a:r>
                      <a:endParaRPr lang="hr-HR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EUR po danu</a:t>
                      </a:r>
                      <a:endParaRPr lang="hr-HR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Zahtjev</a:t>
                      </a:r>
                      <a:r>
                        <a:rPr lang="hr-HR" sz="16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za financijsku potporu za troškove kotizacije –navesti u prijavi</a:t>
                      </a:r>
                      <a:endParaRPr lang="hr-HR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22566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Maksimalno 700 EUR po sudioniku</a:t>
                      </a:r>
                    </a:p>
                    <a:p>
                      <a:endParaRPr lang="hr-HR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2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Troškovi za sudionike s posebnim potrebama</a:t>
            </a:r>
            <a:endParaRPr lang="hr-HR" sz="28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218094"/>
              </p:ext>
            </p:extLst>
          </p:nvPr>
        </p:nvGraphicFramePr>
        <p:xfrm>
          <a:off x="441434" y="1268760"/>
          <a:ext cx="8147248" cy="465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812"/>
                <a:gridCol w="2036812"/>
                <a:gridCol w="2036812"/>
                <a:gridCol w="2036812"/>
              </a:tblGrid>
              <a:tr h="588829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Prihvatljivi troškovi</a:t>
                      </a:r>
                      <a:endParaRPr lang="hr-HR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Mehanizam financiranja</a:t>
                      </a:r>
                      <a:endParaRPr lang="hr-HR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Iznosi</a:t>
                      </a:r>
                      <a:endParaRPr lang="hr-HR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Izračun</a:t>
                      </a:r>
                      <a:endParaRPr lang="hr-HR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</a:tr>
              <a:tr h="4019680">
                <a:tc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Dodatni troškovi za sudionike s invaliditetom</a:t>
                      </a:r>
                      <a:endParaRPr lang="hr-HR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Udio prihvatljivih troškova</a:t>
                      </a:r>
                      <a:endParaRPr lang="hr-HR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prihvatljivih troškova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Zahtjev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za financijsku potporu za osobe s </a:t>
                      </a:r>
                      <a:r>
                        <a:rPr lang="hr-HR" sz="1600" b="1" baseline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posebnim potrebama–navesti 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prijavi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9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49210" y="-17140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960" y="112474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Nakon predaje prijave:</a:t>
            </a:r>
            <a:endParaRPr lang="hr-HR" sz="24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7956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1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49210" y="-17140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960" y="112474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akon odobrenja prijave:</a:t>
            </a:r>
            <a:endParaRPr lang="hr-HR" sz="24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7315192"/>
              </p:ext>
            </p:extLst>
          </p:nvPr>
        </p:nvGraphicFramePr>
        <p:xfrm>
          <a:off x="457200" y="1124744"/>
          <a:ext cx="822960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055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12802"/>
            <a:ext cx="4495800" cy="245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12803"/>
            <a:ext cx="4191000" cy="2456358"/>
          </a:xfrm>
        </p:spPr>
      </p:pic>
      <p:sp>
        <p:nvSpPr>
          <p:cNvPr id="4" name="TextBox 3"/>
          <p:cNvSpPr txBox="1"/>
          <p:nvPr/>
        </p:nvSpPr>
        <p:spPr>
          <a:xfrm>
            <a:off x="611559" y="1124744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hr-HR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>
              <a:solidFill>
                <a:srgbClr val="93867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eTwinning i Erasmus+</a:t>
            </a:r>
            <a:endParaRPr lang="hr-HR" sz="24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42917" y="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59" y="1124744"/>
            <a:ext cx="777686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hr-HR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 err="1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r>
              <a:rPr lang="hr-HR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 za suradnju odgojno-obrazovnih institucija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0d 2007. sastavni dio </a:t>
            </a:r>
            <a:r>
              <a:rPr lang="hr-HR" dirty="0" err="1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Comeniusa</a:t>
            </a:r>
            <a:endParaRPr lang="hr-HR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r-HR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KOGA: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Škole i vrtići</a:t>
            </a:r>
          </a:p>
          <a:p>
            <a:pPr>
              <a:defRPr/>
            </a:pPr>
            <a:endParaRPr lang="hr-HR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ULOGA:</a:t>
            </a:r>
          </a:p>
          <a:p>
            <a:pPr>
              <a:defRPr/>
            </a:pPr>
            <a:endParaRPr lang="hr-HR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kern="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besplatna platforma </a:t>
            </a:r>
            <a:r>
              <a:rPr lang="hr-HR" kern="0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provedbu virtualnih projekata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kern="0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Alati za komunikaciju i dijeljenje </a:t>
            </a:r>
            <a:r>
              <a:rPr lang="hr-HR" kern="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sadržaja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kern="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b="1" kern="0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eTwinning Hrvatska: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sz="1600" b="1" kern="0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1023 škole (60% škola u RH)</a:t>
            </a:r>
            <a:endParaRPr lang="hr-HR" sz="1600" b="1" kern="0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sz="1600" b="1" kern="0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2989 </a:t>
            </a:r>
            <a:r>
              <a:rPr lang="hr-HR" sz="1600" b="1" kern="0" dirty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učitelja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sz="1600" b="1" kern="0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1133 projekta</a:t>
            </a:r>
            <a:endParaRPr lang="hr-HR" sz="1600" kern="0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kern="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>
              <a:solidFill>
                <a:srgbClr val="93867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eTwinning i Erasmus+</a:t>
            </a:r>
            <a:endParaRPr lang="hr-HR" sz="24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00316"/>
            <a:ext cx="2627088" cy="153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2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1124744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Proračun i stopa ugovorenosti, u </a:t>
            </a:r>
            <a:r>
              <a:rPr lang="hr-HR" sz="1400" b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mil</a:t>
            </a:r>
            <a:r>
              <a:rPr lang="hr-HR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 EUR, 2009.-2013.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23585522"/>
              </p:ext>
            </p:extLst>
          </p:nvPr>
        </p:nvGraphicFramePr>
        <p:xfrm>
          <a:off x="107504" y="1556792"/>
          <a:ext cx="583264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1584176" y="82801"/>
            <a:ext cx="7452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3200" b="1" dirty="0" smtClean="0">
                <a:solidFill>
                  <a:srgbClr val="4BACC6"/>
                </a:solidFill>
              </a:rPr>
              <a:t>Program za cjeloživotno učenje u RH</a:t>
            </a:r>
            <a:br>
              <a:rPr lang="hr-HR" sz="3200" b="1" dirty="0" smtClean="0">
                <a:solidFill>
                  <a:srgbClr val="4BACC6"/>
                </a:solidFill>
              </a:rPr>
            </a:br>
            <a:r>
              <a:rPr lang="hr-HR" sz="3200" b="1" dirty="0" smtClean="0">
                <a:solidFill>
                  <a:srgbClr val="4BACC6"/>
                </a:solidFill>
              </a:rPr>
              <a:t>2009.-2013.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901909"/>
              </p:ext>
            </p:extLst>
          </p:nvPr>
        </p:nvGraphicFramePr>
        <p:xfrm>
          <a:off x="6045790" y="1268760"/>
          <a:ext cx="2990706" cy="46805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22631"/>
                <a:gridCol w="1868075"/>
              </a:tblGrid>
              <a:tr h="537627">
                <a:tc>
                  <a:txBody>
                    <a:bodyPr/>
                    <a:lstStyle/>
                    <a:p>
                      <a:pPr algn="l"/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400" kern="1200" dirty="0" smtClean="0"/>
                        <a:t>Ukupno LLP, 2009.-2013.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</a:tr>
              <a:tr h="98037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r-HR" sz="1400" kern="1200" dirty="0" smtClean="0"/>
                        <a:t>Ukupna programska sredstva, 2009.-2013.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r-HR" sz="1400" kern="1200" dirty="0" smtClean="0"/>
                        <a:t>23,6 mil EUR  (oko 177 mil HRK)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2000" marR="36000"/>
                </a:tc>
              </a:tr>
              <a:tr h="98037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r-HR" sz="1400" kern="1200" dirty="0" smtClean="0"/>
                        <a:t>Ukupan broj ugovorenih projekata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r-HR" sz="1400" kern="1200" dirty="0" smtClean="0"/>
                        <a:t>1.648 projekata 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2000" marR="36000"/>
                </a:tc>
              </a:tr>
              <a:tr h="9803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kern="1200" dirty="0" smtClean="0"/>
                        <a:t>Procjena ukupnog broja mobilnosti*  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r-HR" sz="1400" kern="1200" dirty="0" smtClean="0"/>
                        <a:t>13.884 mobilnosti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2000" marR="36000"/>
                </a:tc>
              </a:tr>
              <a:tr h="12017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kern="1200" dirty="0" smtClean="0"/>
                        <a:t>Broj realiziranih mobilnosti od 2009.-2013. 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r-HR" sz="1400" b="1" kern="1200" dirty="0" smtClean="0"/>
                        <a:t>7.784 mobilnosti</a:t>
                      </a:r>
                      <a:endParaRPr lang="hr-H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2000" marR="360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6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42917" y="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960" y="1124744"/>
            <a:ext cx="79208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r-HR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OKVIRU PROGRAMA ERASMUS+:</a:t>
            </a: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sz="16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Pronalazak potencijalnih partnera za strateška partnerstva /ustanova primatelj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sz="16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sz="16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Alati za efikasniju provedbu partnerstava i bolju komunikaciju i suradnju s partnerskim ustanovama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sz="160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sz="16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Priprema osoblja za mobilnost (kroz komunikaciju s ustanovom primateljem, sudjelovanje u susretima za učenje-</a:t>
            </a:r>
            <a:r>
              <a:rPr lang="hr-HR" sz="1600" i="1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r-HR" sz="1600" i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i="1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hr-HR" sz="16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sz="160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sz="1600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Intenzivnija suradnja među školama uključenima u projekt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sz="16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sz="1600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r-HR" dirty="0">
              <a:solidFill>
                <a:srgbClr val="93867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eTwinning i Erasmus+</a:t>
            </a:r>
            <a:endParaRPr lang="hr-HR" sz="24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00" y="4221088"/>
            <a:ext cx="3364804" cy="197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42917" y="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eaLnBrk="0" hangingPunct="0">
              <a:spcBef>
                <a:spcPts val="0"/>
              </a:spcBef>
              <a:defRPr/>
            </a:pPr>
            <a:r>
              <a:rPr lang="hr-HR" sz="2800" b="1" kern="0" dirty="0" smtClean="0">
                <a:solidFill>
                  <a:srgbClr val="2FB1CC"/>
                </a:solidFill>
                <a:ea typeface="+mn-ea"/>
                <a:cs typeface="+mn-cs"/>
              </a:rPr>
              <a:t>eTwinning portal</a:t>
            </a:r>
            <a:br>
              <a:rPr lang="hr-HR" sz="2800" b="1" kern="0" dirty="0" smtClean="0">
                <a:solidFill>
                  <a:srgbClr val="2FB1CC"/>
                </a:solidFill>
                <a:ea typeface="+mn-ea"/>
                <a:cs typeface="+mn-cs"/>
              </a:rPr>
            </a:br>
            <a:r>
              <a:rPr lang="hr-HR" sz="2800" b="1" dirty="0" smtClean="0">
                <a:solidFill>
                  <a:srgbClr val="DE6E46"/>
                </a:solidFill>
                <a:ea typeface="+mn-ea"/>
                <a:cs typeface="+mn-cs"/>
              </a:rPr>
              <a:t>www.etwinning.net</a:t>
            </a:r>
            <a:br>
              <a:rPr lang="hr-HR" sz="2800" b="1" dirty="0" smtClean="0">
                <a:solidFill>
                  <a:srgbClr val="DE6E46"/>
                </a:solidFill>
                <a:ea typeface="+mn-ea"/>
                <a:cs typeface="+mn-cs"/>
              </a:rPr>
            </a:br>
            <a:endParaRPr lang="hr-HR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5" y="1098842"/>
            <a:ext cx="8851164" cy="575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9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42917" y="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827584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HR" b="1" dirty="0" smtClean="0">
                <a:solidFill>
                  <a:srgbClr val="808285"/>
                </a:solidFill>
              </a:rPr>
              <a:t>Zašto eTwinning?</a:t>
            </a:r>
            <a:endParaRPr lang="hr-HR" b="1" dirty="0">
              <a:solidFill>
                <a:srgbClr val="80828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966088"/>
              </p:ext>
            </p:extLst>
          </p:nvPr>
        </p:nvGraphicFramePr>
        <p:xfrm>
          <a:off x="457200" y="1052736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52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42917" y="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59" y="1124744"/>
            <a:ext cx="7776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kern="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>
              <a:solidFill>
                <a:srgbClr val="93867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Traženje partnerskih ustanova i tečajeva</a:t>
            </a:r>
            <a:endParaRPr lang="hr-HR" sz="24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2400" b="1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grupa:</a:t>
            </a:r>
          </a:p>
          <a:p>
            <a:pPr marL="0" indent="0">
              <a:buNone/>
            </a:pP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ERASMUS+ For EU Projects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– </a:t>
            </a:r>
            <a:endParaRPr lang="hr-HR" sz="2000" b="1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Partner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Finding + Dissemination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Group</a:t>
            </a:r>
            <a:endParaRPr lang="hr-H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EULIST: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</a:t>
            </a:r>
            <a:r>
              <a:rPr lang="en-US" sz="2000" b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://in-service-training.eu</a:t>
            </a:r>
            <a:r>
              <a:rPr lang="en-US" sz="20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hr-HR" sz="2000" b="1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000" b="1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400" b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 na </a:t>
            </a:r>
            <a:r>
              <a:rPr lang="hr-HR" sz="2400" b="1" dirty="0" err="1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webstranicama</a:t>
            </a:r>
            <a:r>
              <a:rPr lang="hr-HR" sz="2400" b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Agencije:</a:t>
            </a:r>
          </a:p>
          <a:p>
            <a:pPr marL="0" indent="0">
              <a:buNone/>
            </a:pPr>
            <a:r>
              <a:rPr lang="hr-HR" sz="2000" b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http://www.mobilnost.hr/</a:t>
            </a:r>
            <a:r>
              <a:rPr lang="hr-HR" sz="2000" b="1" dirty="0" err="1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hr-HR" sz="2000" b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r-HR" sz="2000" b="1" dirty="0" err="1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en.php</a:t>
            </a:r>
            <a:r>
              <a:rPr lang="hr-HR" sz="2000" b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hr-HR" sz="2000" b="1" dirty="0" err="1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hr-HR" sz="2000" b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=22</a:t>
            </a:r>
            <a:endParaRPr lang="hr-HR" sz="2000" b="1" dirty="0" smtClean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eTwinning</a:t>
            </a:r>
          </a:p>
          <a:p>
            <a:pPr marL="0" indent="0">
              <a:buNone/>
            </a:pP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grupe na </a:t>
            </a:r>
            <a:r>
              <a:rPr lang="hr-HR" sz="2400" b="1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facebooku</a:t>
            </a: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hr-HR" sz="2400" b="1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LInkedinu</a:t>
            </a:r>
            <a:endParaRPr lang="en-US" sz="24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6" y="1600200"/>
            <a:ext cx="3071173" cy="41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42917" y="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82758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r-HR" b="1" dirty="0">
              <a:solidFill>
                <a:srgbClr val="00B0F0"/>
              </a:solidFill>
            </a:endParaRPr>
          </a:p>
        </p:txBody>
      </p:sp>
      <p:pic>
        <p:nvPicPr>
          <p:cNvPr id="15" name="Picture 4" descr="plavi balo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1252814"/>
            <a:ext cx="4824536" cy="4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75856" y="1916832"/>
            <a:ext cx="280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chemeClr val="bg1"/>
                </a:solidFill>
              </a:rPr>
              <a:t>Pitanja u vezi aktivnosti?</a:t>
            </a:r>
            <a:endParaRPr lang="hr-H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4392058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718"/>
            <a:ext cx="10039271" cy="684828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2462" y="3211069"/>
            <a:ext cx="8661646" cy="3492279"/>
            <a:chOff x="1206619" y="2565471"/>
            <a:chExt cx="7511494" cy="319725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3605">
              <a:off x="1206619" y="2565471"/>
              <a:ext cx="6162808" cy="319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877353" y="3191971"/>
              <a:ext cx="6840760" cy="1944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hr" sz="4400" b="1" dirty="0" smtClean="0">
                  <a:solidFill>
                    <a:srgbClr val="2FB1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Mogućnosti za </a:t>
              </a:r>
            </a:p>
            <a:p>
              <a:pPr defTabSz="914400"/>
              <a:r>
                <a:rPr lang="hr" sz="4400" b="1" dirty="0" smtClean="0">
                  <a:solidFill>
                    <a:srgbClr val="DE6E4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opće </a:t>
              </a:r>
              <a:r>
                <a:rPr lang="hr" sz="4400" b="1" dirty="0" smtClean="0">
                  <a:solidFill>
                    <a:srgbClr val="2FB1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obrazovanje</a:t>
              </a:r>
            </a:p>
            <a:p>
              <a:pPr defTabSz="914400"/>
              <a:r>
                <a:rPr lang="hr" sz="4400" b="1" dirty="0" smtClean="0">
                  <a:solidFill>
                    <a:srgbClr val="DE6E4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KA2 </a:t>
              </a:r>
              <a:r>
                <a:rPr lang="hr" sz="4400" b="1" dirty="0">
                  <a:solidFill>
                    <a:srgbClr val="DE6E4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aktivnost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0527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6981" y="429190"/>
            <a:ext cx="6465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4BACC6"/>
                </a:solidFill>
              </a:rPr>
              <a:t>Ključna aktivnost 2 - Strateška partnerstva</a:t>
            </a:r>
            <a:endParaRPr lang="hr-HR" sz="2800" b="1" dirty="0">
              <a:solidFill>
                <a:srgbClr val="4BACC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4697236" cy="3488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0206" y="1142332"/>
            <a:ext cx="44798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79646">
                    <a:lumMod val="75000"/>
                  </a:srgbClr>
                </a:solidFill>
              </a:rPr>
              <a:t>Ciljevi i </a:t>
            </a:r>
            <a:r>
              <a:rPr lang="hr-HR" sz="2400" b="1" dirty="0" smtClean="0">
                <a:solidFill>
                  <a:srgbClr val="F79646">
                    <a:lumMod val="75000"/>
                  </a:srgbClr>
                </a:solidFill>
              </a:rPr>
              <a:t>aktivnosti</a:t>
            </a:r>
          </a:p>
          <a:p>
            <a:endParaRPr lang="hr-HR" sz="2400" dirty="0">
              <a:solidFill>
                <a:srgbClr val="F79646">
                  <a:lumMod val="75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Suradnja škola i ostalih organizacija na projektima </a:t>
            </a:r>
            <a:endParaRPr lang="hr-HR" sz="24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hr-H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hr-H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  od </a:t>
            </a:r>
            <a:r>
              <a:rPr lang="hr-H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zajedničkog interesa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Poticanje </a:t>
            </a:r>
            <a:r>
              <a:rPr lang="hr-H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suradnje s ustanovama </a:t>
            </a:r>
            <a:r>
              <a:rPr lang="hr-H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u </a:t>
            </a:r>
            <a:r>
              <a:rPr lang="hr-H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drugim područjima </a:t>
            </a:r>
            <a:r>
              <a:rPr lang="hr-H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obrazovanja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>
                <a:solidFill>
                  <a:srgbClr val="F79646">
                    <a:lumMod val="75000"/>
                  </a:srgbClr>
                </a:solidFill>
              </a:rPr>
              <a:t>Naglasak na međunarodnoj suradnji!</a:t>
            </a:r>
          </a:p>
          <a:p>
            <a:endParaRPr lang="hr-HR" sz="2400" dirty="0" smtClean="0">
              <a:solidFill>
                <a:srgbClr val="F79646"/>
              </a:solidFill>
            </a:endParaRPr>
          </a:p>
          <a:p>
            <a:endParaRPr lang="hr-HR" sz="2400" b="1" dirty="0">
              <a:solidFill>
                <a:srgbClr val="F79646"/>
              </a:solidFill>
            </a:endParaRPr>
          </a:p>
          <a:p>
            <a:endParaRPr lang="hr-HR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195331" y="-99392"/>
            <a:ext cx="28083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endParaRPr lang="hr-HR" sz="3200" b="1" dirty="0" smtClean="0">
              <a:solidFill>
                <a:srgbClr val="2FB1CC"/>
              </a:solidFill>
            </a:endParaRPr>
          </a:p>
          <a:p>
            <a:pPr lvl="0" algn="r"/>
            <a:r>
              <a:rPr lang="hr-HR" sz="3200" b="1" dirty="0" smtClean="0">
                <a:solidFill>
                  <a:srgbClr val="2FB1CC"/>
                </a:solidFill>
              </a:rPr>
              <a:t>Aktivnost </a:t>
            </a:r>
            <a:r>
              <a:rPr lang="hr-HR" sz="3200" b="1" dirty="0">
                <a:solidFill>
                  <a:srgbClr val="2FB1CC"/>
                </a:solidFill>
              </a:rPr>
              <a:t>KA2</a:t>
            </a:r>
          </a:p>
          <a:p>
            <a:pPr algn="r"/>
            <a:endParaRPr lang="hr-HR" sz="2400" b="1" dirty="0" smtClean="0">
              <a:solidFill>
                <a:srgbClr val="DE6E46"/>
              </a:solidFill>
            </a:endParaRPr>
          </a:p>
          <a:p>
            <a:pPr algn="r"/>
            <a:endParaRPr lang="hr-HR" sz="2800" b="1" dirty="0" smtClean="0">
              <a:solidFill>
                <a:srgbClr val="DE6E4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344568"/>
              </p:ext>
            </p:extLst>
          </p:nvPr>
        </p:nvGraphicFramePr>
        <p:xfrm>
          <a:off x="124074" y="1340768"/>
          <a:ext cx="8964488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199"/>
                <a:gridCol w="6737289"/>
              </a:tblGrid>
              <a:tr h="358079"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bg1"/>
                          </a:solidFill>
                        </a:rPr>
                        <a:t>Naziv</a:t>
                      </a:r>
                      <a:r>
                        <a:rPr lang="hr-HR" sz="1800" baseline="0" dirty="0" smtClean="0">
                          <a:solidFill>
                            <a:schemeClr val="bg1"/>
                          </a:solidFill>
                        </a:rPr>
                        <a:t> aktivnosti</a:t>
                      </a:r>
                      <a:endParaRPr lang="hr-H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bg1"/>
                          </a:solidFill>
                        </a:rPr>
                        <a:t>STRATEŠKA PARTNERSTVA</a:t>
                      </a:r>
                      <a:endParaRPr lang="hr-H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</a:tr>
              <a:tr h="13553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Potencijalni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prijavitelji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6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Ustanove koje pružaju opće, strukovno i tehničko obrazovanje na svim razinama (predškolsko, školsko i srednjoškolsko obrazovanje),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6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Lokalne/regionalne vlasti s ulogom u obrazovanju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6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Knjižnice, istraživački centri, udruge, NGO, javna/privatna poduzeća, komore, sindikati…</a:t>
                      </a:r>
                    </a:p>
                  </a:txBody>
                  <a:tcPr/>
                </a:tc>
              </a:tr>
              <a:tr h="1355347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Prihvatljivi </a:t>
                      </a:r>
                    </a:p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sudionici</a:t>
                      </a:r>
                    </a:p>
                    <a:p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16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učenici bilo koje dobi (u kratkoročnim mobilnostima skupine učenika)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16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učenici s navršenih 14 godina života i stariji (u dugoročnim mobilnostima učenika)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16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profesori, nastavnici, treneri  i nastavno osoblje zaposleno u ustanovi koja sudjeluje u partnerstvu</a:t>
                      </a:r>
                    </a:p>
                  </a:txBody>
                  <a:tcPr/>
                </a:tc>
              </a:tr>
              <a:tr h="1748082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Vrste</a:t>
                      </a:r>
                      <a:r>
                        <a:rPr lang="hr-HR" sz="1800" b="0" i="1" baseline="0" dirty="0" smtClean="0">
                          <a:solidFill>
                            <a:srgbClr val="2FB1CC"/>
                          </a:solidFill>
                        </a:rPr>
                        <a:t> </a:t>
                      </a:r>
                    </a:p>
                    <a:p>
                      <a:r>
                        <a:rPr lang="hr-HR" sz="1800" b="0" i="1" baseline="0" dirty="0" smtClean="0">
                          <a:solidFill>
                            <a:srgbClr val="2FB1CC"/>
                          </a:solidFill>
                        </a:rPr>
                        <a:t>partnerstva</a:t>
                      </a:r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1600" b="1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Strateška partnerstva, Školsko obrazovanje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1600" b="1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Strateška</a:t>
                      </a:r>
                      <a:r>
                        <a:rPr lang="hr-HR" sz="1600" b="1" kern="1200" baseline="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 p</a:t>
                      </a:r>
                      <a:r>
                        <a:rPr lang="hr-HR" sz="1600" b="1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artnerstva koja uključuju samo škole </a:t>
                      </a:r>
                      <a:r>
                        <a:rPr lang="hr-HR" sz="1600" b="0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(School to School Partnership)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1600" b="1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Strateška partnerstva za</a:t>
                      </a:r>
                      <a:r>
                        <a:rPr lang="hr-HR" sz="1600" b="1" kern="1200" baseline="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 školsko obrazovanje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1600" b="1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Strateška partnerstva koja promiču suradnju između</a:t>
                      </a:r>
                      <a:r>
                        <a:rPr lang="hr-HR" sz="1600" b="1" kern="1200" baseline="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 tijela                           lokalne/regionalne vlasti s ulogom u obrazovanju </a:t>
                      </a:r>
                      <a:r>
                        <a:rPr lang="hr-HR" sz="1600" b="0" kern="1200" baseline="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(Regio </a:t>
                      </a:r>
                      <a:r>
                        <a:rPr lang="hr-HR" sz="1600" b="0" kern="1200" baseline="0" dirty="0" err="1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Partnership</a:t>
                      </a:r>
                      <a:r>
                        <a:rPr lang="hr-HR" sz="1600" b="0" kern="1200" baseline="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hr-HR" sz="1600" kern="12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0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7556" y="116632"/>
            <a:ext cx="4424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solidFill>
                  <a:srgbClr val="4BACC6"/>
                </a:solidFill>
              </a:rPr>
              <a:t>Aktivnost K2</a:t>
            </a:r>
          </a:p>
          <a:p>
            <a:pPr algn="r"/>
            <a:r>
              <a:rPr lang="hr-HR" sz="2400" b="1" dirty="0" smtClean="0">
                <a:solidFill>
                  <a:srgbClr val="F79646">
                    <a:lumMod val="75000"/>
                  </a:srgbClr>
                </a:solidFill>
              </a:rPr>
              <a:t>Razlike među partnerstvima</a:t>
            </a:r>
            <a:endParaRPr lang="hr-HR" sz="24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301" y="1298826"/>
            <a:ext cx="87507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b="1" dirty="0" smtClean="0">
                <a:solidFill>
                  <a:srgbClr val="4BACC6"/>
                </a:solidFill>
              </a:rPr>
              <a:t>Strateška </a:t>
            </a:r>
            <a:r>
              <a:rPr lang="hr-HR" b="1" dirty="0">
                <a:solidFill>
                  <a:srgbClr val="4BACC6"/>
                </a:solidFill>
              </a:rPr>
              <a:t>školska partnerstva koja uključuju samo </a:t>
            </a:r>
            <a:r>
              <a:rPr lang="hr-HR" b="1" dirty="0" smtClean="0">
                <a:solidFill>
                  <a:srgbClr val="4BACC6"/>
                </a:solidFill>
              </a:rPr>
              <a:t>škole</a:t>
            </a:r>
          </a:p>
          <a:p>
            <a:endParaRPr lang="hr-HR" b="1" dirty="0" smtClean="0">
              <a:solidFill>
                <a:srgbClr val="4BACC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Minimalno 2 partnera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Moguća bilateralna i multilateralna partnerstva (minimalno između dva partnera iz dvije različite programske zemlje, ali moguće i između više partnera iz različitih programskih zemalja)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Prijavu </a:t>
            </a: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podnosi </a:t>
            </a:r>
            <a:r>
              <a:rPr lang="hr-HR" dirty="0">
                <a:solidFill>
                  <a:srgbClr val="F79646">
                    <a:lumMod val="75000"/>
                  </a:srgbClr>
                </a:solidFill>
              </a:rPr>
              <a:t>koordinator cijelog partnerstva svojoj nacionalnoj agenciji </a:t>
            </a: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(jedna prijava)</a:t>
            </a:r>
            <a:endParaRPr lang="hr-HR" dirty="0">
              <a:solidFill>
                <a:srgbClr val="4BACC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Prijavitelj iz svake pojedine zemlje dobiva potporu od svoje nacionalne agencije (AMPEU)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Ugovor o dodjeli financijske potpore je sklopljen sa svakom pojedinom ustanovom koja sudjeluje u partnerstvu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Svaka pojedina ustanova podnosi financijsko izvješće</a:t>
            </a: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hr-HR" b="1" dirty="0">
                <a:solidFill>
                  <a:srgbClr val="F79646">
                    <a:lumMod val="75000"/>
                  </a:srgbClr>
                </a:solidFill>
              </a:rPr>
              <a:t>*Nije moguće sudjelovanje organizacija/ustanova koje nisu definirane kao škole!</a:t>
            </a: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>
              <a:solidFill>
                <a:srgbClr val="4BACC6"/>
              </a:solidFill>
            </a:endParaRPr>
          </a:p>
          <a:p>
            <a:endParaRPr lang="hr-H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340768"/>
            <a:ext cx="806489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hr-HR" sz="2000" b="1" dirty="0" smtClean="0">
                <a:solidFill>
                  <a:srgbClr val="4BACC6"/>
                </a:solidFill>
              </a:rPr>
              <a:t>Strateška školska partnerstva za školsko obrazovanje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b="1" dirty="0" smtClean="0">
              <a:solidFill>
                <a:srgbClr val="4BACC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Sudjeluju organizacije koje 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nisu samo škole (ali mogu biti i škole)</a:t>
            </a:r>
          </a:p>
          <a:p>
            <a:r>
              <a:rPr lang="hr-HR" dirty="0" smtClean="0">
                <a:solidFill>
                  <a:srgbClr val="F79646">
                    <a:lumMod val="75000"/>
                  </a:srgbClr>
                </a:solidFill>
              </a:rPr>
              <a:t>       </a:t>
            </a: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→ tema partnerstva mora biti vezana za školsko obrazovanje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F79646"/>
                </a:solidFill>
              </a:rPr>
              <a:t>Jedan prijavitelj (organizacija) na razini cijelog projekta → koordinator projekta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F79646"/>
                </a:solidFill>
              </a:rPr>
              <a:t>NA organizacije prijavitelja (koordinatora) financira cijeli projekt!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F79646"/>
                </a:solidFill>
              </a:rPr>
              <a:t>Ugovor potpisan samo s organizacijom koja je podnijela projektnu prijavu (koordinatorom)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Prijavitelj (koordinator) preuzima potpunu koordinaciju projekta, jedini podnosi završno izvješće!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Minimalno </a:t>
            </a:r>
            <a:r>
              <a:rPr lang="hr-HR" dirty="0" smtClean="0">
                <a:solidFill>
                  <a:srgbClr val="F79646"/>
                </a:solidFill>
              </a:rPr>
              <a:t>3 </a:t>
            </a:r>
            <a:r>
              <a:rPr lang="hr-HR" dirty="0">
                <a:solidFill>
                  <a:srgbClr val="F79646"/>
                </a:solidFill>
              </a:rPr>
              <a:t>partnera iz </a:t>
            </a:r>
            <a:r>
              <a:rPr lang="hr-HR" dirty="0" smtClean="0">
                <a:solidFill>
                  <a:srgbClr val="F79646"/>
                </a:solidFill>
              </a:rPr>
              <a:t>3 </a:t>
            </a:r>
            <a:r>
              <a:rPr lang="hr-HR" dirty="0">
                <a:solidFill>
                  <a:srgbClr val="F79646"/>
                </a:solidFill>
              </a:rPr>
              <a:t>različite programske </a:t>
            </a:r>
            <a:r>
              <a:rPr lang="hr-HR" dirty="0" smtClean="0">
                <a:solidFill>
                  <a:srgbClr val="F79646"/>
                </a:solidFill>
              </a:rPr>
              <a:t>zemlje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solidFill>
                <a:srgbClr val="F79646"/>
              </a:solidFill>
            </a:endParaRPr>
          </a:p>
          <a:p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*Primjer ostalih ustanova koje mogu sudjelovati: sveučilišta, udruge, knjižnice…</a:t>
            </a: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7556" y="116632"/>
            <a:ext cx="4424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solidFill>
                  <a:srgbClr val="4BACC6"/>
                </a:solidFill>
              </a:rPr>
              <a:t>Aktivnost K2</a:t>
            </a:r>
          </a:p>
          <a:p>
            <a:pPr algn="r"/>
            <a:r>
              <a:rPr lang="hr-HR" sz="2400" b="1" dirty="0" smtClean="0">
                <a:solidFill>
                  <a:srgbClr val="F79646">
                    <a:lumMod val="75000"/>
                  </a:srgbClr>
                </a:solidFill>
              </a:rPr>
              <a:t>Razlike među partnerstvima</a:t>
            </a:r>
            <a:endParaRPr lang="hr-HR" sz="2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1600" y="44624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solidFill>
                  <a:srgbClr val="2FB1CC"/>
                </a:solidFill>
                <a:latin typeface="+mn-lt"/>
              </a:rPr>
              <a:t>Program za </a:t>
            </a:r>
            <a:r>
              <a:rPr lang="hr-HR" sz="3200" b="1" dirty="0" err="1" smtClean="0">
                <a:solidFill>
                  <a:srgbClr val="2FB1CC"/>
                </a:solidFill>
                <a:latin typeface="+mn-lt"/>
              </a:rPr>
              <a:t>cjeloživotno</a:t>
            </a:r>
            <a:r>
              <a:rPr lang="hr-HR" sz="3200" b="1" dirty="0" smtClean="0">
                <a:solidFill>
                  <a:srgbClr val="2FB1CC"/>
                </a:solidFill>
                <a:latin typeface="+mn-lt"/>
              </a:rPr>
              <a:t> učenje u RH </a:t>
            </a:r>
          </a:p>
          <a:p>
            <a:pPr algn="r"/>
            <a:r>
              <a:rPr lang="hr-HR" sz="2800" b="1" dirty="0" smtClean="0">
                <a:solidFill>
                  <a:srgbClr val="DE6E46"/>
                </a:solidFill>
                <a:latin typeface="+mn-lt"/>
              </a:rPr>
              <a:t>2009.-2013.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805629178"/>
              </p:ext>
            </p:extLst>
          </p:nvPr>
        </p:nvGraphicFramePr>
        <p:xfrm>
          <a:off x="107504" y="1628800"/>
          <a:ext cx="885698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99592" y="126876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COMENIUS, broj zaprimljenih i odobrenih projekata, 2009.-2013.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5786" y="1714488"/>
            <a:ext cx="3929090" cy="928694"/>
          </a:xfrm>
          <a:prstGeom prst="roundRect">
            <a:avLst/>
          </a:prstGeom>
          <a:solidFill>
            <a:srgbClr val="DE6E4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Ukupan broj zaprimljenih prijava: 1879</a:t>
            </a:r>
          </a:p>
          <a:p>
            <a:r>
              <a:rPr lang="sr-Latn-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Ukupan broj odobrenih projekata: 714</a:t>
            </a:r>
          </a:p>
          <a:p>
            <a:r>
              <a:rPr lang="sr-Latn-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Prolaznost: 37,9%</a:t>
            </a:r>
            <a:endParaRPr lang="sr-Latn-CS" sz="16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92696"/>
            <a:ext cx="835292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dirty="0" smtClean="0">
              <a:solidFill>
                <a:srgbClr val="4BACC6"/>
              </a:solidFill>
            </a:endParaRP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hr-HR" sz="2000" b="1" dirty="0">
                <a:solidFill>
                  <a:srgbClr val="4BACC6"/>
                </a:solidFill>
              </a:rPr>
              <a:t>Strateška partnerstva koja promiču suradnju između tijela lokalne/regionalne vlasti s   ulogom u obrazovanju (zamjena za </a:t>
            </a:r>
            <a:r>
              <a:rPr lang="hr-HR" sz="2000" b="1" u="sng" dirty="0" err="1">
                <a:solidFill>
                  <a:srgbClr val="4BACC6"/>
                </a:solidFill>
              </a:rPr>
              <a:t>Regio</a:t>
            </a:r>
            <a:r>
              <a:rPr lang="hr-HR" sz="2000" b="1" u="sng" dirty="0">
                <a:solidFill>
                  <a:srgbClr val="4BACC6"/>
                </a:solidFill>
              </a:rPr>
              <a:t> partnerstva</a:t>
            </a:r>
            <a:r>
              <a:rPr lang="hr-HR" sz="2000" b="1" dirty="0">
                <a:solidFill>
                  <a:srgbClr val="4BACC6"/>
                </a:solidFill>
              </a:rPr>
              <a:t>)</a:t>
            </a:r>
          </a:p>
          <a:p>
            <a:endParaRPr lang="hr-HR" dirty="0">
              <a:solidFill>
                <a:srgbClr val="4BACC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BACC6"/>
                </a:solidFill>
              </a:rPr>
              <a:t>Mora uključiti iz svake zemlje osim lokalne/regionalne vlasti konzorcij od najmanje: </a:t>
            </a: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jedne škole  i jedne lokalne organizacije koja je aktivna u drugim područjima obrazovanja, usavršavanja i mladih ili na tržištu rada.  </a:t>
            </a:r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Minimalno 2 partnera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Moguća bilateralna i multilateralna partnerstva (minimalno između dva partnera iz dvije različite programske zemlje, ali moguće i između više partnera iz različitih programskih zemalja)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rgbClr val="F79646"/>
                </a:solidFill>
              </a:rPr>
              <a:t>Jedan </a:t>
            </a:r>
            <a:r>
              <a:rPr lang="hr-HR" dirty="0">
                <a:solidFill>
                  <a:srgbClr val="F79646"/>
                </a:solidFill>
              </a:rPr>
              <a:t>prijavitelj (organizacija) na razini cijelog projekta → koordinator projekta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F79646"/>
                </a:solidFill>
              </a:rPr>
              <a:t>NA organizacije prijavitelja (koordinatora) financira cijeli projekt!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F79646"/>
                </a:solidFill>
              </a:rPr>
              <a:t>Ugovor potpisan samo s organizacijom koja je podnijela projektnu prijavu (koordinatorom</a:t>
            </a:r>
            <a:r>
              <a:rPr lang="hr-HR" dirty="0" smtClean="0">
                <a:solidFill>
                  <a:srgbClr val="F79646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Prijavitelj </a:t>
            </a:r>
            <a:r>
              <a:rPr lang="hr-HR" dirty="0">
                <a:solidFill>
                  <a:prstClr val="black">
                    <a:lumMod val="50000"/>
                    <a:lumOff val="50000"/>
                  </a:prstClr>
                </a:solidFill>
              </a:rPr>
              <a:t>(koordinator) preuzima potpunu koordinaciju projekta, jedini podnosi završno izvješće!</a:t>
            </a: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srgbClr val="F7964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7556" y="116632"/>
            <a:ext cx="4424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solidFill>
                  <a:srgbClr val="4BACC6"/>
                </a:solidFill>
              </a:rPr>
              <a:t>Aktivnost K2</a:t>
            </a:r>
          </a:p>
          <a:p>
            <a:pPr algn="r"/>
            <a:r>
              <a:rPr lang="hr-HR" sz="2400" b="1" dirty="0" smtClean="0">
                <a:solidFill>
                  <a:srgbClr val="F79646">
                    <a:lumMod val="75000"/>
                  </a:srgbClr>
                </a:solidFill>
              </a:rPr>
              <a:t>Razlike među partnerstvima</a:t>
            </a:r>
            <a:endParaRPr lang="hr-HR" sz="2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9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300192" y="116632"/>
            <a:ext cx="26642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hr-HR" sz="3200" b="1" dirty="0" smtClean="0">
              <a:solidFill>
                <a:srgbClr val="2FB1CC"/>
              </a:solidFill>
            </a:endParaRPr>
          </a:p>
          <a:p>
            <a:pPr algn="r"/>
            <a:r>
              <a:rPr lang="hr-HR" sz="3200" b="1" dirty="0" smtClean="0">
                <a:solidFill>
                  <a:srgbClr val="2FB1CC"/>
                </a:solidFill>
              </a:rPr>
              <a:t>Aktivnost </a:t>
            </a:r>
            <a:r>
              <a:rPr lang="hr-HR" sz="3200" b="1" dirty="0">
                <a:solidFill>
                  <a:srgbClr val="2FB1CC"/>
                </a:solidFill>
              </a:rPr>
              <a:t>KA2</a:t>
            </a:r>
          </a:p>
          <a:p>
            <a:pPr algn="r"/>
            <a:endParaRPr lang="hr-HR" sz="2400" b="1" dirty="0" smtClean="0">
              <a:solidFill>
                <a:srgbClr val="DE6E46"/>
              </a:solidFill>
            </a:endParaRPr>
          </a:p>
          <a:p>
            <a:pPr algn="r"/>
            <a:endParaRPr lang="hr-HR" sz="2800" b="1" dirty="0" smtClean="0">
              <a:solidFill>
                <a:srgbClr val="DE6E46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88475"/>
              </p:ext>
            </p:extLst>
          </p:nvPr>
        </p:nvGraphicFramePr>
        <p:xfrm>
          <a:off x="144408" y="1700808"/>
          <a:ext cx="9001156" cy="2496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56"/>
                <a:gridCol w="7143800"/>
              </a:tblGrid>
              <a:tr h="626928"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bg1"/>
                          </a:solidFill>
                        </a:rPr>
                        <a:t>Naziv</a:t>
                      </a:r>
                      <a:r>
                        <a:rPr lang="hr-HR" sz="1800" baseline="0" dirty="0" smtClean="0">
                          <a:solidFill>
                            <a:schemeClr val="bg1"/>
                          </a:solidFill>
                        </a:rPr>
                        <a:t> aktivnosti</a:t>
                      </a:r>
                      <a:endParaRPr lang="hr-H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bg1"/>
                          </a:solidFill>
                        </a:rPr>
                        <a:t>STRATEŠKA PARTNERSTVA</a:t>
                      </a:r>
                      <a:endParaRPr lang="hr-H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</a:tr>
              <a:tr h="658674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Trajanje projekta</a:t>
                      </a:r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2-3</a:t>
                      </a:r>
                      <a:r>
                        <a:rPr lang="hr-HR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godine</a:t>
                      </a:r>
                      <a:endParaRPr lang="hr-H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05504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Rok za</a:t>
                      </a:r>
                      <a:r>
                        <a:rPr lang="hr-HR" sz="1800" b="0" i="1" baseline="0" dirty="0" smtClean="0">
                          <a:solidFill>
                            <a:srgbClr val="2FB1CC"/>
                          </a:solidFill>
                        </a:rPr>
                        <a:t> prijavu</a:t>
                      </a:r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b="1" kern="1200" dirty="0" smtClean="0">
                          <a:solidFill>
                            <a:srgbClr val="2FB1CC"/>
                          </a:solidFill>
                          <a:latin typeface="+mn-lt"/>
                          <a:ea typeface="+mn-ea"/>
                          <a:cs typeface="+mn-cs"/>
                        </a:rPr>
                        <a:t>31.3.2015. </a:t>
                      </a:r>
                      <a:r>
                        <a:rPr lang="hr-HR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za aktivnosti koje započinju nakon 1.9.2015.</a:t>
                      </a:r>
                      <a:endParaRPr lang="hr-H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05504">
                <a:tc>
                  <a:txBody>
                    <a:bodyPr/>
                    <a:lstStyle/>
                    <a:p>
                      <a:r>
                        <a:rPr lang="hr-HR" sz="1800" b="0" i="1" dirty="0" smtClean="0">
                          <a:solidFill>
                            <a:srgbClr val="2FB1CC"/>
                          </a:solidFill>
                        </a:rPr>
                        <a:t>Financiranje</a:t>
                      </a:r>
                      <a:endParaRPr lang="hr-HR" sz="1800" b="0" i="1" dirty="0">
                        <a:solidFill>
                          <a:srgbClr val="2FB1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Maksimalno</a:t>
                      </a:r>
                      <a:r>
                        <a:rPr lang="hr-HR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hr-H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150.000,00 </a:t>
                      </a:r>
                      <a:r>
                        <a:rPr lang="hr-H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EUR za</a:t>
                      </a:r>
                      <a:r>
                        <a:rPr lang="hr-HR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svaku godinu trajanja projekta</a:t>
                      </a:r>
                      <a:endParaRPr lang="hr-H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0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51520" y="26064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HR" sz="28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 i provedba projekta</a:t>
            </a:r>
            <a:endParaRPr lang="hr-HR" sz="28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114818" cy="342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119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2091" y="4077072"/>
            <a:ext cx="8229600" cy="1364158"/>
          </a:xfrm>
        </p:spPr>
        <p:txBody>
          <a:bodyPr>
            <a:noAutofit/>
          </a:bodyPr>
          <a:lstStyle/>
          <a:p>
            <a:pPr marL="285750" lvl="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16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mjesto polaska </a:t>
            </a:r>
            <a:r>
              <a:rPr lang="hr-HR" sz="1600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mjesto </a:t>
            </a:r>
            <a:r>
              <a:rPr lang="vi-VN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gdje se nalazi organizacija pošiljatelj</a:t>
            </a:r>
            <a:endParaRPr lang="hr-HR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16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mjesto održavanja aktivnosti </a:t>
            </a:r>
            <a:r>
              <a:rPr lang="hr-HR" sz="1600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mjesto </a:t>
            </a:r>
            <a:r>
              <a:rPr lang="vi-VN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gdje je smještena organizacija </a:t>
            </a: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</a:t>
            </a:r>
            <a:r>
              <a:rPr lang="vi-VN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primatelj</a:t>
            </a:r>
            <a:endParaRPr lang="vi-VN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Sudjelovanje </a:t>
            </a:r>
            <a:r>
              <a:rPr lang="hr-HR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 sastancima u zemlji  odakle je korisnik-prihvatljivo </a:t>
            </a:r>
            <a:r>
              <a:rPr lang="hr-HR" sz="1600" b="1" u="sng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samo ako: </a:t>
            </a:r>
            <a:endParaRPr lang="hr-HR" sz="1600" b="1" u="sng" dirty="0" smtClean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buAutoNum type="arabicPeriod"/>
            </a:pP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sudjeluju  </a:t>
            </a:r>
            <a:r>
              <a:rPr lang="hr-HR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korisnici iz najmanje 2 različite zemlje; udaljenost  najmanje 100 </a:t>
            </a: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km</a:t>
            </a:r>
          </a:p>
          <a:p>
            <a:pPr lvl="0" algn="just">
              <a:lnSpc>
                <a:spcPct val="115000"/>
              </a:lnSpc>
              <a:buAutoNum type="arabicPeriod"/>
            </a:pP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sudjeluju nastavnici </a:t>
            </a: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Maksimalno 23 000 EUR godišnje za projekt u cjelini</a:t>
            </a:r>
            <a:endParaRPr lang="hr-HR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2091" y="91514"/>
            <a:ext cx="8229600" cy="1066130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Transnacionalni projektni sastanci</a:t>
            </a:r>
            <a:endParaRPr lang="hr-HR" sz="2800" b="1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8532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278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581" y="4005064"/>
            <a:ext cx="8640960" cy="200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42900" algn="just">
              <a:lnSpc>
                <a:spcPct val="11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1700" b="1" u="sng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„osoblje” za razvoj intelektualnih rezultata </a:t>
            </a:r>
            <a:r>
              <a:rPr lang="hr-HR" sz="17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hr-HR" sz="17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mora biti na profesionalnoj ili volonterskoj  osnovi uključeno u obrazovanje, osposobljavanje ili neformalno učenje mladih (profesori, nastavnici, treneri, ravnatelji, nenastavno osoblje</a:t>
            </a:r>
            <a:r>
              <a:rPr lang="hr-HR" sz="17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</a:t>
            </a:r>
            <a:endParaRPr lang="hr-HR" sz="17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342900" algn="just">
              <a:lnSpc>
                <a:spcPct val="11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17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Osoblje </a:t>
            </a:r>
            <a:r>
              <a:rPr lang="hr-HR" sz="17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koje radi na temelju </a:t>
            </a:r>
            <a:r>
              <a:rPr lang="hr-HR" sz="17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ugovora o </a:t>
            </a:r>
            <a:r>
              <a:rPr lang="hr-HR" sz="17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djelu - </a:t>
            </a:r>
            <a:r>
              <a:rPr lang="hr-HR" sz="17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 smatra se  osobljem </a:t>
            </a:r>
            <a:r>
              <a:rPr lang="hr-HR" sz="17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dotične </a:t>
            </a:r>
            <a:r>
              <a:rPr lang="hr-HR" sz="17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organizacije</a:t>
            </a:r>
          </a:p>
          <a:p>
            <a:pPr marL="285750" indent="-342900" algn="just">
              <a:lnSpc>
                <a:spcPct val="11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17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Rezultati moraju biti na zadovoljavajućoj razini </a:t>
            </a:r>
            <a:r>
              <a:rPr lang="hr-HR" sz="17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kvalitete</a:t>
            </a:r>
            <a:endParaRPr lang="hr-HR" sz="17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Intelektualni </a:t>
            </a:r>
            <a:r>
              <a:rPr lang="hr-HR" sz="28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rezultati</a:t>
            </a:r>
            <a:endParaRPr lang="hr-HR" sz="28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730500"/>
              </p:ext>
            </p:extLst>
          </p:nvPr>
        </p:nvGraphicFramePr>
        <p:xfrm>
          <a:off x="441434" y="1268760"/>
          <a:ext cx="8379038" cy="249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671"/>
                <a:gridCol w="2983055"/>
                <a:gridCol w="2808312"/>
              </a:tblGrid>
              <a:tr h="457779">
                <a:tc>
                  <a:txBody>
                    <a:bodyPr/>
                    <a:lstStyle/>
                    <a:p>
                      <a:r>
                        <a:rPr lang="hr-HR" sz="2100" dirty="0" smtClean="0">
                          <a:solidFill>
                            <a:schemeClr val="bg1"/>
                          </a:solidFill>
                        </a:rPr>
                        <a:t>Prihvatljivi troškovi</a:t>
                      </a:r>
                      <a:endParaRPr lang="hr-HR" sz="2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2100" b="1" dirty="0" smtClean="0">
                          <a:solidFill>
                            <a:schemeClr val="bg1"/>
                          </a:solidFill>
                        </a:rPr>
                        <a:t>Iznosi</a:t>
                      </a:r>
                      <a:endParaRPr lang="hr-HR" sz="2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2100" dirty="0" smtClean="0">
                          <a:solidFill>
                            <a:schemeClr val="bg1"/>
                          </a:solidFill>
                        </a:rPr>
                        <a:t>Izračun</a:t>
                      </a:r>
                      <a:endParaRPr lang="hr-HR" sz="2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</a:tr>
              <a:tr h="1990493">
                <a:tc>
                  <a:txBody>
                    <a:bodyPr/>
                    <a:lstStyle/>
                    <a:p>
                      <a:pPr algn="l"/>
                      <a:r>
                        <a:rPr lang="hr-HR" sz="17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Izrada intelektualnih rezultata navedenih u prijavi te odobrenih od strane NA u Ugovoru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Nastavnik/Trener/Istraživač</a:t>
                      </a:r>
                      <a:r>
                        <a:rPr lang="hr-HR" sz="16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endParaRPr lang="hr-HR" sz="16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EUR </a:t>
                      </a:r>
                    </a:p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Tehničar</a:t>
                      </a:r>
                      <a:r>
                        <a:rPr lang="hr-HR" sz="16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74 EUR</a:t>
                      </a:r>
                      <a:endParaRPr lang="hr-HR" sz="16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Voditelj</a:t>
                      </a:r>
                      <a:r>
                        <a:rPr lang="hr-HR" sz="16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55 EUR</a:t>
                      </a:r>
                      <a:endParaRPr lang="hr-HR" sz="16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Administrativno osoblje – 39 EUR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Obračunava se množenjem broja dana obavljenog posla osoblja korisnika s jediničnim doprinosom koji se primjenjuje po danu za kategoriju osoblja u zemlji korisnika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561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 fontAlgn="t">
              <a:spcBef>
                <a:spcPts val="0"/>
              </a:spcBef>
            </a:pPr>
            <a:r>
              <a:rPr lang="hr-HR" sz="2800" b="1" dirty="0" err="1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Diseminacijska</a:t>
            </a:r>
            <a:r>
              <a:rPr lang="hr-HR" sz="28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događanja</a:t>
            </a:r>
            <a:endParaRPr lang="hr-HR" sz="2800" b="0" i="0" u="none" strike="noStrike" dirty="0">
              <a:effectLst/>
              <a:latin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1232"/>
              </p:ext>
            </p:extLst>
          </p:nvPr>
        </p:nvGraphicFramePr>
        <p:xfrm>
          <a:off x="827782" y="1266853"/>
          <a:ext cx="7344815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609"/>
                <a:gridCol w="2227627"/>
                <a:gridCol w="2944579"/>
              </a:tblGrid>
              <a:tr h="588829">
                <a:tc>
                  <a:txBody>
                    <a:bodyPr/>
                    <a:lstStyle/>
                    <a:p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Prihvatljivi troškovi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>
                          <a:solidFill>
                            <a:schemeClr val="bg1"/>
                          </a:solidFill>
                        </a:rPr>
                        <a:t>Iznosi</a:t>
                      </a:r>
                      <a:endParaRPr lang="hr-HR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Izračun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</a:tr>
              <a:tr h="532750">
                <a:tc rowSpan="2">
                  <a:txBody>
                    <a:bodyPr/>
                    <a:lstStyle/>
                    <a:p>
                      <a:pPr algn="l"/>
                      <a:r>
                        <a:rPr lang="vi-VN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Troškovi organizacije diseminacijskog događanja</a:t>
                      </a: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EUR po lokalnom 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Obračuna se množenjem broja sudionika (isključujući sudionike iz organizacija korisnika) s jediničnim doprinosom koji se primjenjuje po sudioniku</a:t>
                      </a:r>
                    </a:p>
                  </a:txBody>
                  <a:tcPr>
                    <a:solidFill>
                      <a:srgbClr val="DE6E46"/>
                    </a:solidFill>
                  </a:tcPr>
                </a:tc>
              </a:tr>
              <a:tr h="532750">
                <a:tc vMerge="1">
                  <a:txBody>
                    <a:bodyPr/>
                    <a:lstStyle/>
                    <a:p>
                      <a:pPr algn="l"/>
                      <a:endParaRPr lang="hr-HR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EUR po međunarodnom</a:t>
                      </a:r>
                      <a:r>
                        <a:rPr lang="hr-HR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sudioniku</a:t>
                      </a:r>
                      <a:endParaRPr lang="hr-HR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1581" y="3645024"/>
            <a:ext cx="8640960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42900" algn="just">
              <a:lnSpc>
                <a:spcPct val="11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</a:t>
            </a:r>
            <a:r>
              <a:rPr lang="vi-VN" sz="1600" dirty="0">
                <a:solidFill>
                  <a:prstClr val="white">
                    <a:lumMod val="50000"/>
                  </a:prstClr>
                </a:solidFill>
                <a:ea typeface="Calibri"/>
                <a:cs typeface="Arial" panose="020B0604020202020204" pitchFamily="34" charset="0"/>
              </a:rPr>
              <a:t>ko </a:t>
            </a: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 </a:t>
            </a:r>
            <a:r>
              <a:rPr lang="vi-VN" sz="1600" dirty="0" smtClean="0">
                <a:solidFill>
                  <a:prstClr val="white">
                    <a:lumMod val="50000"/>
                  </a:prstClr>
                </a:solidFill>
                <a:ea typeface="Calibri"/>
                <a:cs typeface="Arial" panose="020B0604020202020204" pitchFamily="34" charset="0"/>
              </a:rPr>
              <a:t>ne razvij</a:t>
            </a: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</a:t>
            </a:r>
            <a:r>
              <a:rPr lang="vi-VN" sz="1600" dirty="0" smtClean="0">
                <a:solidFill>
                  <a:prstClr val="white">
                    <a:lumMod val="50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odobreni </a:t>
            </a:r>
            <a:r>
              <a:rPr lang="vi-VN" sz="1600" dirty="0">
                <a:solidFill>
                  <a:prstClr val="white">
                    <a:lumMod val="50000"/>
                  </a:prstClr>
                </a:solidFill>
                <a:ea typeface="Calibri"/>
                <a:cs typeface="Arial" panose="020B0604020202020204" pitchFamily="34" charset="0"/>
              </a:rPr>
              <a:t>intelektualne rezultate dotična diseminacijska događanja neće se smatrati formalno prihvatljivima</a:t>
            </a:r>
            <a:endParaRPr lang="hr-HR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342900" algn="just">
              <a:lnSpc>
                <a:spcPct val="11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</a:t>
            </a:r>
            <a:r>
              <a:rPr lang="vi-VN" sz="1600" dirty="0">
                <a:solidFill>
                  <a:prstClr val="white">
                    <a:lumMod val="50000"/>
                  </a:prstClr>
                </a:solidFill>
                <a:ea typeface="Calibri"/>
                <a:cs typeface="Arial" panose="020B0604020202020204" pitchFamily="34" charset="0"/>
              </a:rPr>
              <a:t>ogu se održavati samo u programskim zemljama </a:t>
            </a:r>
            <a:r>
              <a:rPr lang="vi-VN" sz="1600" b="1" dirty="0">
                <a:solidFill>
                  <a:srgbClr val="F79646">
                    <a:lumMod val="75000"/>
                  </a:srgbClr>
                </a:solidFill>
                <a:ea typeface="Calibri"/>
                <a:cs typeface="Arial" panose="020B0604020202020204" pitchFamily="34" charset="0"/>
              </a:rPr>
              <a:t>u kojima se nalaze korisnici</a:t>
            </a:r>
            <a:endParaRPr lang="hr-HR" sz="1600" b="1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342900" algn="just">
              <a:lnSpc>
                <a:spcPct val="11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Treba biti organizirano </a:t>
            </a:r>
            <a:r>
              <a:rPr lang="vi-VN" sz="1600" dirty="0">
                <a:solidFill>
                  <a:prstClr val="black">
                    <a:lumMod val="50000"/>
                    <a:lumOff val="50000"/>
                  </a:prstClr>
                </a:solidFill>
                <a:ea typeface="Calibri"/>
                <a:cs typeface="Arial" panose="020B0604020202020204" pitchFamily="34" charset="0"/>
              </a:rPr>
              <a:t>na </a:t>
            </a:r>
            <a:r>
              <a:rPr lang="vi-VN" sz="1600" b="1" dirty="0">
                <a:solidFill>
                  <a:srgbClr val="F79646">
                    <a:lumMod val="75000"/>
                  </a:srgbClr>
                </a:solidFill>
                <a:ea typeface="Calibri"/>
                <a:cs typeface="Arial" panose="020B0604020202020204" pitchFamily="34" charset="0"/>
              </a:rPr>
              <a:t>zadovoljavajućoj razini </a:t>
            </a:r>
            <a:r>
              <a:rPr lang="vi-VN" sz="1600" b="1" dirty="0" smtClean="0">
                <a:solidFill>
                  <a:srgbClr val="F79646">
                    <a:lumMod val="75000"/>
                  </a:srgbClr>
                </a:solidFill>
                <a:ea typeface="Calibri"/>
                <a:cs typeface="Arial" panose="020B0604020202020204" pitchFamily="34" charset="0"/>
              </a:rPr>
              <a:t>kvalitete</a:t>
            </a:r>
            <a:endParaRPr lang="hr-HR" sz="1600" b="1" dirty="0" smtClean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342900" algn="just">
              <a:lnSpc>
                <a:spcPct val="11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16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Maksimalno 30 000 </a:t>
            </a:r>
            <a:r>
              <a:rPr lang="hr-HR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EUR za projekt u cjelini</a:t>
            </a:r>
          </a:p>
          <a:p>
            <a:pPr marL="285750" indent="-342900" algn="just">
              <a:lnSpc>
                <a:spcPct val="11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16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Prihvatljivi </a:t>
            </a:r>
            <a:r>
              <a:rPr lang="hr-HR" sz="16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sudionici: </a:t>
            </a:r>
          </a:p>
          <a:p>
            <a:pPr marL="400050" lvl="1" algn="just">
              <a:lnSpc>
                <a:spcPct val="115000"/>
              </a:lnSpc>
              <a:spcBef>
                <a:spcPct val="20000"/>
              </a:spcBef>
            </a:pPr>
            <a:r>
              <a:rPr lang="hr-HR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</a:t>
            </a:r>
            <a:r>
              <a:rPr lang="vi-VN" sz="1600" dirty="0">
                <a:solidFill>
                  <a:prstClr val="white">
                    <a:lumMod val="50000"/>
                  </a:prstClr>
                </a:solidFill>
                <a:ea typeface="Calibri"/>
                <a:cs typeface="Arial" panose="020B0604020202020204" pitchFamily="34" charset="0"/>
              </a:rPr>
              <a:t>amo sudionici </a:t>
            </a:r>
            <a:r>
              <a:rPr lang="vi-VN" sz="1600" b="1" dirty="0">
                <a:solidFill>
                  <a:srgbClr val="F79646">
                    <a:lumMod val="75000"/>
                  </a:srgbClr>
                </a:solidFill>
                <a:ea typeface="Calibri"/>
                <a:cs typeface="Arial" panose="020B0604020202020204" pitchFamily="34" charset="0"/>
              </a:rPr>
              <a:t>izvan organizacija korisnika </a:t>
            </a:r>
            <a:r>
              <a:rPr lang="vi-VN" sz="1600" dirty="0">
                <a:solidFill>
                  <a:prstClr val="white">
                    <a:lumMod val="50000"/>
                  </a:prstClr>
                </a:solidFill>
                <a:ea typeface="Calibri"/>
                <a:cs typeface="Arial" panose="020B0604020202020204" pitchFamily="34" charset="0"/>
              </a:rPr>
              <a:t>koj</a:t>
            </a:r>
            <a:r>
              <a:rPr lang="hr-HR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</a:t>
            </a:r>
            <a:r>
              <a:rPr lang="vi-VN" sz="1600" dirty="0">
                <a:solidFill>
                  <a:prstClr val="white">
                    <a:lumMod val="50000"/>
                  </a:prstClr>
                </a:solidFill>
                <a:ea typeface="Calibri"/>
                <a:cs typeface="Arial" panose="020B0604020202020204" pitchFamily="34" charset="0"/>
              </a:rPr>
              <a:t> sudjeluju u Projektu mogu se uračunati u ukupan broj osoba na temelju kojeg se utvrđuje iznos financijske potpore </a:t>
            </a:r>
            <a:endParaRPr lang="hr-HR" sz="1600" dirty="0" smtClean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82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229600" cy="850106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Učenje, podučavanje, osposobljavanje</a:t>
            </a:r>
            <a:endParaRPr lang="hr-HR" sz="28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564919"/>
              </p:ext>
            </p:extLst>
          </p:nvPr>
        </p:nvGraphicFramePr>
        <p:xfrm>
          <a:off x="797904" y="1180562"/>
          <a:ext cx="7518512" cy="3472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733"/>
                <a:gridCol w="2780608"/>
                <a:gridCol w="2506171"/>
              </a:tblGrid>
              <a:tr h="414636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bg1"/>
                          </a:solidFill>
                        </a:rPr>
                        <a:t>Prihvatljivi troškovi</a:t>
                      </a:r>
                      <a:endParaRPr lang="hr-H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</a:rPr>
                        <a:t>Iznosi</a:t>
                      </a:r>
                      <a:endParaRPr lang="hr-H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bg1"/>
                          </a:solidFill>
                        </a:rPr>
                        <a:t>Izračun</a:t>
                      </a:r>
                      <a:endParaRPr lang="hr-H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</a:tr>
              <a:tr h="148577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Troškovi putovanja i životnih troškova  za mobilnost u inozemstvo</a:t>
                      </a:r>
                      <a:endParaRPr kumimoji="0" lang="hr-HR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Putovanje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100-1999 km = 275 EUR po sudioniku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7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1999km= 360 EUR po sudioniku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r-HR" sz="1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Obračunava se množenjem ukupnog broja sudionika s jediničnim doprinosima ovisno o udaljenosti</a:t>
                      </a:r>
                    </a:p>
                    <a:p>
                      <a:pPr marL="0" algn="l" defTabSz="457200" rtl="0" eaLnBrk="1" latinLnBrk="0" hangingPunct="1"/>
                      <a:endParaRPr lang="hr-HR" sz="10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endParaRPr lang="hr-HR" sz="17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hr-HR" sz="17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Obračunava se množenjem broja dana s jediničnim doprinosom ovisno o trajanju mobilnosti</a:t>
                      </a:r>
                      <a:endParaRPr lang="hr-HR" sz="17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72160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7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hr-HR" sz="17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Pojedinačna potpora</a:t>
                      </a:r>
                    </a:p>
                    <a:p>
                      <a:r>
                        <a:rPr lang="hr-HR" sz="17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14.dana</a:t>
                      </a:r>
                      <a:r>
                        <a:rPr lang="hr-HR" sz="17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100 EUR</a:t>
                      </a:r>
                    </a:p>
                    <a:p>
                      <a:r>
                        <a:rPr lang="hr-HR" sz="17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 15. dana = 70 EUR</a:t>
                      </a:r>
                      <a:endParaRPr lang="hr-HR" sz="17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8359" y="4797152"/>
            <a:ext cx="800323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ct val="20000"/>
              </a:spcBef>
              <a:buClr>
                <a:srgbClr val="2FB1CC"/>
              </a:buClr>
              <a:buFont typeface="Arial" panose="020B0604020202020204" pitchFamily="34" charset="0"/>
              <a:buChar char="•"/>
            </a:pPr>
            <a:r>
              <a:rPr lang="hr-HR" sz="17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Aktivnosti se </a:t>
            </a:r>
            <a:r>
              <a:rPr lang="hr-HR" sz="17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moraju održavati u zemljama u kojima se nalaze </a:t>
            </a:r>
            <a:r>
              <a:rPr lang="hr-HR" sz="17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partneri</a:t>
            </a:r>
          </a:p>
          <a:p>
            <a:pPr marL="285750" indent="-285750" algn="just">
              <a:spcBef>
                <a:spcPct val="20000"/>
              </a:spcBef>
              <a:buClr>
                <a:srgbClr val="2FB1CC"/>
              </a:buClr>
              <a:buFont typeface="Arial" panose="020B0604020202020204" pitchFamily="34" charset="0"/>
              <a:buChar char="•"/>
            </a:pPr>
            <a:r>
              <a:rPr lang="hr-HR" sz="17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Partneri </a:t>
            </a:r>
            <a:r>
              <a:rPr lang="hr-HR" sz="17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moraju biti u stanju dokazati formalnu povezanost s osobama koje sudjeluju u transnacionalnim </a:t>
            </a:r>
            <a:r>
              <a:rPr lang="hr-HR" sz="17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aktivnostima</a:t>
            </a:r>
          </a:p>
        </p:txBody>
      </p:sp>
    </p:spTree>
    <p:extLst>
      <p:ext uri="{BB962C8B-B14F-4D97-AF65-F5344CB8AC3E}">
        <p14:creationId xmlns:p14="http://schemas.microsoft.com/office/powerpoint/2010/main" val="1401526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229600" cy="850106"/>
          </a:xfrm>
        </p:spPr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Izvanredni troškovi</a:t>
            </a:r>
            <a:endParaRPr lang="hr-HR" sz="28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61038"/>
              </p:ext>
            </p:extLst>
          </p:nvPr>
        </p:nvGraphicFramePr>
        <p:xfrm>
          <a:off x="1187624" y="1484784"/>
          <a:ext cx="6480720" cy="295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2808312"/>
              </a:tblGrid>
              <a:tr h="375945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bg1"/>
                          </a:solidFill>
                        </a:rPr>
                        <a:t>Prihvatljivi troškovi</a:t>
                      </a:r>
                      <a:endParaRPr lang="hr-H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</a:rPr>
                        <a:t>Obračun iznosa</a:t>
                      </a:r>
                      <a:endParaRPr lang="hr-H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FB1CC"/>
                    </a:solidFill>
                  </a:tcPr>
                </a:tc>
              </a:tr>
              <a:tr h="257638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Podugovaranje te nabava robe i usluga, ako je korisnik za iste podnio zahtjev.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vi-VN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Troškovi vezani za</a:t>
                      </a:r>
                      <a:r>
                        <a:rPr kumimoji="0" lang="hr-HR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amortizaciju opreme ili druge imovine</a:t>
                      </a:r>
                      <a:r>
                        <a:rPr kumimoji="0" lang="hr-HR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0" lang="vi-VN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Troškovi najma ili zakupa oprem</a:t>
                      </a:r>
                      <a:r>
                        <a:rPr kumimoji="0" lang="hr-HR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e.</a:t>
                      </a:r>
                      <a:endParaRPr kumimoji="0" lang="hr-HR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hr-HR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Financijska potpora jednaka je iznosu od 75%</a:t>
                      </a:r>
                    </a:p>
                    <a:p>
                      <a:r>
                        <a:rPr kumimoji="0" lang="hr-HR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stvarno nastalih formalno prihvatljivih troškova. Maksimalno 50.000 EUR po projektu.</a:t>
                      </a:r>
                      <a:endParaRPr kumimoji="0" lang="hr-HR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836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 fontAlgn="t">
              <a:spcBef>
                <a:spcPts val="0"/>
              </a:spcBef>
            </a:pPr>
            <a:r>
              <a:rPr lang="hr-HR" sz="28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Potpora za posebne potrebe</a:t>
            </a:r>
            <a:endParaRPr lang="hr-HR" sz="2800" b="0" i="0" u="none" strike="noStrike" dirty="0">
              <a:effectLst/>
              <a:latin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857870"/>
              </p:ext>
            </p:extLst>
          </p:nvPr>
        </p:nvGraphicFramePr>
        <p:xfrm>
          <a:off x="1547664" y="1293485"/>
          <a:ext cx="5608677" cy="3972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872373"/>
              </a:tblGrid>
              <a:tr h="588829">
                <a:tc>
                  <a:txBody>
                    <a:bodyPr/>
                    <a:lstStyle/>
                    <a:p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Prihvatljivi troškovi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Obračun iznosa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</a:tr>
              <a:tr h="532750">
                <a:tc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vi-VN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roškovi koji su neophodni kako bi se omogućilo</a:t>
                      </a:r>
                    </a:p>
                    <a:p>
                      <a:pPr algn="l"/>
                      <a:r>
                        <a:rPr lang="vi-VN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osobama s invaliditetom sudjelovanje u Projektu, a koji predstavljaju dodatne</a:t>
                      </a:r>
                    </a:p>
                    <a:p>
                      <a:pPr algn="l"/>
                      <a:r>
                        <a:rPr lang="vi-VN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troškove uz troškove koji se financiraju iz jediničnog doprinosa</a:t>
                      </a:r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endParaRPr lang="vi-VN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E6E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Financijska potpora je naknada od 100% iznosa</a:t>
                      </a:r>
                    </a:p>
                    <a:p>
                      <a:r>
                        <a:rPr lang="hr-H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 stvarno nastale formalno prihvatljive troškove. </a:t>
                      </a:r>
                    </a:p>
                  </a:txBody>
                  <a:tcPr>
                    <a:solidFill>
                      <a:srgbClr val="DE6E4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133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34240" y="116632"/>
            <a:ext cx="79928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800" b="1" dirty="0" smtClean="0">
                <a:solidFill>
                  <a:srgbClr val="DE6D45"/>
                </a:solidFill>
              </a:rPr>
              <a:t>Horizontalni prioriteti </a:t>
            </a:r>
            <a:endParaRPr lang="hr-HR" sz="2800" b="1" dirty="0">
              <a:solidFill>
                <a:srgbClr val="DE6D45"/>
              </a:solidFill>
            </a:endParaRPr>
          </a:p>
          <a:p>
            <a:pPr algn="r"/>
            <a:r>
              <a:rPr lang="hr-HR" sz="2400" b="1" dirty="0">
                <a:solidFill>
                  <a:srgbClr val="2FB2CE"/>
                </a:solidFill>
              </a:rPr>
              <a:t>ERASMUS+</a:t>
            </a:r>
            <a:endParaRPr lang="hr-HR" sz="2400" b="1" dirty="0">
              <a:solidFill>
                <a:srgbClr val="DE6E46"/>
              </a:solidFill>
            </a:endParaRPr>
          </a:p>
          <a:p>
            <a:pPr algn="r"/>
            <a:endParaRPr lang="hr-HR" sz="2400" b="1" dirty="0" smtClean="0">
              <a:solidFill>
                <a:srgbClr val="DE6E4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903486"/>
            <a:ext cx="83529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hr-HR" dirty="0" smtClean="0">
              <a:solidFill>
                <a:prstClr val="black"/>
              </a:solidFill>
            </a:endParaRPr>
          </a:p>
          <a:p>
            <a:endParaRPr lang="hr-H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1089" y="1084271"/>
            <a:ext cx="8595407" cy="807979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rgbClr val="404040"/>
                </a:solidFill>
              </a:rPr>
              <a:t>Razvoj </a:t>
            </a:r>
            <a:r>
              <a:rPr lang="hr-HR" dirty="0">
                <a:solidFill>
                  <a:srgbClr val="404040"/>
                </a:solidFill>
              </a:rPr>
              <a:t>osnovnih i </a:t>
            </a:r>
            <a:r>
              <a:rPr lang="hr-HR" dirty="0" smtClean="0">
                <a:solidFill>
                  <a:srgbClr val="404040"/>
                </a:solidFill>
              </a:rPr>
              <a:t>transverzalnih </a:t>
            </a:r>
            <a:r>
              <a:rPr lang="hr-HR" dirty="0">
                <a:solidFill>
                  <a:srgbClr val="404040"/>
                </a:solidFill>
              </a:rPr>
              <a:t>vještina (poduzetništvo, digitalne vještine, višejezičnost</a:t>
            </a:r>
            <a:r>
              <a:rPr lang="hr-HR" dirty="0" smtClean="0">
                <a:solidFill>
                  <a:srgbClr val="404040"/>
                </a:solidFill>
              </a:rPr>
              <a:t>) </a:t>
            </a:r>
            <a:endParaRPr lang="hr-HR" dirty="0">
              <a:solidFill>
                <a:srgbClr val="40404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rgbClr val="404040"/>
                </a:solidFill>
              </a:rPr>
              <a:t>Podupiranje aktivnosti kojima se ocjenjuju transverzalne vještine i uporaba CLIL -a</a:t>
            </a:r>
            <a:endParaRPr lang="hr-HR" dirty="0">
              <a:solidFill>
                <a:srgbClr val="40404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2354" y="3501007"/>
            <a:ext cx="8595407" cy="714083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rgbClr val="404040"/>
                </a:solidFill>
              </a:rPr>
              <a:t>Promicanje snažnije usklađenosti između različitih EU i nacionalnih alata za transparentnost i priznavanje.</a:t>
            </a:r>
            <a:endParaRPr lang="hr-HR" dirty="0">
              <a:solidFill>
                <a:srgbClr val="40404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7329" y="4282009"/>
            <a:ext cx="8595407" cy="1201186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rgbClr val="404040"/>
                </a:solidFill>
              </a:rPr>
              <a:t>Podupiranje inovativnih projekata u cilju smanjenja razlika u rezultatima učenja učenika koji su u nepovoljnom položaju/imaju manje mogućnosti – uključujući učenike s invaliditetom, borba protiv segregacije i diskriminacije marginaliziranih zajednica, kao što su migranti i Romi.</a:t>
            </a:r>
            <a:endParaRPr lang="hr-HR" dirty="0">
              <a:solidFill>
                <a:srgbClr val="40404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2354" y="5517232"/>
            <a:ext cx="8614142" cy="756046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>
                <a:solidFill>
                  <a:srgbClr val="404040"/>
                </a:solidFill>
              </a:rPr>
              <a:t>P</a:t>
            </a:r>
            <a:r>
              <a:rPr lang="hr-HR" dirty="0" smtClean="0">
                <a:solidFill>
                  <a:srgbClr val="404040"/>
                </a:solidFill>
              </a:rPr>
              <a:t>oticanje </a:t>
            </a:r>
            <a:r>
              <a:rPr lang="hr-HR" dirty="0">
                <a:solidFill>
                  <a:srgbClr val="404040"/>
                </a:solidFill>
              </a:rPr>
              <a:t>razvoja i uporabe inovativnih pristupa i alata za ocjenjivanje i povećanje učinkovitosti javnih rashoda i ulaganja u obrazovanje, osposobljavanje i </a:t>
            </a:r>
            <a:r>
              <a:rPr lang="hr-HR" dirty="0" smtClean="0">
                <a:solidFill>
                  <a:srgbClr val="404040"/>
                </a:solidFill>
              </a:rPr>
              <a:t>mlade</a:t>
            </a:r>
            <a:endParaRPr lang="hr-HR" dirty="0">
              <a:solidFill>
                <a:srgbClr val="40404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088" y="1916830"/>
            <a:ext cx="8595407" cy="663963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rgbClr val="404040"/>
                </a:solidFill>
              </a:rPr>
              <a:t>Razvoj novih </a:t>
            </a:r>
            <a:r>
              <a:rPr lang="hr-HR" dirty="0">
                <a:solidFill>
                  <a:srgbClr val="404040"/>
                </a:solidFill>
              </a:rPr>
              <a:t>pristupa jačanju obrazovanja i osposobljavanja budućih i postojećih odgojno-obrazovnih djelatnika/osoba koje rade s </a:t>
            </a:r>
            <a:r>
              <a:rPr lang="hr-HR" dirty="0" smtClean="0">
                <a:solidFill>
                  <a:srgbClr val="404040"/>
                </a:solidFill>
              </a:rPr>
              <a:t>mladima</a:t>
            </a:r>
            <a:r>
              <a:rPr lang="hr-HR" dirty="0">
                <a:solidFill>
                  <a:srgbClr val="404040"/>
                </a:solidFill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089" y="2656747"/>
            <a:ext cx="8595407" cy="807979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rgbClr val="404040"/>
                </a:solidFill>
              </a:rPr>
              <a:t>Veća integracija </a:t>
            </a:r>
            <a:r>
              <a:rPr lang="hr-HR" dirty="0">
                <a:solidFill>
                  <a:srgbClr val="404040"/>
                </a:solidFill>
              </a:rPr>
              <a:t>digitalnog učenja u obrazovanje, osposobljavanje i rad s mladima na različitim </a:t>
            </a:r>
            <a:r>
              <a:rPr lang="hr-HR" dirty="0" smtClean="0">
                <a:solidFill>
                  <a:srgbClr val="404040"/>
                </a:solidFill>
              </a:rPr>
              <a:t>razinama; promicanje </a:t>
            </a:r>
            <a:r>
              <a:rPr lang="hr-HR" dirty="0">
                <a:solidFill>
                  <a:srgbClr val="404040"/>
                </a:solidFill>
              </a:rPr>
              <a:t>pristupa Otvorenim obrazovnim sadržajima (OER) te učenja kroz </a:t>
            </a:r>
            <a:r>
              <a:rPr lang="hr-HR" dirty="0" smtClean="0">
                <a:solidFill>
                  <a:srgbClr val="404040"/>
                </a:solidFill>
              </a:rPr>
              <a:t>njih.</a:t>
            </a:r>
            <a:endParaRPr lang="hr-HR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449" y="0"/>
            <a:ext cx="10828376" cy="7218919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243084" y="1146934"/>
            <a:ext cx="4464496" cy="5378410"/>
          </a:xfrm>
          <a:custGeom>
            <a:avLst/>
            <a:gdLst>
              <a:gd name="connsiteX0" fmla="*/ 2590800 w 2590800"/>
              <a:gd name="connsiteY0" fmla="*/ 1310640 h 1310640"/>
              <a:gd name="connsiteX1" fmla="*/ 2590800 w 2590800"/>
              <a:gd name="connsiteY1" fmla="*/ 1310640 h 1310640"/>
              <a:gd name="connsiteX2" fmla="*/ 2590800 w 2590800"/>
              <a:gd name="connsiteY2" fmla="*/ 1066800 h 1310640"/>
              <a:gd name="connsiteX3" fmla="*/ 2575560 w 2590800"/>
              <a:gd name="connsiteY3" fmla="*/ 0 h 1310640"/>
              <a:gd name="connsiteX4" fmla="*/ 198120 w 2590800"/>
              <a:gd name="connsiteY4" fmla="*/ 30480 h 1310640"/>
              <a:gd name="connsiteX5" fmla="*/ 0 w 2590800"/>
              <a:gd name="connsiteY5" fmla="*/ 1310640 h 1310640"/>
              <a:gd name="connsiteX6" fmla="*/ 2590800 w 2590800"/>
              <a:gd name="connsiteY6" fmla="*/ 1310640 h 1310640"/>
              <a:gd name="connsiteX0" fmla="*/ 2392680 w 2392680"/>
              <a:gd name="connsiteY0" fmla="*/ 1310640 h 2202229"/>
              <a:gd name="connsiteX1" fmla="*/ 2392680 w 2392680"/>
              <a:gd name="connsiteY1" fmla="*/ 1310640 h 2202229"/>
              <a:gd name="connsiteX2" fmla="*/ 2392680 w 2392680"/>
              <a:gd name="connsiteY2" fmla="*/ 1066800 h 2202229"/>
              <a:gd name="connsiteX3" fmla="*/ 2377440 w 2392680"/>
              <a:gd name="connsiteY3" fmla="*/ 0 h 2202229"/>
              <a:gd name="connsiteX4" fmla="*/ 0 w 2392680"/>
              <a:gd name="connsiteY4" fmla="*/ 30480 h 2202229"/>
              <a:gd name="connsiteX5" fmla="*/ 339015 w 2392680"/>
              <a:gd name="connsiteY5" fmla="*/ 2202229 h 2202229"/>
              <a:gd name="connsiteX6" fmla="*/ 2392680 w 2392680"/>
              <a:gd name="connsiteY6" fmla="*/ 1310640 h 2202229"/>
              <a:gd name="connsiteX0" fmla="*/ 2392680 w 2392680"/>
              <a:gd name="connsiteY0" fmla="*/ 1280160 h 2171749"/>
              <a:gd name="connsiteX1" fmla="*/ 2392680 w 2392680"/>
              <a:gd name="connsiteY1" fmla="*/ 1280160 h 2171749"/>
              <a:gd name="connsiteX2" fmla="*/ 2392680 w 2392680"/>
              <a:gd name="connsiteY2" fmla="*/ 1036320 h 2171749"/>
              <a:gd name="connsiteX3" fmla="*/ 2168554 w 2392680"/>
              <a:gd name="connsiteY3" fmla="*/ 67377 h 2171749"/>
              <a:gd name="connsiteX4" fmla="*/ 0 w 2392680"/>
              <a:gd name="connsiteY4" fmla="*/ 0 h 2171749"/>
              <a:gd name="connsiteX5" fmla="*/ 339015 w 2392680"/>
              <a:gd name="connsiteY5" fmla="*/ 2171749 h 2171749"/>
              <a:gd name="connsiteX6" fmla="*/ 2392680 w 2392680"/>
              <a:gd name="connsiteY6" fmla="*/ 1280160 h 2171749"/>
              <a:gd name="connsiteX0" fmla="*/ 2467282 w 2467282"/>
              <a:gd name="connsiteY0" fmla="*/ 1894487 h 2171749"/>
              <a:gd name="connsiteX1" fmla="*/ 2392680 w 2467282"/>
              <a:gd name="connsiteY1" fmla="*/ 1280160 h 2171749"/>
              <a:gd name="connsiteX2" fmla="*/ 2392680 w 2467282"/>
              <a:gd name="connsiteY2" fmla="*/ 1036320 h 2171749"/>
              <a:gd name="connsiteX3" fmla="*/ 2168554 w 2467282"/>
              <a:gd name="connsiteY3" fmla="*/ 67377 h 2171749"/>
              <a:gd name="connsiteX4" fmla="*/ 0 w 2467282"/>
              <a:gd name="connsiteY4" fmla="*/ 0 h 2171749"/>
              <a:gd name="connsiteX5" fmla="*/ 339015 w 2467282"/>
              <a:gd name="connsiteY5" fmla="*/ 2171749 h 2171749"/>
              <a:gd name="connsiteX6" fmla="*/ 2467282 w 2467282"/>
              <a:gd name="connsiteY6" fmla="*/ 1894487 h 2171749"/>
              <a:gd name="connsiteX0" fmla="*/ 2467282 w 2467282"/>
              <a:gd name="connsiteY0" fmla="*/ 1894487 h 2171749"/>
              <a:gd name="connsiteX1" fmla="*/ 2392680 w 2467282"/>
              <a:gd name="connsiteY1" fmla="*/ 1036320 h 2171749"/>
              <a:gd name="connsiteX2" fmla="*/ 2168554 w 2467282"/>
              <a:gd name="connsiteY2" fmla="*/ 67377 h 2171749"/>
              <a:gd name="connsiteX3" fmla="*/ 0 w 2467282"/>
              <a:gd name="connsiteY3" fmla="*/ 0 h 2171749"/>
              <a:gd name="connsiteX4" fmla="*/ 339015 w 2467282"/>
              <a:gd name="connsiteY4" fmla="*/ 2171749 h 2171749"/>
              <a:gd name="connsiteX5" fmla="*/ 2467282 w 2467282"/>
              <a:gd name="connsiteY5" fmla="*/ 1894487 h 2171749"/>
              <a:gd name="connsiteX0" fmla="*/ 2467282 w 2467282"/>
              <a:gd name="connsiteY0" fmla="*/ 1894487 h 2171749"/>
              <a:gd name="connsiteX1" fmla="*/ 2168554 w 2467282"/>
              <a:gd name="connsiteY1" fmla="*/ 67377 h 2171749"/>
              <a:gd name="connsiteX2" fmla="*/ 0 w 2467282"/>
              <a:gd name="connsiteY2" fmla="*/ 0 h 2171749"/>
              <a:gd name="connsiteX3" fmla="*/ 339015 w 2467282"/>
              <a:gd name="connsiteY3" fmla="*/ 2171749 h 2171749"/>
              <a:gd name="connsiteX4" fmla="*/ 2467282 w 2467282"/>
              <a:gd name="connsiteY4" fmla="*/ 1894487 h 2171749"/>
              <a:gd name="connsiteX0" fmla="*/ 2258396 w 2258396"/>
              <a:gd name="connsiteY0" fmla="*/ 2063019 h 2171749"/>
              <a:gd name="connsiteX1" fmla="*/ 2168554 w 2258396"/>
              <a:gd name="connsiteY1" fmla="*/ 67377 h 2171749"/>
              <a:gd name="connsiteX2" fmla="*/ 0 w 2258396"/>
              <a:gd name="connsiteY2" fmla="*/ 0 h 2171749"/>
              <a:gd name="connsiteX3" fmla="*/ 339015 w 2258396"/>
              <a:gd name="connsiteY3" fmla="*/ 2171749 h 2171749"/>
              <a:gd name="connsiteX4" fmla="*/ 2258396 w 2258396"/>
              <a:gd name="connsiteY4" fmla="*/ 2063019 h 2171749"/>
              <a:gd name="connsiteX0" fmla="*/ 2258396 w 2258396"/>
              <a:gd name="connsiteY0" fmla="*/ 2063019 h 2101075"/>
              <a:gd name="connsiteX1" fmla="*/ 2168554 w 2258396"/>
              <a:gd name="connsiteY1" fmla="*/ 67377 h 2101075"/>
              <a:gd name="connsiteX2" fmla="*/ 0 w 2258396"/>
              <a:gd name="connsiteY2" fmla="*/ 0 h 2101075"/>
              <a:gd name="connsiteX3" fmla="*/ 339015 w 2258396"/>
              <a:gd name="connsiteY3" fmla="*/ 2101075 h 2101075"/>
              <a:gd name="connsiteX4" fmla="*/ 2258396 w 2258396"/>
              <a:gd name="connsiteY4" fmla="*/ 2063019 h 2101075"/>
              <a:gd name="connsiteX0" fmla="*/ 2258396 w 2258396"/>
              <a:gd name="connsiteY0" fmla="*/ 2063019 h 2073893"/>
              <a:gd name="connsiteX1" fmla="*/ 2168554 w 2258396"/>
              <a:gd name="connsiteY1" fmla="*/ 67377 h 2073893"/>
              <a:gd name="connsiteX2" fmla="*/ 0 w 2258396"/>
              <a:gd name="connsiteY2" fmla="*/ 0 h 2073893"/>
              <a:gd name="connsiteX3" fmla="*/ 316635 w 2258396"/>
              <a:gd name="connsiteY3" fmla="*/ 2073893 h 2073893"/>
              <a:gd name="connsiteX4" fmla="*/ 2258396 w 2258396"/>
              <a:gd name="connsiteY4" fmla="*/ 2063019 h 2073893"/>
              <a:gd name="connsiteX0" fmla="*/ 2258396 w 2258396"/>
              <a:gd name="connsiteY0" fmla="*/ 2063019 h 2063019"/>
              <a:gd name="connsiteX1" fmla="*/ 2168554 w 2258396"/>
              <a:gd name="connsiteY1" fmla="*/ 67377 h 2063019"/>
              <a:gd name="connsiteX2" fmla="*/ 0 w 2258396"/>
              <a:gd name="connsiteY2" fmla="*/ 0 h 2063019"/>
              <a:gd name="connsiteX3" fmla="*/ 316635 w 2258396"/>
              <a:gd name="connsiteY3" fmla="*/ 2057583 h 2063019"/>
              <a:gd name="connsiteX4" fmla="*/ 2258396 w 2258396"/>
              <a:gd name="connsiteY4" fmla="*/ 2063019 h 206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396" h="2063019">
                <a:moveTo>
                  <a:pt x="2258396" y="2063019"/>
                </a:moveTo>
                <a:lnTo>
                  <a:pt x="2168554" y="67377"/>
                </a:lnTo>
                <a:lnTo>
                  <a:pt x="0" y="0"/>
                </a:lnTo>
                <a:lnTo>
                  <a:pt x="316635" y="2057583"/>
                </a:lnTo>
                <a:lnTo>
                  <a:pt x="2258396" y="2063019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hr" sz="3600" b="1" dirty="0">
              <a:solidFill>
                <a:srgbClr val="F7964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914400"/>
            <a:endParaRPr lang="hr" sz="3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914400"/>
            <a:endParaRPr lang="hr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3747095" y="2049059"/>
            <a:ext cx="3456474" cy="1147542"/>
            <a:chOff x="-1283" y="1556"/>
            <a:chExt cx="6848" cy="2379"/>
          </a:xfrm>
        </p:grpSpPr>
        <p:sp>
          <p:nvSpPr>
            <p:cNvPr id="8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5" y="1556"/>
              <a:ext cx="5370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hr" dirty="0">
                <a:solidFill>
                  <a:prstClr val="black"/>
                </a:solidFill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3" y="2444"/>
              <a:ext cx="6298" cy="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853454" y="3650248"/>
            <a:ext cx="3687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hr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Što donosi obrazovanju, </a:t>
            </a:r>
            <a:r>
              <a:rPr lang="hr" sz="3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osposobljavanju, </a:t>
            </a:r>
            <a:r>
              <a:rPr lang="hr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mladima i </a:t>
            </a:r>
            <a:r>
              <a:rPr lang="hr" sz="3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sportu</a:t>
            </a:r>
            <a:endParaRPr lang="hr" sz="3000" dirty="0">
              <a:solidFill>
                <a:prstClr val="black">
                  <a:lumMod val="65000"/>
                  <a:lumOff val="35000"/>
                </a:prst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559">
            <a:off x="7440748" y="1149763"/>
            <a:ext cx="1427163" cy="143827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822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41"/>
            <a:ext cx="91301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529"/>
            <a:ext cx="8229600" cy="1143000"/>
          </a:xfrm>
        </p:spPr>
        <p:txBody>
          <a:bodyPr>
            <a:noAutofit/>
          </a:bodyPr>
          <a:lstStyle/>
          <a:p>
            <a:pPr lvl="0" algn="r">
              <a:spcBef>
                <a:spcPts val="0"/>
              </a:spcBef>
            </a:pPr>
            <a:r>
              <a:rPr lang="hr-HR" sz="2800" b="1" dirty="0">
                <a:solidFill>
                  <a:srgbClr val="DE6D45"/>
                </a:solidFill>
                <a:latin typeface="+mn-lt"/>
                <a:ea typeface="+mn-ea"/>
                <a:cs typeface="+mn-cs"/>
              </a:rPr>
              <a:t>Posebni </a:t>
            </a:r>
            <a:r>
              <a:rPr lang="hr-HR" sz="2800" b="1" dirty="0" smtClean="0">
                <a:solidFill>
                  <a:srgbClr val="DE6D45"/>
                </a:solidFill>
                <a:latin typeface="+mn-lt"/>
                <a:ea typeface="+mn-ea"/>
                <a:cs typeface="+mn-cs"/>
              </a:rPr>
              <a:t>prioriteti </a:t>
            </a:r>
            <a:r>
              <a:rPr lang="hr-HR" sz="2800" b="1" dirty="0">
                <a:solidFill>
                  <a:srgbClr val="DE6D45"/>
                </a:solidFill>
                <a:latin typeface="+mn-lt"/>
                <a:ea typeface="+mn-ea"/>
                <a:cs typeface="+mn-cs"/>
              </a:rPr>
              <a:t>u školskom obrazovanju  </a:t>
            </a:r>
            <a:r>
              <a:rPr lang="hr-HR" sz="2400" b="1" dirty="0" smtClean="0">
                <a:solidFill>
                  <a:srgbClr val="2FB1CC"/>
                </a:solidFill>
                <a:latin typeface="+mn-lt"/>
                <a:ea typeface="+mn-ea"/>
                <a:cs typeface="Arial" charset="0"/>
              </a:rPr>
              <a:t/>
            </a:r>
            <a:br>
              <a:rPr lang="hr-HR" sz="2400" b="1" dirty="0" smtClean="0">
                <a:solidFill>
                  <a:srgbClr val="2FB1CC"/>
                </a:solidFill>
                <a:latin typeface="+mn-lt"/>
                <a:ea typeface="+mn-ea"/>
                <a:cs typeface="Arial" charset="0"/>
              </a:rPr>
            </a:br>
            <a:r>
              <a:rPr lang="hr-HR" sz="2400" b="1" dirty="0">
                <a:solidFill>
                  <a:srgbClr val="2FB2CE"/>
                </a:solidFill>
                <a:latin typeface="+mn-lt"/>
                <a:ea typeface="+mn-ea"/>
                <a:cs typeface="+mn-cs"/>
              </a:rPr>
              <a:t>ERASMUS+: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1035" y="1057298"/>
            <a:ext cx="8379383" cy="1347495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404040"/>
                </a:solidFill>
              </a:rPr>
              <a:t>Rješavanje problema </a:t>
            </a:r>
            <a:r>
              <a:rPr lang="hr-HR" sz="2000" dirty="0">
                <a:solidFill>
                  <a:srgbClr val="404040"/>
                </a:solidFill>
              </a:rPr>
              <a:t>niske razine osnovnih vještina učinkovitijim metodama poučavanja. Posebno putem projekata </a:t>
            </a:r>
            <a:r>
              <a:rPr lang="hr-HR" sz="2000" dirty="0" smtClean="0">
                <a:solidFill>
                  <a:srgbClr val="404040"/>
                </a:solidFill>
              </a:rPr>
              <a:t>koji: potiču </a:t>
            </a:r>
            <a:r>
              <a:rPr lang="hr-HR" sz="2000" dirty="0">
                <a:solidFill>
                  <a:srgbClr val="404040"/>
                </a:solidFill>
              </a:rPr>
              <a:t>multidisciplinarni i interdisciplinarni </a:t>
            </a:r>
            <a:r>
              <a:rPr lang="hr-HR" sz="2000" dirty="0" smtClean="0">
                <a:solidFill>
                  <a:srgbClr val="404040"/>
                </a:solidFill>
              </a:rPr>
              <a:t>pristupi i integriraju </a:t>
            </a:r>
            <a:r>
              <a:rPr lang="hr-HR" sz="2000" dirty="0">
                <a:solidFill>
                  <a:srgbClr val="404040"/>
                </a:solidFill>
              </a:rPr>
              <a:t>poučavanje osnovnih vještina (matematika, </a:t>
            </a:r>
            <a:r>
              <a:rPr lang="hr-HR" sz="2000" dirty="0" smtClean="0">
                <a:solidFill>
                  <a:srgbClr val="404040"/>
                </a:solidFill>
              </a:rPr>
              <a:t>pismenost, znanost i tehnologija).</a:t>
            </a:r>
            <a:endParaRPr lang="hr-HR" sz="2000" dirty="0">
              <a:solidFill>
                <a:srgbClr val="40404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5320" y="3710213"/>
            <a:ext cx="8379383" cy="1584176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404040"/>
                </a:solidFill>
              </a:rPr>
              <a:t>P</a:t>
            </a:r>
            <a:r>
              <a:rPr lang="hr-HR" sz="2000" dirty="0" smtClean="0">
                <a:solidFill>
                  <a:srgbClr val="404040"/>
                </a:solidFill>
              </a:rPr>
              <a:t>oticanje </a:t>
            </a:r>
            <a:r>
              <a:rPr lang="hr-HR" sz="2000" dirty="0">
                <a:solidFill>
                  <a:srgbClr val="404040"/>
                </a:solidFill>
              </a:rPr>
              <a:t>škola da riješe problem prijevremenog napuštanja školovanja i </a:t>
            </a:r>
            <a:r>
              <a:rPr lang="hr-HR" sz="2000" dirty="0" smtClean="0">
                <a:solidFill>
                  <a:srgbClr val="404040"/>
                </a:solidFill>
              </a:rPr>
              <a:t>problem učenika </a:t>
            </a:r>
            <a:r>
              <a:rPr lang="hr-HR" sz="2000" dirty="0">
                <a:solidFill>
                  <a:srgbClr val="404040"/>
                </a:solidFill>
              </a:rPr>
              <a:t>u nepovoljnom </a:t>
            </a:r>
            <a:r>
              <a:rPr lang="hr-HR" sz="2000" dirty="0" smtClean="0">
                <a:solidFill>
                  <a:srgbClr val="404040"/>
                </a:solidFill>
              </a:rPr>
              <a:t>položaju. Poticanje svih studenata </a:t>
            </a:r>
            <a:r>
              <a:rPr lang="hr-HR" sz="2000" dirty="0">
                <a:solidFill>
                  <a:srgbClr val="404040"/>
                </a:solidFill>
              </a:rPr>
              <a:t>od onih koji ostvaruju najniže akademske rezultate do onih koji ostvaruju </a:t>
            </a:r>
            <a:r>
              <a:rPr lang="hr-HR" sz="2000" dirty="0" smtClean="0">
                <a:solidFill>
                  <a:srgbClr val="404040"/>
                </a:solidFill>
              </a:rPr>
              <a:t>najviše rezultate, posebno </a:t>
            </a:r>
            <a:r>
              <a:rPr lang="hr-HR" sz="2000" dirty="0">
                <a:solidFill>
                  <a:srgbClr val="404040"/>
                </a:solidFill>
              </a:rPr>
              <a:t>podupiranjem projekata čiji je cilj povećati unutarnju suradnju i suradnju s roditeljima i ostalim vanjskim </a:t>
            </a:r>
            <a:r>
              <a:rPr lang="hr-HR" sz="2000" dirty="0" smtClean="0">
                <a:solidFill>
                  <a:srgbClr val="404040"/>
                </a:solidFill>
              </a:rPr>
              <a:t>dionicima.</a:t>
            </a:r>
            <a:endParaRPr lang="hr-HR" sz="2000" dirty="0">
              <a:solidFill>
                <a:srgbClr val="40404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1035" y="5301208"/>
            <a:ext cx="8353667" cy="1015824"/>
          </a:xfrm>
          <a:prstGeom prst="roundRect">
            <a:avLst>
              <a:gd name="adj" fmla="val 6529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404040"/>
                </a:solidFill>
              </a:rPr>
              <a:t>P</a:t>
            </a:r>
            <a:r>
              <a:rPr lang="hr-HR" sz="2000" dirty="0" smtClean="0">
                <a:solidFill>
                  <a:srgbClr val="404040"/>
                </a:solidFill>
              </a:rPr>
              <a:t>ovećanje </a:t>
            </a:r>
            <a:r>
              <a:rPr lang="hr-HR" sz="2000" dirty="0">
                <a:solidFill>
                  <a:srgbClr val="404040"/>
                </a:solidFill>
              </a:rPr>
              <a:t>kvalitete predškolskog odgoja i obrazovanja </a:t>
            </a:r>
            <a:r>
              <a:rPr lang="hr-HR" sz="2000" dirty="0" smtClean="0">
                <a:solidFill>
                  <a:srgbClr val="404040"/>
                </a:solidFill>
              </a:rPr>
              <a:t>u </a:t>
            </a:r>
            <a:r>
              <a:rPr lang="hr-HR" sz="2000" dirty="0">
                <a:solidFill>
                  <a:srgbClr val="404040"/>
                </a:solidFill>
              </a:rPr>
              <a:t>cilju poboljšanja kvalitete usluga radi ostvarenja boljih rezultata učenja i osiguranja dobrog početka u obrazovanju za </a:t>
            </a:r>
            <a:r>
              <a:rPr lang="hr-HR" sz="2000" dirty="0" smtClean="0">
                <a:solidFill>
                  <a:srgbClr val="404040"/>
                </a:solidFill>
              </a:rPr>
              <a:t>sve.</a:t>
            </a:r>
            <a:endParaRPr lang="hr-HR" dirty="0">
              <a:solidFill>
                <a:srgbClr val="40404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5319" y="2404793"/>
            <a:ext cx="8379383" cy="1294440"/>
          </a:xfrm>
          <a:prstGeom prst="roundRect">
            <a:avLst>
              <a:gd name="adj" fmla="val 135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404040"/>
                </a:solidFill>
              </a:rPr>
              <a:t>Jačanje </a:t>
            </a:r>
            <a:r>
              <a:rPr lang="hr-HR" sz="2000" dirty="0">
                <a:solidFill>
                  <a:srgbClr val="404040"/>
                </a:solidFill>
              </a:rPr>
              <a:t>profila nastavnih zanimanja privlačenjem najboljih </a:t>
            </a:r>
            <a:r>
              <a:rPr lang="hr-HR" sz="2000" dirty="0" smtClean="0">
                <a:solidFill>
                  <a:srgbClr val="404040"/>
                </a:solidFill>
              </a:rPr>
              <a:t>kandidata, poboljšanje </a:t>
            </a:r>
            <a:r>
              <a:rPr lang="hr-HR" sz="2000" dirty="0">
                <a:solidFill>
                  <a:srgbClr val="404040"/>
                </a:solidFill>
              </a:rPr>
              <a:t>početnog obrazovanja nastavnika i podupiranje novih nastavnika  kako bi svi imali nužne sposobnosti od samog početka uključujući u radu s različitim skupinama </a:t>
            </a:r>
            <a:r>
              <a:rPr lang="hr-HR" sz="2000" dirty="0" smtClean="0">
                <a:solidFill>
                  <a:srgbClr val="404040"/>
                </a:solidFill>
              </a:rPr>
              <a:t>učenika.  </a:t>
            </a:r>
            <a:endParaRPr lang="hr-HR" sz="20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045" y="692696"/>
            <a:ext cx="835292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b="1" dirty="0" smtClean="0">
              <a:solidFill>
                <a:srgbClr val="4BACC6"/>
              </a:solidFill>
            </a:endParaRPr>
          </a:p>
          <a:p>
            <a:endParaRPr lang="hr-HR" sz="20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Opipljivi inovativni rezultati projekta, izlazna vrijednost financiranog projekta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Mogu biti: novi </a:t>
            </a:r>
            <a:r>
              <a:rPr lang="hr-HR" sz="20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kurikulumi</a:t>
            </a:r>
            <a:r>
              <a:rPr lang="hr-HR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pedagoški materijali, IT alati, otvoreni obrazovni sadržaji, metode za suradničko učenje, analize, studije, itd.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Vrijednost financiranog rezultata bi trebala biti velika s obzirom na kvalitetu i količinu kako bi se mogla dobiti potpora za tu vrstu aktivnosti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Rezultati trebaju pokazati potencijal za širu uporabu kako bi ciljane skupine imale koristi od financiranog rezultat nakon završetka projekta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Rezultate je potrebno razvijati tako da ih je moguće prilagoditi potrebama drugih, prenijeti na nova područja, održavati nakon završetka projekta ili koristiti za utjecanje na buduće politike i prakse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srgbClr val="F7964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7556" y="260648"/>
            <a:ext cx="4424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solidFill>
                  <a:srgbClr val="4BACC6"/>
                </a:solidFill>
              </a:rPr>
              <a:t>Intelektualni rezultati</a:t>
            </a:r>
          </a:p>
        </p:txBody>
      </p:sp>
    </p:spTree>
    <p:extLst>
      <p:ext uri="{BB962C8B-B14F-4D97-AF65-F5344CB8AC3E}">
        <p14:creationId xmlns:p14="http://schemas.microsoft.com/office/powerpoint/2010/main" val="2337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9346" y="34692"/>
            <a:ext cx="4735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sz="3600" b="1" dirty="0" smtClean="0">
                <a:solidFill>
                  <a:srgbClr val="4BACC6"/>
                </a:solidFill>
              </a:rPr>
              <a:t>Opis aktivnosti</a:t>
            </a:r>
          </a:p>
          <a:p>
            <a:pPr algn="r"/>
            <a:r>
              <a:rPr lang="hr-HR" sz="2400" b="1" dirty="0" smtClean="0">
                <a:solidFill>
                  <a:srgbClr val="F79646"/>
                </a:solidFill>
              </a:rPr>
              <a:t>Kratkoročne i dugoročne mobilnosti</a:t>
            </a:r>
            <a:endParaRPr lang="hr-HR" sz="2400" b="1" dirty="0">
              <a:solidFill>
                <a:srgbClr val="F79646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20086923"/>
              </p:ext>
            </p:extLst>
          </p:nvPr>
        </p:nvGraphicFramePr>
        <p:xfrm>
          <a:off x="323528" y="1124744"/>
          <a:ext cx="849694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71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0" y="-2626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9013" y="188640"/>
            <a:ext cx="626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 smtClean="0">
                <a:solidFill>
                  <a:srgbClr val="F79646"/>
                </a:solidFill>
              </a:rPr>
              <a:t>Formalno prihvatljive aktivnosti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9104" y="989403"/>
            <a:ext cx="81369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rgbClr val="4BACC6"/>
                </a:solidFill>
              </a:rPr>
              <a:t>Kratkoročne mobilnosti</a:t>
            </a:r>
          </a:p>
          <a:p>
            <a:endParaRPr lang="hr-HR" sz="2000" b="1" u="sng" dirty="0" smtClean="0">
              <a:solidFill>
                <a:srgbClr val="4BACC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b="1" dirty="0" smtClean="0">
                <a:solidFill>
                  <a:srgbClr val="F79646"/>
                </a:solidFill>
              </a:rPr>
              <a:t>Kratkoročne razmjene grupe učenika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– od 5 </a:t>
            </a:r>
            <a:r>
              <a:rPr lang="hr-HR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dana do 2 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mjeseca </a:t>
            </a:r>
          </a:p>
          <a:p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								       (obvezno osoblje u pratnji)</a:t>
            </a:r>
          </a:p>
          <a:p>
            <a:endParaRPr lang="hr-HR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757110261"/>
              </p:ext>
            </p:extLst>
          </p:nvPr>
        </p:nvGraphicFramePr>
        <p:xfrm>
          <a:off x="766572" y="2292532"/>
          <a:ext cx="6912768" cy="3888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688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51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9126" y="134076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hr-HR" b="1" dirty="0" smtClean="0">
                <a:solidFill>
                  <a:srgbClr val="F79646"/>
                </a:solidFill>
              </a:rPr>
              <a:t>Kratkoročna zajednička usavršavanja osoblja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hr-HR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– od 5 dana do 2 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mjeseca</a:t>
            </a:r>
            <a:endParaRPr lang="hr-HR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hr-HR" dirty="0">
              <a:solidFill>
                <a:srgbClr val="F79646"/>
              </a:solidFill>
            </a:endParaRPr>
          </a:p>
          <a:p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2524" y="188640"/>
            <a:ext cx="626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 smtClean="0">
                <a:solidFill>
                  <a:srgbClr val="F79646"/>
                </a:solidFill>
              </a:rPr>
              <a:t>Formalno prihvatljive aktivnosti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46755432"/>
              </p:ext>
            </p:extLst>
          </p:nvPr>
        </p:nvGraphicFramePr>
        <p:xfrm>
          <a:off x="1547664" y="1802432"/>
          <a:ext cx="6336704" cy="4224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Down Arrow 9"/>
          <p:cNvSpPr/>
          <p:nvPr/>
        </p:nvSpPr>
        <p:spPr>
          <a:xfrm>
            <a:off x="4387231" y="2606946"/>
            <a:ext cx="380734" cy="663599"/>
          </a:xfrm>
          <a:prstGeom prst="down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387231" y="4221088"/>
            <a:ext cx="406164" cy="663599"/>
          </a:xfrm>
          <a:prstGeom prst="down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24744"/>
            <a:ext cx="82809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rgbClr val="4BACC6"/>
                </a:solidFill>
              </a:rPr>
              <a:t>Dugoročne mobilnosti</a:t>
            </a:r>
            <a:endParaRPr lang="hr-HR" sz="2000" b="1" u="sng" dirty="0">
              <a:solidFill>
                <a:srgbClr val="4BACC6"/>
              </a:solidFill>
            </a:endParaRPr>
          </a:p>
          <a:p>
            <a:endParaRPr lang="hr-HR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b="1" dirty="0" smtClean="0">
                <a:solidFill>
                  <a:srgbClr val="F79646"/>
                </a:solidFill>
              </a:rPr>
              <a:t>Dugoročna </a:t>
            </a:r>
            <a:r>
              <a:rPr lang="hr-HR" b="1" dirty="0">
                <a:solidFill>
                  <a:srgbClr val="F79646"/>
                </a:solidFill>
              </a:rPr>
              <a:t>mobilnosti </a:t>
            </a:r>
            <a:r>
              <a:rPr lang="hr-HR" b="1" dirty="0" smtClean="0">
                <a:solidFill>
                  <a:srgbClr val="F79646"/>
                </a:solidFill>
              </a:rPr>
              <a:t>učenika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hr-HR" b="1" dirty="0" smtClean="0">
                <a:solidFill>
                  <a:srgbClr val="F79646"/>
                </a:solidFill>
              </a:rPr>
              <a:t>u svrhu učenja 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– od 2 mjeseca do 12 mjeseci </a:t>
            </a: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*zamjena za dosadašnju aktivnost </a:t>
            </a:r>
            <a:r>
              <a:rPr lang="hr-HR" i="1" u="sng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Individualna mobilnost učenika</a:t>
            </a:r>
            <a:r>
              <a:rPr lang="hr-HR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!</a:t>
            </a:r>
            <a:endParaRPr lang="hr-HR" dirty="0" smtClean="0">
              <a:solidFill>
                <a:srgbClr val="F79646"/>
              </a:solidFill>
            </a:endParaRPr>
          </a:p>
          <a:p>
            <a:r>
              <a:rPr lang="hr-HR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 </a:t>
            </a:r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6105" y="260648"/>
            <a:ext cx="626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 smtClean="0">
                <a:solidFill>
                  <a:srgbClr val="F79646"/>
                </a:solidFill>
              </a:rPr>
              <a:t>Formalno prihvatljive aktivnosti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6505213"/>
              </p:ext>
            </p:extLst>
          </p:nvPr>
        </p:nvGraphicFramePr>
        <p:xfrm>
          <a:off x="323528" y="1988840"/>
          <a:ext cx="892899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990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213837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hr-HR" b="1" dirty="0" smtClean="0">
                <a:solidFill>
                  <a:srgbClr val="F79646"/>
                </a:solidFill>
              </a:rPr>
              <a:t>Aktivnosti podučavanja/osposobljavanja  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– </a:t>
            </a:r>
            <a:r>
              <a:rPr lang="hr-HR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od 2 mjeseca do 12 </a:t>
            </a:r>
            <a:r>
              <a:rPr lang="hr-HR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mjeseci</a:t>
            </a:r>
            <a:endParaRPr lang="hr-H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6105" y="188640"/>
            <a:ext cx="626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 smtClean="0">
                <a:solidFill>
                  <a:srgbClr val="F79646"/>
                </a:solidFill>
              </a:rPr>
              <a:t>Formalno prihvatljive aktivnosti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51364987"/>
              </p:ext>
            </p:extLst>
          </p:nvPr>
        </p:nvGraphicFramePr>
        <p:xfrm>
          <a:off x="1115616" y="1700808"/>
          <a:ext cx="684076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547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85592" y="404664"/>
            <a:ext cx="497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hr-HR" sz="3600" b="1" dirty="0" smtClean="0">
                <a:solidFill>
                  <a:schemeClr val="accent6">
                    <a:lumMod val="75000"/>
                  </a:schemeClr>
                </a:solidFill>
              </a:rPr>
              <a:t>Širenje rezultata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Clr>
                <a:srgbClr val="2FB1CC"/>
              </a:buClr>
              <a:buNone/>
            </a:pPr>
            <a:r>
              <a:rPr lang="hr-HR" sz="25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DISEMINACIJA – prijenos znanja i iskustava o uspjesima i rezultatima projekta na što veći broj dionika u svrhu održivosti projekta</a:t>
            </a:r>
          </a:p>
          <a:p>
            <a:pPr marL="0" lvl="0" indent="0" algn="just">
              <a:buClr>
                <a:srgbClr val="2FB1CC"/>
              </a:buClr>
              <a:buNone/>
            </a:pPr>
            <a:endParaRPr lang="hr-HR" sz="15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endParaRPr>
          </a:p>
          <a:p>
            <a:pPr algn="just">
              <a:buClr>
                <a:srgbClr val="2FB1CC"/>
              </a:buClr>
            </a:pPr>
            <a:r>
              <a:rPr lang="hr-HR" sz="25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Kada </a:t>
            </a:r>
            <a:r>
              <a:rPr lang="hr-HR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drugi </a:t>
            </a:r>
            <a:r>
              <a:rPr lang="hr-HR" sz="25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postanu svjesni </a:t>
            </a:r>
            <a:r>
              <a:rPr lang="hr-HR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važnosti projekta </a:t>
            </a:r>
            <a:r>
              <a:rPr lang="hr-HR" sz="25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to će utjecati na </a:t>
            </a:r>
            <a:r>
              <a:rPr lang="hr-HR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druge </a:t>
            </a:r>
            <a:r>
              <a:rPr lang="hr-HR" sz="25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organizacije u budućnosti i pridonijeti poboljšanju </a:t>
            </a:r>
            <a:r>
              <a:rPr lang="hr-HR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reputacije </a:t>
            </a:r>
            <a:r>
              <a:rPr lang="hr-HR" sz="25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organizacije koja provodi projekt. </a:t>
            </a:r>
          </a:p>
          <a:p>
            <a:pPr algn="just">
              <a:buClr>
                <a:srgbClr val="2FB1CC"/>
              </a:buClr>
            </a:pPr>
            <a:r>
              <a:rPr lang="hr-HR" sz="25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Kako bi se rezultati mogli učinkovito širiti, na početku provedbe projekta potrebno je utvrditi odgovarajući postupak. To bi trebalo obuhvaćati zašto, što, kako, kada, kome i gdje će se odvijati širenje </a:t>
            </a:r>
            <a:r>
              <a:rPr lang="hr-HR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rezultata.</a:t>
            </a:r>
            <a:endParaRPr lang="hr-HR" sz="2000" b="1" dirty="0">
              <a:solidFill>
                <a:srgbClr val="2FB1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24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26531"/>
            <a:ext cx="6635080" cy="646331"/>
          </a:xfr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hr-HR" sz="36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Širenje rezultata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4658807"/>
              </p:ext>
            </p:extLst>
          </p:nvPr>
        </p:nvGraphicFramePr>
        <p:xfrm>
          <a:off x="185068" y="1340768"/>
          <a:ext cx="8784976" cy="3282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323528" y="4437112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2FB1CC"/>
              </a:buClr>
            </a:pPr>
            <a:r>
              <a:rPr lang="hr-H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hr-H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Širenje rezultata korištenjem </a:t>
            </a:r>
            <a:r>
              <a:rPr lang="hr-H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što većeg broja dostupnih medijskih kanala (TV, radio, novine, web…)</a:t>
            </a:r>
          </a:p>
        </p:txBody>
      </p:sp>
    </p:spTree>
    <p:extLst>
      <p:ext uri="{BB962C8B-B14F-4D97-AF65-F5344CB8AC3E}">
        <p14:creationId xmlns:p14="http://schemas.microsoft.com/office/powerpoint/2010/main" val="2580874378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25143"/>
          </a:xfrm>
        </p:spPr>
        <p:txBody>
          <a:bodyPr>
            <a:normAutofit fontScale="85000" lnSpcReduction="20000"/>
          </a:bodyPr>
          <a:lstStyle/>
          <a:p>
            <a:pPr algn="just">
              <a:spcAft>
                <a:spcPts val="0"/>
              </a:spcAft>
            </a:pPr>
            <a:r>
              <a:rPr lang="hr-HR" sz="290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Učinak</a:t>
            </a:r>
            <a:r>
              <a:rPr lang="hr-HR" sz="29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 je utjecaj koji provedena aktivnost i njezini rezultati mogu imati na ljude, prakse, organizacije i sustave. Širenjem i iskorištavanjem rezultata može se povećati učinak aktivnosti koje se provode koje će utjecati neposredne sudionike i partnere dugi niz godina. Kako bi se projekt iskoristio u najvećoj mogućoj mjeri i ostvario najbolje rezultate potrebno je uzeti u obzir i koristi za druge zainteresirane strane. </a:t>
            </a:r>
            <a:endParaRPr lang="hr-HR" sz="2900" dirty="0" smtClean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hr-HR" sz="29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endParaRPr>
          </a:p>
          <a:p>
            <a:pPr algn="just">
              <a:spcAft>
                <a:spcPts val="0"/>
              </a:spcAft>
            </a:pPr>
            <a:r>
              <a:rPr lang="hr-HR" sz="290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Održivost</a:t>
            </a:r>
            <a:r>
              <a:rPr lang="hr-HR" sz="29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 je sposobnost projekta da nastavi koristiti svoje rezultate nakon </a:t>
            </a:r>
            <a:r>
              <a:rPr lang="hr-HR" sz="2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završetka projekta. </a:t>
            </a:r>
            <a:r>
              <a:rPr lang="hr-HR" sz="29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U tom se slučaju rezultati projekta mogu </a:t>
            </a:r>
            <a:r>
              <a:rPr lang="hr-HR" sz="2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upotrebljavati </a:t>
            </a:r>
            <a:r>
              <a:rPr lang="hr-HR" sz="29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i iskorištavati </a:t>
            </a:r>
            <a:r>
              <a:rPr lang="hr-HR" sz="2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duže </a:t>
            </a:r>
            <a:r>
              <a:rPr lang="hr-HR" sz="29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vrijeme, </a:t>
            </a:r>
            <a:r>
              <a:rPr lang="hr-HR" sz="2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putem npr. </a:t>
            </a:r>
            <a:r>
              <a:rPr lang="hr-HR" sz="29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komercijalizacije, akreditacije i uvođenja. </a:t>
            </a:r>
            <a:endParaRPr lang="hr-HR" sz="20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Clr>
                <a:srgbClr val="2FB1CC"/>
              </a:buClr>
              <a:buNone/>
            </a:pPr>
            <a:endParaRPr lang="hr-HR" sz="20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Clr>
                <a:srgbClr val="2FB1CC"/>
              </a:buClr>
              <a:buNone/>
            </a:pPr>
            <a:endParaRPr lang="hr-HR" sz="19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Clr>
                <a:srgbClr val="2FB1CC"/>
              </a:buClr>
              <a:buNone/>
            </a:pPr>
            <a:endParaRPr lang="hr-HR" sz="19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Clr>
                <a:srgbClr val="2FB1CC"/>
              </a:buClr>
              <a:buNone/>
            </a:pPr>
            <a:endParaRPr lang="hr-HR" sz="19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Clr>
                <a:srgbClr val="2FB1CC"/>
              </a:buClr>
              <a:buNone/>
            </a:pP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332656"/>
            <a:ext cx="6336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hr-HR" sz="3500" b="1" dirty="0" smtClean="0">
                <a:solidFill>
                  <a:schemeClr val="accent6">
                    <a:lumMod val="75000"/>
                  </a:schemeClr>
                </a:solidFill>
              </a:rPr>
              <a:t>Učinak i održivost projekta</a:t>
            </a:r>
          </a:p>
        </p:txBody>
      </p:sp>
    </p:spTree>
    <p:extLst>
      <p:ext uri="{BB962C8B-B14F-4D97-AF65-F5344CB8AC3E}">
        <p14:creationId xmlns:p14="http://schemas.microsoft.com/office/powerpoint/2010/main" val="3852367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08352799"/>
              </p:ext>
            </p:extLst>
          </p:nvPr>
        </p:nvGraphicFramePr>
        <p:xfrm>
          <a:off x="1043608" y="1340768"/>
          <a:ext cx="720080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2699792" y="574544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3200" b="1" dirty="0" smtClean="0">
                <a:solidFill>
                  <a:srgbClr val="2FB1CC"/>
                </a:solidFill>
              </a:rPr>
              <a:t>Što je novo u programu</a:t>
            </a:r>
            <a:endParaRPr lang="hr-H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0369" y="116632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600" b="1" dirty="0" smtClean="0">
                <a:solidFill>
                  <a:srgbClr val="F79646"/>
                </a:solidFill>
              </a:rPr>
              <a:t>Kriterij za dodjelu bodova</a:t>
            </a:r>
          </a:p>
          <a:p>
            <a:pPr algn="r"/>
            <a:r>
              <a:rPr lang="hr-HR" sz="2400" b="1" dirty="0" smtClean="0">
                <a:solidFill>
                  <a:srgbClr val="4BACC6"/>
                </a:solidFill>
              </a:rPr>
              <a:t>Kvaliteta prijave</a:t>
            </a:r>
            <a:endParaRPr lang="hr-HR" sz="2400" b="1" dirty="0">
              <a:solidFill>
                <a:srgbClr val="4BACC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48089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4BACC6"/>
                </a:solidFill>
              </a:rPr>
              <a:t>Bodovni prag: najmanje </a:t>
            </a:r>
            <a:r>
              <a:rPr lang="hr-HR" sz="2400" b="1" dirty="0" smtClean="0">
                <a:solidFill>
                  <a:srgbClr val="4BACC6"/>
                </a:solidFill>
              </a:rPr>
              <a:t>60 </a:t>
            </a:r>
            <a:r>
              <a:rPr lang="hr-HR" sz="2400" dirty="0" smtClean="0">
                <a:solidFill>
                  <a:srgbClr val="4BACC6"/>
                </a:solidFill>
              </a:rPr>
              <a:t>bodova</a:t>
            </a:r>
          </a:p>
          <a:p>
            <a:r>
              <a:rPr lang="hr-HR" sz="2400" dirty="0" smtClean="0">
                <a:solidFill>
                  <a:srgbClr val="F79646"/>
                </a:solidFill>
              </a:rPr>
              <a:t>*Iz svake kategorije najmanje polovica od ukupnog broja bodova! (za prolaz)</a:t>
            </a:r>
            <a:endParaRPr lang="hr-HR" sz="2400" dirty="0">
              <a:solidFill>
                <a:srgbClr val="F79646"/>
              </a:solidFill>
            </a:endParaRPr>
          </a:p>
          <a:p>
            <a:endParaRPr lang="hr-HR" sz="2400" dirty="0" smtClean="0">
              <a:solidFill>
                <a:srgbClr val="4BACC6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40370"/>
              </p:ext>
            </p:extLst>
          </p:nvPr>
        </p:nvGraphicFramePr>
        <p:xfrm>
          <a:off x="539552" y="2987952"/>
          <a:ext cx="2880320" cy="21929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/>
              </a:tblGrid>
              <a:tr h="297032">
                <a:tc>
                  <a:txBody>
                    <a:bodyPr/>
                    <a:lstStyle/>
                    <a:p>
                      <a:r>
                        <a:rPr lang="hr-HR" dirty="0" smtClean="0"/>
                        <a:t>Ukupno</a:t>
                      </a:r>
                      <a:r>
                        <a:rPr lang="hr-HR" baseline="0" dirty="0" smtClean="0"/>
                        <a:t> = </a:t>
                      </a:r>
                      <a:r>
                        <a:rPr lang="hr-HR" baseline="0" smtClean="0"/>
                        <a:t>100 bodova</a:t>
                      </a:r>
                      <a:endParaRPr lang="hr-HR" dirty="0"/>
                    </a:p>
                  </a:txBody>
                  <a:tcPr/>
                </a:tc>
              </a:tr>
              <a:tr h="1827174"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Relevantnost: 30</a:t>
                      </a:r>
                    </a:p>
                    <a:p>
                      <a:r>
                        <a:rPr lang="hr-HR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Kvaliteta: 20</a:t>
                      </a:r>
                    </a:p>
                    <a:p>
                      <a:r>
                        <a:rPr lang="hr-HR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Projektni tim: 20</a:t>
                      </a:r>
                    </a:p>
                    <a:p>
                      <a:r>
                        <a:rPr lang="hr-HR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Učinak i diseminacija: 30</a:t>
                      </a:r>
                    </a:p>
                    <a:p>
                      <a:endParaRPr lang="hr-HR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7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8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Način prijave</a:t>
            </a:r>
            <a:endParaRPr lang="hr-HR" sz="28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u="sng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Podnošenje prijave: 4 koraka</a:t>
            </a:r>
          </a:p>
          <a:p>
            <a:pPr marL="0" indent="0">
              <a:buNone/>
            </a:pPr>
            <a:endParaRPr lang="hr-HR" sz="2800" u="sng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800" u="sng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38693274"/>
              </p:ext>
            </p:extLst>
          </p:nvPr>
        </p:nvGraphicFramePr>
        <p:xfrm>
          <a:off x="539552" y="1268760"/>
          <a:ext cx="7632848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499992" y="2420888"/>
            <a:ext cx="1656184" cy="19442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7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49210" y="-17140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960" y="1124744"/>
            <a:ext cx="79208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pristup portalu potreban je </a:t>
            </a:r>
            <a:r>
              <a:rPr lang="hr-HR" b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ECAS</a:t>
            </a:r>
            <a:r>
              <a:rPr lang="hr-HR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račun </a:t>
            </a:r>
          </a:p>
          <a:p>
            <a:pPr marL="285750" indent="-285750">
              <a:buFontTx/>
              <a:buChar char="-"/>
            </a:pPr>
            <a:endParaRPr lang="hr-HR" dirty="0" smtClean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r-HR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egistracija prijavitelja na URF portalu: </a:t>
            </a:r>
            <a:r>
              <a:rPr lang="hr-HR" u="sng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hr-HR" u="sng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ec.europa.eu/</a:t>
            </a:r>
            <a:r>
              <a:rPr lang="hr-HR" u="sng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education</a:t>
            </a:r>
            <a:r>
              <a:rPr lang="hr-HR" u="sng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hr-HR" u="sng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participants</a:t>
            </a:r>
            <a:r>
              <a:rPr lang="hr-HR" u="sng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/portal/</a:t>
            </a:r>
            <a:r>
              <a:rPr lang="hr-HR" u="sng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desktop</a:t>
            </a:r>
            <a:r>
              <a:rPr lang="hr-HR" u="sng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hr-HR" u="sng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en</a:t>
            </a:r>
            <a:r>
              <a:rPr lang="hr-HR" u="sng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hr-HR" u="sng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home.html</a:t>
            </a:r>
            <a:endParaRPr lang="hr-HR" u="sng" dirty="0" smtClean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hr-HR" dirty="0" smtClean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r-HR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Tijekom registracije, a najkasnije do trenutka prijave, potrebno je dodati obrasce </a:t>
            </a:r>
            <a:r>
              <a:rPr lang="hr-HR" i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Obrazac o pravnoj osobi </a:t>
            </a:r>
            <a:r>
              <a:rPr lang="hr-HR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r-HR" i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Obrazac o financijskoj identifikaciji</a:t>
            </a:r>
          </a:p>
          <a:p>
            <a:endParaRPr lang="hr-HR" dirty="0" smtClean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r-HR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Ukoliko zatražen iznos financijske potpore premašuje 60 000 EUR, a prijavu podnosi privatna ustanova, potrebno je dodati i račun dobiti i gubitka te bilancu za posljednju dostupnu godinu</a:t>
            </a:r>
          </a:p>
          <a:p>
            <a:pPr marL="285750" indent="-285750">
              <a:buFontTx/>
              <a:buChar char="-"/>
            </a:pPr>
            <a:endParaRPr lang="hr-HR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r-HR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Završetkom registracije svakoj ustanovi će se dodijeliti devetoznamenkasti </a:t>
            </a:r>
            <a:r>
              <a:rPr lang="hr-HR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</a:t>
            </a:r>
            <a:r>
              <a:rPr lang="hr-HR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broj koji ćete upisati u prijavnom obrascu </a:t>
            </a:r>
          </a:p>
          <a:p>
            <a:endParaRPr lang="hr-HR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Upute za registraciju, upute za otvaranje ECAS računa i </a:t>
            </a:r>
            <a:r>
              <a:rPr lang="hr-HR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navedeni obrasci objavljeni su na AMPEU </a:t>
            </a:r>
            <a:r>
              <a:rPr lang="hr-HR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mrežnim </a:t>
            </a:r>
            <a:r>
              <a:rPr lang="hr-HR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stranicama</a:t>
            </a:r>
            <a:endParaRPr lang="hr-HR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3576" y="267899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Registracija - URF portal </a:t>
            </a:r>
            <a:endParaRPr lang="hr-HR" sz="28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2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49210" y="-17140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10000"/>
          </a:bodyPr>
          <a:lstStyle/>
          <a:p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Upotreba </a:t>
            </a:r>
            <a:r>
              <a:rPr lang="hr-HR" sz="2400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ispravnog obrasca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popunjavanje</a:t>
            </a:r>
          </a:p>
          <a:p>
            <a:endParaRPr lang="hr-HR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Ispunjavanje moguće na </a:t>
            </a:r>
            <a:r>
              <a:rPr lang="hr-HR" sz="2400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hrvatskom jeziku (KA1) i jeziku partnerstva (KA2)</a:t>
            </a:r>
          </a:p>
          <a:p>
            <a:endParaRPr lang="hr-HR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slučaju predaje više verzija prijave,  NA će uvažiti </a:t>
            </a:r>
            <a:r>
              <a:rPr lang="hr-HR" sz="2400" u="sng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posljednju verziju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predanu prije krajnjeg roka</a:t>
            </a:r>
          </a:p>
          <a:p>
            <a:endParaRPr lang="hr-HR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Poštivanje zadanog roka </a:t>
            </a: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4.3.2014. (KA1)</a:t>
            </a:r>
          </a:p>
          <a:p>
            <a:pPr marL="0" indent="0">
              <a:buNone/>
            </a:pPr>
            <a:r>
              <a:rPr lang="hr-HR" sz="2400" b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  31.3.2015. (KA2)</a:t>
            </a:r>
          </a:p>
          <a:p>
            <a:pPr marL="0" indent="0">
              <a:buNone/>
            </a:pPr>
            <a:endParaRPr lang="hr-HR" sz="2400" b="1" i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100" i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Rokovi </a:t>
            </a:r>
            <a:r>
              <a:rPr lang="hr-HR" sz="2100" i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podnošenje prijava </a:t>
            </a:r>
            <a:r>
              <a:rPr lang="hr-HR" sz="2100" i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istječu </a:t>
            </a:r>
            <a:r>
              <a:rPr lang="hr-HR" sz="2100" i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12:00 (podne) prema briselskom vremenu.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9960" y="112474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Ispunjavanje i predaja prijavnog obrasca:</a:t>
            </a:r>
            <a:endParaRPr lang="hr-HR" sz="24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42917" y="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59" y="1124744"/>
            <a:ext cx="7776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r-HR" kern="0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 smtClean="0">
              <a:solidFill>
                <a:srgbClr val="938678"/>
              </a:solidFill>
            </a:endParaRPr>
          </a:p>
          <a:p>
            <a:pPr>
              <a:defRPr/>
            </a:pPr>
            <a:endParaRPr lang="hr-HR" dirty="0">
              <a:solidFill>
                <a:srgbClr val="93867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Traženje partnerskih ustanova i tečajeva</a:t>
            </a:r>
            <a:endParaRPr lang="hr-HR" sz="24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err="1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grupa: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ERASMUS+ For EU Projects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– </a:t>
            </a:r>
            <a:endParaRPr lang="hr-HR" sz="2000" b="1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Partner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Finding + Dissemination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Group</a:t>
            </a:r>
            <a:endParaRPr lang="hr-H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000" b="1" dirty="0">
              <a:solidFill>
                <a:srgbClr val="808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400" b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 na </a:t>
            </a:r>
            <a:r>
              <a:rPr lang="hr-HR" sz="2400" b="1" dirty="0" err="1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webstranicama</a:t>
            </a:r>
            <a:r>
              <a:rPr lang="hr-HR" sz="2400" b="1" dirty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Agencije:</a:t>
            </a:r>
          </a:p>
          <a:p>
            <a:pPr marL="0" indent="0">
              <a:buNone/>
            </a:pPr>
            <a:r>
              <a:rPr lang="hr-HR" sz="2000" b="1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hr-HR" sz="20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www.mobilnost.hr/</a:t>
            </a:r>
            <a:r>
              <a:rPr lang="hr-HR" sz="2000" b="1" dirty="0" err="1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index</a:t>
            </a:r>
            <a:r>
              <a:rPr lang="hr-HR" sz="20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_</a:t>
            </a:r>
            <a:r>
              <a:rPr lang="hr-HR" sz="2000" b="1" dirty="0" err="1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en.php</a:t>
            </a:r>
            <a:r>
              <a:rPr lang="hr-HR" sz="20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?</a:t>
            </a:r>
            <a:r>
              <a:rPr lang="hr-HR" sz="2000" b="1" dirty="0" err="1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</a:t>
            </a:r>
            <a:r>
              <a:rPr lang="hr-HR" sz="20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=22</a:t>
            </a:r>
            <a:r>
              <a:rPr lang="hr-HR" sz="2000" b="1" dirty="0" smtClean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eTwinning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1143000"/>
            <a:ext cx="2792205" cy="41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49210" y="-17140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960" y="112474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nakon predaje prijave:</a:t>
            </a:r>
            <a:endParaRPr lang="hr-HR" sz="24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5252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162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" y="0"/>
            <a:ext cx="9130135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49210" y="-171400"/>
            <a:ext cx="7077472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5"/>
                </a:solidFill>
              </a:rPr>
              <a:t>  </a:t>
            </a:r>
            <a:endParaRPr lang="hr-HR" sz="32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960" y="112474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210" y="267899"/>
            <a:ext cx="686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 smtClean="0">
                <a:solidFill>
                  <a:srgbClr val="2FB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nakon odobrenja prijave:</a:t>
            </a:r>
            <a:endParaRPr lang="hr-HR" sz="2400" b="1" dirty="0">
              <a:solidFill>
                <a:srgbClr val="2FB1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760117"/>
              </p:ext>
            </p:extLst>
          </p:nvPr>
        </p:nvGraphicFramePr>
        <p:xfrm>
          <a:off x="457200" y="1340768"/>
          <a:ext cx="7931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23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51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1600" y="116632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200" b="1" dirty="0">
                <a:solidFill>
                  <a:srgbClr val="2FB1CC"/>
                </a:solidFill>
              </a:rPr>
              <a:t>Nova generacija programa: </a:t>
            </a:r>
          </a:p>
          <a:p>
            <a:pPr algn="r"/>
            <a:r>
              <a:rPr lang="hr-HR" sz="2800" b="1" dirty="0">
                <a:solidFill>
                  <a:srgbClr val="DE6E46"/>
                </a:solidFill>
              </a:rPr>
              <a:t>ERASMUS+ 2014.-2020.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74338"/>
              </p:ext>
            </p:extLst>
          </p:nvPr>
        </p:nvGraphicFramePr>
        <p:xfrm>
          <a:off x="539552" y="1916832"/>
          <a:ext cx="8064896" cy="3798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32448"/>
                <a:gridCol w="4032448"/>
              </a:tblGrid>
              <a:tr h="1296144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hr-HR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Informacije i dokumenti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hr-HR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Vodič kroz program Erasmus </a:t>
                      </a:r>
                      <a:r>
                        <a:rPr lang="hr-HR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+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hr-HR" sz="2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hr-HR" sz="2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hr-HR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Predlošci prijavnih </a:t>
                      </a:r>
                      <a:r>
                        <a:rPr lang="hr-HR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obrazaca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hr-HR" sz="2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hr-HR" sz="2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FAQ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hr-HR" sz="20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Prijave za info dane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hr-HR" sz="16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2FB1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hlinkClick r:id="rId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hlinkClick r:id="rId5"/>
                        </a:rPr>
                        <a:t>http://ec.europa.eu/programmes/erasmus-plus/documents/erasmus-plus-programme-guide_en.pdf</a:t>
                      </a:r>
                      <a:r>
                        <a:rPr lang="hr-H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endParaRPr lang="hr-HR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hlinkClick r:id="rId6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6"/>
                        </a:rPr>
                        <a:t>http://ec.europa.eu/programmes/erasmus-plus/discover/guide/documents-applicants_en.htm</a:t>
                      </a:r>
                      <a:r>
                        <a:rPr lang="hr-H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7"/>
                        </a:rPr>
                        <a:t>http://www.mobilnost.hr/nio.php?o=770</a:t>
                      </a:r>
                      <a:r>
                        <a:rPr lang="hr-H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2FB1CC">
                        <a:alpha val="30196"/>
                      </a:srgb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Upiti i informacije</a:t>
                      </a:r>
                    </a:p>
                    <a:p>
                      <a:endParaRPr lang="hr-HR" dirty="0"/>
                    </a:p>
                  </a:txBody>
                  <a:tcPr>
                    <a:solidFill>
                      <a:srgbClr val="2FB1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comenius@</a:t>
                      </a:r>
                      <a:r>
                        <a:rPr lang="hr-HR" sz="160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mobilnost.hr</a:t>
                      </a:r>
                      <a:endParaRPr lang="hr-HR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2FB1CC">
                        <a:alpha val="30196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90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pic>
        <p:nvPicPr>
          <p:cNvPr id="6" name="Picture 4" descr="plavi bal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512" y="404664"/>
            <a:ext cx="4824536" cy="418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avokutnik 4"/>
          <p:cNvSpPr>
            <a:spLocks noChangeArrowheads="1"/>
          </p:cNvSpPr>
          <p:nvPr/>
        </p:nvSpPr>
        <p:spPr bwMode="auto">
          <a:xfrm>
            <a:off x="1259632" y="1556792"/>
            <a:ext cx="266429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Hvala na pažnji.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419872" y="1988840"/>
            <a:ext cx="4968552" cy="3240360"/>
          </a:xfrm>
          <a:prstGeom prst="wedgeEllipseCallout">
            <a:avLst/>
          </a:prstGeom>
          <a:solidFill>
            <a:srgbClr val="DE6E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</a:p>
          <a:p>
            <a:pPr algn="ctr"/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comenius@</a:t>
            </a:r>
            <a:r>
              <a:rPr lang="hr-H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mobilnost.hr</a:t>
            </a: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1259632" y="4009864"/>
            <a:ext cx="2969294" cy="1795399"/>
          </a:xfrm>
          <a:prstGeom prst="wedgeRectCallout">
            <a:avLst>
              <a:gd name="adj1" fmla="val 66351"/>
              <a:gd name="adj2" fmla="val 4310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Pratite nas i na </a:t>
            </a:r>
            <a:r>
              <a:rPr lang="hr-H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facebooku</a:t>
            </a:r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hr-HR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hr-H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://goo.gl/zwjLSv</a:t>
            </a:r>
          </a:p>
        </p:txBody>
      </p:sp>
    </p:spTree>
    <p:extLst>
      <p:ext uri="{BB962C8B-B14F-4D97-AF65-F5344CB8AC3E}">
        <p14:creationId xmlns:p14="http://schemas.microsoft.com/office/powerpoint/2010/main" val="11604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peu_PP_h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" y="0"/>
            <a:ext cx="9116312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3600" b="1" dirty="0" smtClean="0">
                <a:solidFill>
                  <a:srgbClr val="DE6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Ciljevi programa Erasmus+:</a:t>
            </a:r>
            <a:endParaRPr lang="hr-HR" sz="3600" b="1" dirty="0">
              <a:solidFill>
                <a:srgbClr val="DE6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-priznavanje i vrednovanje vještina i kvalifikacija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-širenje i korištenje rezultata projekta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-međunarodna dimenzija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-višejezičnost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-jednakost i uključivanje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183313" y="189706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hr-HR" altLang="x-none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0825" y="1326356"/>
            <a:ext cx="3025031" cy="1881187"/>
          </a:xfrm>
          <a:prstGeom prst="roundRect">
            <a:avLst>
              <a:gd name="adj" fmla="val 5589"/>
            </a:avLst>
          </a:prstGeom>
          <a:solidFill>
            <a:schemeClr val="bg1">
              <a:lumMod val="65000"/>
            </a:schemeClr>
          </a:solidFill>
          <a:ln w="95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b="1" dirty="0" smtClean="0">
                <a:solidFill>
                  <a:prstClr val="white"/>
                </a:solidFill>
              </a:rPr>
              <a:t>PROGRAM ZA CJELOŽIVOTNO UČENJE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hr-HR" dirty="0" smtClean="0">
                <a:solidFill>
                  <a:prstClr val="white"/>
                </a:solidFill>
              </a:rPr>
              <a:t>Comenius</a:t>
            </a:r>
            <a:endParaRPr lang="hr-HR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prstClr val="white"/>
                </a:solidFill>
              </a:rPr>
              <a:t>Leonardo da Vinci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prstClr val="white"/>
                </a:solidFill>
              </a:rPr>
              <a:t>Erasmus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hr-HR" dirty="0" smtClean="0">
                <a:solidFill>
                  <a:prstClr val="white"/>
                </a:solidFill>
              </a:rPr>
              <a:t>Grundtvig</a:t>
            </a:r>
            <a:endParaRPr lang="hr-HR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0825" y="4237831"/>
            <a:ext cx="3025031" cy="1870075"/>
          </a:xfrm>
          <a:prstGeom prst="roundRect">
            <a:avLst>
              <a:gd name="adj" fmla="val 5589"/>
            </a:avLst>
          </a:prstGeom>
          <a:solidFill>
            <a:schemeClr val="bg1">
              <a:lumMod val="65000"/>
            </a:schemeClr>
          </a:solidFill>
          <a:ln w="95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b="1" dirty="0" smtClean="0">
                <a:solidFill>
                  <a:prstClr val="white"/>
                </a:solidFill>
              </a:rPr>
              <a:t>PROGRAMI ZA VISOKO OBRAZOVANJE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hr-HR" dirty="0" smtClean="0">
                <a:solidFill>
                  <a:prstClr val="white"/>
                </a:solidFill>
              </a:rPr>
              <a:t>Erasmus </a:t>
            </a:r>
            <a:r>
              <a:rPr lang="hr-HR" dirty="0">
                <a:solidFill>
                  <a:prstClr val="white"/>
                </a:solidFill>
              </a:rPr>
              <a:t>Mundus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prstClr val="white"/>
                </a:solidFill>
              </a:rPr>
              <a:t>Tempus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prstClr val="white"/>
                </a:solidFill>
              </a:rPr>
              <a:t>Alfa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prstClr val="white"/>
                </a:solidFill>
              </a:rPr>
              <a:t>Edulink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0825" y="3457575"/>
            <a:ext cx="3025031" cy="517525"/>
          </a:xfrm>
          <a:prstGeom prst="roundRect">
            <a:avLst>
              <a:gd name="adj" fmla="val 14514"/>
            </a:avLst>
          </a:prstGeom>
          <a:solidFill>
            <a:schemeClr val="bg1">
              <a:lumMod val="65000"/>
            </a:schemeClr>
          </a:solidFill>
          <a:ln w="95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b="1" dirty="0" smtClean="0">
                <a:solidFill>
                  <a:prstClr val="white"/>
                </a:solidFill>
              </a:rPr>
              <a:t>MLADI NA DJELU</a:t>
            </a:r>
            <a:endParaRPr lang="hr-HR" b="1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2651" y="1326356"/>
            <a:ext cx="4211637" cy="893762"/>
          </a:xfrm>
          <a:prstGeom prst="roundRect">
            <a:avLst>
              <a:gd name="adj" fmla="val 9458"/>
            </a:avLst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r-HR" sz="6000" b="1" dirty="0">
                <a:solidFill>
                  <a:prstClr val="white"/>
                </a:solidFill>
              </a:rPr>
              <a:t>Erasmus +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34025" y="2436118"/>
            <a:ext cx="3344342" cy="704850"/>
          </a:xfrm>
          <a:prstGeom prst="roundRect">
            <a:avLst>
              <a:gd name="adj" fmla="val 1034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l-PL" sz="2000" dirty="0">
                <a:solidFill>
                  <a:prstClr val="white"/>
                </a:solidFill>
              </a:rPr>
              <a:t>Mobilnost u svrhu učenja za pojedince</a:t>
            </a:r>
            <a:endParaRPr lang="hr-HR" sz="200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34025" y="3876278"/>
            <a:ext cx="3370263" cy="704850"/>
          </a:xfrm>
          <a:prstGeom prst="roundRect">
            <a:avLst>
              <a:gd name="adj" fmla="val 1034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l-PL" sz="2000" dirty="0">
                <a:solidFill>
                  <a:prstClr val="white"/>
                </a:solidFill>
              </a:rPr>
              <a:t>Suradnja za inovacije i razmjenu dobre prakse</a:t>
            </a:r>
            <a:endParaRPr lang="hr-HR" sz="2000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34025" y="5390033"/>
            <a:ext cx="3370263" cy="703263"/>
          </a:xfrm>
          <a:prstGeom prst="roundRect">
            <a:avLst>
              <a:gd name="adj" fmla="val 1034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hr-HR" sz="2000" dirty="0">
                <a:solidFill>
                  <a:prstClr val="white"/>
                </a:solidFill>
              </a:rPr>
              <a:t>Podrška reformi politika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92651" y="2451100"/>
            <a:ext cx="774700" cy="1209675"/>
          </a:xfrm>
          <a:prstGeom prst="roundRect">
            <a:avLst>
              <a:gd name="adj" fmla="val 10340"/>
            </a:avLst>
          </a:prstGeom>
          <a:solidFill>
            <a:srgbClr val="F96327">
              <a:alpha val="74902"/>
            </a:srgbClr>
          </a:solidFill>
          <a:ln w="9525"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>
                <a:solidFill>
                  <a:prstClr val="white"/>
                </a:solidFill>
              </a:rPr>
              <a:t>KA1</a:t>
            </a:r>
            <a:endParaRPr lang="hr-HR" sz="2000" b="1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86301" y="3861048"/>
            <a:ext cx="776287" cy="1187450"/>
          </a:xfrm>
          <a:prstGeom prst="roundRect">
            <a:avLst>
              <a:gd name="adj" fmla="val 10340"/>
            </a:avLst>
          </a:prstGeom>
          <a:solidFill>
            <a:srgbClr val="F96327">
              <a:alpha val="75000"/>
            </a:srgbClr>
          </a:solidFill>
          <a:ln w="9525"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>
                <a:solidFill>
                  <a:prstClr val="white"/>
                </a:solidFill>
              </a:rPr>
              <a:t>KA2</a:t>
            </a:r>
            <a:endParaRPr lang="hr-HR" sz="2000" b="1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86301" y="5388446"/>
            <a:ext cx="774700" cy="704850"/>
          </a:xfrm>
          <a:prstGeom prst="roundRect">
            <a:avLst>
              <a:gd name="adj" fmla="val 10340"/>
            </a:avLst>
          </a:prstGeom>
          <a:solidFill>
            <a:srgbClr val="F96327">
              <a:alpha val="75000"/>
            </a:srgbClr>
          </a:solidFill>
          <a:ln w="9525"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>
                <a:solidFill>
                  <a:prstClr val="white"/>
                </a:solidFill>
              </a:rPr>
              <a:t>KA3</a:t>
            </a:r>
            <a:endParaRPr lang="hr-HR" sz="200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34025" y="3212976"/>
            <a:ext cx="3370263" cy="401637"/>
          </a:xfrm>
          <a:prstGeom prst="roundRect">
            <a:avLst>
              <a:gd name="adj" fmla="val 17387"/>
            </a:avLst>
          </a:prstGeom>
          <a:solidFill>
            <a:srgbClr val="F96327">
              <a:alpha val="75000"/>
            </a:srgbClr>
          </a:solidFill>
          <a:ln w="9525">
            <a:solidFill>
              <a:schemeClr val="l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hr-HR" sz="2000" dirty="0">
                <a:solidFill>
                  <a:prstClr val="white"/>
                </a:solidFill>
              </a:rPr>
              <a:t>Projekti mobilnosti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534025" y="4683546"/>
            <a:ext cx="3370263" cy="401638"/>
          </a:xfrm>
          <a:prstGeom prst="roundRect">
            <a:avLst>
              <a:gd name="adj" fmla="val 17387"/>
            </a:avLst>
          </a:prstGeom>
          <a:solidFill>
            <a:srgbClr val="F96327">
              <a:alpha val="75000"/>
            </a:srgbClr>
          </a:solidFill>
          <a:ln w="9525">
            <a:solidFill>
              <a:schemeClr val="l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hr-HR" sz="2000" dirty="0">
                <a:solidFill>
                  <a:prstClr val="white"/>
                </a:solidFill>
              </a:rPr>
              <a:t>Strateška partnerstva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9792" y="574544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3200" b="1" dirty="0" smtClean="0">
                <a:solidFill>
                  <a:srgbClr val="2FB1CC"/>
                </a:solidFill>
              </a:rPr>
              <a:t>Struktura</a:t>
            </a:r>
            <a:endParaRPr lang="hr-HR" sz="3200" dirty="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275856" y="2451100"/>
            <a:ext cx="1412032" cy="2562076"/>
          </a:xfrm>
          <a:prstGeom prst="rightArrow">
            <a:avLst>
              <a:gd name="adj1" fmla="val 48546"/>
              <a:gd name="adj2" fmla="val 59685"/>
            </a:avLst>
          </a:prstGeom>
          <a:solidFill>
            <a:srgbClr val="EE7A46">
              <a:alpha val="37000"/>
            </a:srgbClr>
          </a:solidFill>
          <a:ln w="95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a+ ampeu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5485</TotalTime>
  <Words>5211</Words>
  <Application>Microsoft Office PowerPoint</Application>
  <PresentationFormat>On-screen Show (4:3)</PresentationFormat>
  <Paragraphs>930</Paragraphs>
  <Slides>78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Arial</vt:lpstr>
      <vt:lpstr>Calibri</vt:lpstr>
      <vt:lpstr>Courier New</vt:lpstr>
      <vt:lpstr>Latha</vt:lpstr>
      <vt:lpstr>Times New Roman</vt:lpstr>
      <vt:lpstr>Verdana</vt:lpstr>
      <vt:lpstr>Wingdings</vt:lpstr>
      <vt:lpstr>era+ ampeu template</vt:lpstr>
      <vt:lpstr>2_Office Theme</vt:lpstr>
      <vt:lpstr>3_Office Theme</vt:lpstr>
      <vt:lpstr>1_Office Theme</vt:lpstr>
      <vt:lpstr>4_Office Theme</vt:lpstr>
      <vt:lpstr>Office Theme</vt:lpstr>
      <vt:lpstr>  Erasmus+ - mogućnosti za osnovne i srednje škole    Jelena Goričanec, Ana Perišić Odjel za opće obrazovanje </vt:lpstr>
      <vt:lpstr>         Pregled izlaganja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Ciljevi programa Erasmus+:</vt:lpstr>
      <vt:lpstr>PowerPoint Presentation</vt:lpstr>
      <vt:lpstr>PowerPoint Presentation</vt:lpstr>
      <vt:lpstr>PowerPoint Presentation</vt:lpstr>
      <vt:lpstr>ERASMUS+ 2014.-2020.  Ustanove koje sudjeluju u KA1</vt:lpstr>
      <vt:lpstr>ERASMUS+ 2014.-2020.  Ustanove koje sudjeluju u KA1</vt:lpstr>
      <vt:lpstr>Ishodi i ciljevi projekata-KA1</vt:lpstr>
      <vt:lpstr>Očekivani ishodi za sudionike ključne aktivnosti 1</vt:lpstr>
      <vt:lpstr>Očekivani ishodi za ustanove Ključne aktivnosti 1</vt:lpstr>
      <vt:lpstr>Opis aktivnosti KA1:</vt:lpstr>
      <vt:lpstr>PowerPoint Presentation</vt:lpstr>
      <vt:lpstr>Faze projekta mobilnosti</vt:lpstr>
      <vt:lpstr>Prihvatljive vrste mobilnosti</vt:lpstr>
      <vt:lpstr>Europski razvojni plan</vt:lpstr>
      <vt:lpstr>Dijelovi Europskog razvojnog plana</vt:lpstr>
      <vt:lpstr>Selekcija sudionika: </vt:lpstr>
      <vt:lpstr>Praktični dogovori mobilnosti</vt:lpstr>
      <vt:lpstr>Priznavanje i vrednovanje ishoda učenja tijekom mobilnosti</vt:lpstr>
      <vt:lpstr>Europass mobilnost</vt:lpstr>
      <vt:lpstr>Bodovi - kvaliteta</vt:lpstr>
      <vt:lpstr>Pravila financiranja:</vt:lpstr>
      <vt:lpstr>Novi mehanizam financijske potpore</vt:lpstr>
      <vt:lpstr>Troškovi puta</vt:lpstr>
      <vt:lpstr>PowerPoint Presentation</vt:lpstr>
      <vt:lpstr>Troškovi organizacije mobilnosti</vt:lpstr>
      <vt:lpstr>Individualna potpora</vt:lpstr>
      <vt:lpstr>Troškovi kotizacije</vt:lpstr>
      <vt:lpstr>Troškovi za sudionike s posebnim potrebama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Transnacionalni projektni sastanci</vt:lpstr>
      <vt:lpstr>Intelektualni rezultati</vt:lpstr>
      <vt:lpstr>Diseminacijska događanja</vt:lpstr>
      <vt:lpstr>Učenje, podučavanje, osposobljavanje</vt:lpstr>
      <vt:lpstr>Izvanredni troškovi</vt:lpstr>
      <vt:lpstr>Potpora za posebne potrebe</vt:lpstr>
      <vt:lpstr>PowerPoint Presentation</vt:lpstr>
      <vt:lpstr>Posebni prioriteti u školskom obrazovanju   ERASMUS+: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Širenje rezultata</vt:lpstr>
      <vt:lpstr>PowerPoint Presentation</vt:lpstr>
      <vt:lpstr>PowerPoint Presentation</vt:lpstr>
      <vt:lpstr>Način prijave</vt:lpstr>
      <vt:lpstr>  </vt:lpstr>
      <vt:lpstr>  </vt:lpstr>
      <vt:lpstr>  </vt:lpstr>
      <vt:lpstr>  </vt:lpstr>
      <vt:lpstr>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Ime Prezime</dc:creator>
  <cp:lastModifiedBy>User</cp:lastModifiedBy>
  <cp:revision>424</cp:revision>
  <dcterms:created xsi:type="dcterms:W3CDTF">2013-12-19T08:02:36Z</dcterms:created>
  <dcterms:modified xsi:type="dcterms:W3CDTF">2014-11-20T09:08:45Z</dcterms:modified>
</cp:coreProperties>
</file>