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  <p:sldMasterId id="2147483672" r:id="rId2"/>
    <p:sldMasterId id="2147483684" r:id="rId3"/>
    <p:sldMasterId id="2147483660" r:id="rId4"/>
    <p:sldMasterId id="2147483726" r:id="rId5"/>
  </p:sldMasterIdLst>
  <p:notesMasterIdLst>
    <p:notesMasterId r:id="rId12"/>
  </p:notesMasterIdLst>
  <p:sldIdLst>
    <p:sldId id="277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7318-8280-432E-826D-9DEC68BE0C21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BACBD-281E-4B6D-8498-DFA5D69779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595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78BF-8091-44B6-A361-749256AFBBCB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951A-3AB7-4A99-B91F-C6CF7DF9CD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78BF-8091-44B6-A361-749256AFBBCB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951A-3AB7-4A99-B91F-C6CF7DF9CD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78BF-8091-44B6-A361-749256AFBBCB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951A-3AB7-4A99-B91F-C6CF7DF9CD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78BF-8091-44B6-A361-749256AFBBCB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951A-3AB7-4A99-B91F-C6CF7DF9CD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78BF-8091-44B6-A361-749256AFBBCB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951A-3AB7-4A99-B91F-C6CF7DF9CD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78BF-8091-44B6-A361-749256AFBBCB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951A-3AB7-4A99-B91F-C6CF7DF9CD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78BF-8091-44B6-A361-749256AFBBCB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951A-3AB7-4A99-B91F-C6CF7DF9CD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78BF-8091-44B6-A361-749256AFBBCB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951A-3AB7-4A99-B91F-C6CF7DF9CD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78BF-8091-44B6-A361-749256AFBBCB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951A-3AB7-4A99-B91F-C6CF7DF9CD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78BF-8091-44B6-A361-749256AFBBCB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951A-3AB7-4A99-B91F-C6CF7DF9CD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78BF-8091-44B6-A361-749256AFBBCB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951A-3AB7-4A99-B91F-C6CF7DF9CD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8FEF-3332-40C5-AB09-5CE1D02D53D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7872-E0E4-44E5-90DE-B5C5C08103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8FEF-3332-40C5-AB09-5CE1D02D53D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7872-E0E4-44E5-90DE-B5C5C08103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8FEF-3332-40C5-AB09-5CE1D02D53D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7872-E0E4-44E5-90DE-B5C5C08103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8FEF-3332-40C5-AB09-5CE1D02D53D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7872-E0E4-44E5-90DE-B5C5C08103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8FEF-3332-40C5-AB09-5CE1D02D53D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7872-E0E4-44E5-90DE-B5C5C08103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8FEF-3332-40C5-AB09-5CE1D02D53D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7872-E0E4-44E5-90DE-B5C5C08103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8FEF-3332-40C5-AB09-5CE1D02D53D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7872-E0E4-44E5-90DE-B5C5C08103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8FEF-3332-40C5-AB09-5CE1D02D53D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7872-E0E4-44E5-90DE-B5C5C08103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8FEF-3332-40C5-AB09-5CE1D02D53D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7872-E0E4-44E5-90DE-B5C5C08103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8FEF-3332-40C5-AB09-5CE1D02D53D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7872-E0E4-44E5-90DE-B5C5C08103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8FEF-3332-40C5-AB09-5CE1D02D53D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7872-E0E4-44E5-90DE-B5C5C08103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D8FEF-3332-40C5-AB09-5CE1D02D53D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7872-E0E4-44E5-90DE-B5C5C081035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BC7E-9044-454A-B2D2-67683E50D256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3980-D1BB-4E07-8467-434E0A2ED9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BC7E-9044-454A-B2D2-67683E50D256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3980-D1BB-4E07-8467-434E0A2ED9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BC7E-9044-454A-B2D2-67683E50D256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3980-D1BB-4E07-8467-434E0A2ED9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BC7E-9044-454A-B2D2-67683E50D256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3980-D1BB-4E07-8467-434E0A2ED9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BC7E-9044-454A-B2D2-67683E50D256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3980-D1BB-4E07-8467-434E0A2ED9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BC7E-9044-454A-B2D2-67683E50D256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3980-D1BB-4E07-8467-434E0A2ED9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BC7E-9044-454A-B2D2-67683E50D256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3980-D1BB-4E07-8467-434E0A2ED9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BC7E-9044-454A-B2D2-67683E50D256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3980-D1BB-4E07-8467-434E0A2ED9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BC7E-9044-454A-B2D2-67683E50D256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3980-D1BB-4E07-8467-434E0A2ED9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BC7E-9044-454A-B2D2-67683E50D256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3980-D1BB-4E07-8467-434E0A2ED9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BC7E-9044-454A-B2D2-67683E50D256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3980-D1BB-4E07-8467-434E0A2ED9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73B8-A4CE-4789-956C-DC0705718B37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7F18-4ECA-4F4B-9F0A-27E3958D2329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A962-9363-40E4-8E02-BDA6FAA23188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A06-4E59-450E-9A09-6CE786FCFF1E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CBD-E358-4D4D-B323-E7628B3EDE2E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633F-A70A-41C9-BE31-427DA114F4DD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245CA-6A3C-401F-8267-99A327A95138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172D-4BF2-4617-A2D4-5FEED85DB8FC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B1A7-E6C5-4700-A8CC-3C6D7B50EAE2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91BE-8A44-4938-887D-AD676E929E35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75A-1820-45D3-B8EB-256C40FB0E08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36A9-0C6E-49D8-83E3-4EE2C71A58FF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36A9-0C6E-49D8-83E3-4EE2C71A58FF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36A9-0C6E-49D8-83E3-4EE2C71A58FF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36A9-0C6E-49D8-83E3-4EE2C71A58FF}" type="datetime1">
              <a:rPr lang="hr-HR" smtClean="0"/>
              <a:pPr/>
              <a:t>19.9.2014.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1. roditeljski sastanak 2.d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61724-1DA2-421D-88C6-F920E8A2C6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78BF-8091-44B6-A361-749256AFBBCB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951A-3AB7-4A99-B91F-C6CF7DF9CDF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D8FEF-3332-40C5-AB09-5CE1D02D53D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7872-E0E4-44E5-90DE-B5C5C081035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BC7E-9044-454A-B2D2-67683E50D256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3980-D1BB-4E07-8467-434E0A2ED96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698E0-D38F-4531-9161-A6143F719AC8}" type="datetimeFigureOut">
              <a:rPr lang="hr-HR" smtClean="0"/>
              <a:pPr/>
              <a:t>19.9.2014.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CE47-1F89-4333-9B76-FFDEA4FE357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podloga1.jpg"/>
          <p:cNvPicPr>
            <a:picLocks noChangeAspect="1"/>
          </p:cNvPicPr>
          <p:nvPr userDrawn="1"/>
        </p:nvPicPr>
        <p:blipFill>
          <a:blip r:embed="rId17" cstate="screen"/>
          <a:stretch>
            <a:fillRect/>
          </a:stretch>
        </p:blipFill>
        <p:spPr>
          <a:xfrm>
            <a:off x="0" y="0"/>
            <a:ext cx="9144000" cy="1301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697" r:id="rId12"/>
    <p:sldLayoutId id="2147483698" r:id="rId13"/>
    <p:sldLayoutId id="2147483699" r:id="rId14"/>
    <p:sldLayoutId id="214748371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PREDSJEDNIČKI IZBORI U 2.A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20140915_0818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LISTA KANDIDATA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20140915_083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PREDSTAVLJANJE KANDIDATA I NJIHOVIH PROGRAMA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20140915_082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1071570" cy="1785950"/>
          </a:xfrm>
        </p:spPr>
      </p:pic>
      <p:pic>
        <p:nvPicPr>
          <p:cNvPr id="5" name="Picture 4" descr="20140915_082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428736"/>
            <a:ext cx="1114433" cy="1857388"/>
          </a:xfrm>
          <a:prstGeom prst="rect">
            <a:avLst/>
          </a:prstGeom>
        </p:spPr>
      </p:pic>
      <p:pic>
        <p:nvPicPr>
          <p:cNvPr id="6" name="Picture 5" descr="20140915_082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500174"/>
            <a:ext cx="1114434" cy="1857388"/>
          </a:xfrm>
          <a:prstGeom prst="rect">
            <a:avLst/>
          </a:prstGeom>
        </p:spPr>
      </p:pic>
      <p:pic>
        <p:nvPicPr>
          <p:cNvPr id="7" name="Picture 6" descr="20140915_0825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1500174"/>
            <a:ext cx="1143008" cy="1905012"/>
          </a:xfrm>
          <a:prstGeom prst="rect">
            <a:avLst/>
          </a:prstGeom>
        </p:spPr>
      </p:pic>
      <p:pic>
        <p:nvPicPr>
          <p:cNvPr id="8" name="Picture 7" descr="20140915_0826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714752"/>
            <a:ext cx="1285883" cy="2143140"/>
          </a:xfrm>
          <a:prstGeom prst="rect">
            <a:avLst/>
          </a:prstGeom>
        </p:spPr>
      </p:pic>
      <p:pic>
        <p:nvPicPr>
          <p:cNvPr id="9" name="Picture 8" descr="20140915_0827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5798" y="3571876"/>
            <a:ext cx="1285884" cy="2143140"/>
          </a:xfrm>
          <a:prstGeom prst="rect">
            <a:avLst/>
          </a:prstGeom>
        </p:spPr>
      </p:pic>
      <p:pic>
        <p:nvPicPr>
          <p:cNvPr id="10" name="Picture 9" descr="20140915_0827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3714752"/>
            <a:ext cx="1200158" cy="2000264"/>
          </a:xfrm>
          <a:prstGeom prst="rect">
            <a:avLst/>
          </a:prstGeom>
        </p:spPr>
      </p:pic>
      <p:pic>
        <p:nvPicPr>
          <p:cNvPr id="11" name="Picture 10" descr="20140915_08274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4876" y="3714752"/>
            <a:ext cx="1243021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BEZ KOMENTARA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20140915_0826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2715578" cy="4525963"/>
          </a:xfrm>
        </p:spPr>
      </p:pic>
      <p:pic>
        <p:nvPicPr>
          <p:cNvPr id="5" name="Picture 4" descr="20140915_082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571612"/>
            <a:ext cx="2357454" cy="3929090"/>
          </a:xfrm>
          <a:prstGeom prst="rect">
            <a:avLst/>
          </a:prstGeom>
        </p:spPr>
      </p:pic>
      <p:pic>
        <p:nvPicPr>
          <p:cNvPr id="6" name="Picture 5" descr="20140915_082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500174"/>
            <a:ext cx="2271729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PREDSJEDNIK I ZAMJENICA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20140915_084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714488"/>
            <a:ext cx="335758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ČAŠĆENJE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20140916_0829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17</Words>
  <Application>Microsoft Office PowerPoint</Application>
  <PresentationFormat>Prikaz na zaslonu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3_Custom Design</vt:lpstr>
      <vt:lpstr>1_Custom Design</vt:lpstr>
      <vt:lpstr>2_Custom Design</vt:lpstr>
      <vt:lpstr>Custom Design</vt:lpstr>
      <vt:lpstr>Office Theme</vt:lpstr>
      <vt:lpstr>PREDSJEDNIČKI IZBORI U 2.A</vt:lpstr>
      <vt:lpstr>LISTA KANDIDATA</vt:lpstr>
      <vt:lpstr>PREDSTAVLJANJE KANDIDATA I NJIHOVIH PROGRAMA</vt:lpstr>
      <vt:lpstr>BEZ KOMENTARA</vt:lpstr>
      <vt:lpstr>PREDSJEDNIK I ZAMJENICA</vt:lpstr>
      <vt:lpstr>ČAŠĆENJE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Roditeljski sastanak 2.d</dc:title>
  <dc:creator>TIHANA</dc:creator>
  <cp:lastModifiedBy>Rahela</cp:lastModifiedBy>
  <cp:revision>72</cp:revision>
  <dcterms:created xsi:type="dcterms:W3CDTF">2014-09-09T19:35:06Z</dcterms:created>
  <dcterms:modified xsi:type="dcterms:W3CDTF">2014-09-19T08:34:41Z</dcterms:modified>
</cp:coreProperties>
</file>