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11E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A3503D4-511A-4EAC-8BC7-204092F0ABAF}" type="datetimeFigureOut">
              <a:rPr lang="hr-HR" smtClean="0"/>
              <a:pPr/>
              <a:t>25.3.2011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FAEECEA-F0D6-4F3B-A245-FECBE5A39E3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3503D4-511A-4EAC-8BC7-204092F0ABAF}" type="datetimeFigureOut">
              <a:rPr lang="hr-HR" smtClean="0"/>
              <a:pPr/>
              <a:t>25.3.2011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EECEA-F0D6-4F3B-A245-FECBE5A39E3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3503D4-511A-4EAC-8BC7-204092F0ABAF}" type="datetimeFigureOut">
              <a:rPr lang="hr-HR" smtClean="0"/>
              <a:pPr/>
              <a:t>25.3.2011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EECEA-F0D6-4F3B-A245-FECBE5A39E3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3503D4-511A-4EAC-8BC7-204092F0ABAF}" type="datetimeFigureOut">
              <a:rPr lang="hr-HR" smtClean="0"/>
              <a:pPr/>
              <a:t>25.3.2011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EECEA-F0D6-4F3B-A245-FECBE5A39E3E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3503D4-511A-4EAC-8BC7-204092F0ABAF}" type="datetimeFigureOut">
              <a:rPr lang="hr-HR" smtClean="0"/>
              <a:pPr/>
              <a:t>25.3.2011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EECEA-F0D6-4F3B-A245-FECBE5A39E3E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3503D4-511A-4EAC-8BC7-204092F0ABAF}" type="datetimeFigureOut">
              <a:rPr lang="hr-HR" smtClean="0"/>
              <a:pPr/>
              <a:t>25.3.2011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EECEA-F0D6-4F3B-A245-FECBE5A39E3E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3503D4-511A-4EAC-8BC7-204092F0ABAF}" type="datetimeFigureOut">
              <a:rPr lang="hr-HR" smtClean="0"/>
              <a:pPr/>
              <a:t>25.3.2011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EECEA-F0D6-4F3B-A245-FECBE5A39E3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3503D4-511A-4EAC-8BC7-204092F0ABAF}" type="datetimeFigureOut">
              <a:rPr lang="hr-HR" smtClean="0"/>
              <a:pPr/>
              <a:t>25.3.2011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EECEA-F0D6-4F3B-A245-FECBE5A39E3E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3503D4-511A-4EAC-8BC7-204092F0ABAF}" type="datetimeFigureOut">
              <a:rPr lang="hr-HR" smtClean="0"/>
              <a:pPr/>
              <a:t>25.3.2011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EECEA-F0D6-4F3B-A245-FECBE5A39E3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A3503D4-511A-4EAC-8BC7-204092F0ABAF}" type="datetimeFigureOut">
              <a:rPr lang="hr-HR" smtClean="0"/>
              <a:pPr/>
              <a:t>25.3.2011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EECEA-F0D6-4F3B-A245-FECBE5A39E3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A3503D4-511A-4EAC-8BC7-204092F0ABAF}" type="datetimeFigureOut">
              <a:rPr lang="hr-HR" smtClean="0"/>
              <a:pPr/>
              <a:t>25.3.2011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FAEECEA-F0D6-4F3B-A245-FECBE5A39E3E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A3503D4-511A-4EAC-8BC7-204092F0ABAF}" type="datetimeFigureOut">
              <a:rPr lang="hr-HR" smtClean="0"/>
              <a:pPr/>
              <a:t>25.3.2011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FAEECEA-F0D6-4F3B-A245-FECBE5A39E3E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sz="60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oper Black" pitchFamily="18" charset="0"/>
              </a:rPr>
              <a:t>Nasilje na internetu</a:t>
            </a:r>
            <a:endParaRPr lang="hr-HR" sz="6000" b="1" i="1" dirty="0">
              <a:solidFill>
                <a:schemeClr val="tx1">
                  <a:lumMod val="95000"/>
                  <a:lumOff val="5000"/>
                </a:schemeClr>
              </a:solidFill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hr-HR" sz="4000" i="1" dirty="0" err="1" smtClean="0">
                <a:solidFill>
                  <a:schemeClr val="bg2">
                    <a:lumMod val="50000"/>
                  </a:schemeClr>
                </a:solidFill>
              </a:rPr>
              <a:t>Međuvršnjačko</a:t>
            </a:r>
            <a:r>
              <a:rPr lang="hr-HR" sz="4000" i="1" dirty="0" smtClean="0">
                <a:solidFill>
                  <a:schemeClr val="bg2">
                    <a:lumMod val="50000"/>
                  </a:schemeClr>
                </a:solidFill>
              </a:rPr>
              <a:t> nasilje</a:t>
            </a:r>
            <a:endParaRPr lang="hr-HR" sz="4000" i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3645024"/>
            <a:ext cx="3200400" cy="28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ravokutnik 4"/>
          <p:cNvSpPr/>
          <p:nvPr/>
        </p:nvSpPr>
        <p:spPr>
          <a:xfrm>
            <a:off x="755576" y="1916832"/>
            <a:ext cx="487828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vi-VN" sz="2800" b="1" i="1" dirty="0" smtClean="0"/>
              <a:t>putem interneta uključuje poticanje grupne mržnje, napade na privatnost, uznemiravanje, uhođenje, vrijeđanje, nesavjestan pristup štetnim sadržajima te širenje nasilnih i uvredljivih komentara.</a:t>
            </a:r>
            <a:endParaRPr lang="hr-HR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i="1" dirty="0" err="1" smtClean="0"/>
              <a:t>cyberbullying</a:t>
            </a:r>
            <a:endParaRPr lang="hr-HR" i="1" dirty="0"/>
          </a:p>
        </p:txBody>
      </p:sp>
      <p:sp>
        <p:nvSpPr>
          <p:cNvPr id="2" name="Rezervirano mjesto sadržaja 1"/>
          <p:cNvSpPr>
            <a:spLocks noGrp="1"/>
          </p:cNvSpPr>
          <p:nvPr>
            <p:ph sz="quarter" idx="2"/>
          </p:nvPr>
        </p:nvSpPr>
        <p:spPr/>
        <p:txBody>
          <a:bodyPr>
            <a:noAutofit/>
          </a:bodyPr>
          <a:lstStyle/>
          <a:p>
            <a:r>
              <a:rPr lang="hr-HR" sz="1800" dirty="0" err="1" smtClean="0"/>
              <a:t>Cyberbullying</a:t>
            </a:r>
            <a:r>
              <a:rPr lang="hr-HR" sz="1800" dirty="0" smtClean="0"/>
              <a:t> se najčešće provodi oblicima komunikacije u kojima identitet počinitelja može biti skriven. Nedostatak socijalnih i kontekstualnih naznaka, kao što su govor tijela i ton glasa, može imati mnoštvo učinaka: nema opipljive, afektivne povratne informacije o tome je li takvo ponašanje na internetu drugomu prouzročilo štetu . Anonimnost počiniteljima nasilja na internetu daje osjećaj da nekažnjeno mogu ne poštovati socijalne norme i ograničenja.</a:t>
            </a:r>
            <a:endParaRPr lang="hr-HR" sz="18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556792"/>
            <a:ext cx="3024336" cy="2879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zervirano mjesto sadržaja 7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hr-HR" b="1" dirty="0" smtClean="0"/>
              <a:t>Virtualno zlostavljanje</a:t>
            </a:r>
            <a:r>
              <a:rPr lang="hr-HR" dirty="0" smtClean="0"/>
              <a:t> je svako namjerno, ponavljano i agresivno ponašanje pojedinca ili skupine ljudi uporabom informatičkih i telekomunikacijskih sredstava, čija je namjera oštećivanje ili zlostavljanje drugih.</a:t>
            </a:r>
          </a:p>
          <a:p>
            <a:endParaRPr lang="hr-HR" dirty="0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19626698">
            <a:off x="5076056" y="2060848"/>
            <a:ext cx="3238768" cy="2207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Kako se zaštititi od </a:t>
            </a:r>
            <a:r>
              <a:rPr lang="hr-HR" dirty="0" err="1" smtClean="0"/>
              <a:t>cyberbullyinga</a:t>
            </a:r>
            <a:endParaRPr lang="hr-HR" dirty="0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1600" dirty="0" smtClean="0"/>
              <a:t>1. Nikad ne daj osobne informacije na internetu, bilo na chatu, </a:t>
            </a:r>
            <a:r>
              <a:rPr lang="hr-HR" sz="1600" dirty="0" err="1" smtClean="0"/>
              <a:t>blogovima</a:t>
            </a:r>
            <a:r>
              <a:rPr lang="hr-HR" sz="1600" dirty="0" smtClean="0"/>
              <a:t> ili osobnim web stranicama. </a:t>
            </a:r>
            <a:br>
              <a:rPr lang="hr-HR" sz="1600" dirty="0" smtClean="0"/>
            </a:br>
            <a:r>
              <a:rPr lang="hr-HR" sz="1600" dirty="0" smtClean="0"/>
              <a:t>2. Nikad nikome, osim roditeljima, ne reci svoju lozinku, čak ni prijateljima. </a:t>
            </a:r>
            <a:br>
              <a:rPr lang="hr-HR" sz="1600" dirty="0" smtClean="0"/>
            </a:br>
            <a:r>
              <a:rPr lang="hr-HR" sz="1600" dirty="0" smtClean="0"/>
              <a:t>3. Ako ti netko pošalje zlonamjernu ili prijeteću poruku, nemoj odgovoriti. Pokaži je odrasloj osobi kojoj vjeruješ. </a:t>
            </a:r>
            <a:br>
              <a:rPr lang="hr-HR" sz="1600" dirty="0" smtClean="0"/>
            </a:br>
            <a:r>
              <a:rPr lang="hr-HR" sz="1600" dirty="0" smtClean="0"/>
              <a:t>4. Nikad ne otvaraj e-</a:t>
            </a:r>
            <a:r>
              <a:rPr lang="hr-HR" sz="1600" dirty="0" err="1" smtClean="0"/>
              <a:t>mailove</a:t>
            </a:r>
            <a:r>
              <a:rPr lang="hr-HR" sz="1600" dirty="0" smtClean="0"/>
              <a:t> koje ti pošalje netko koga ne poznaješ ili netko za koga već znaš da je zlostavljač. </a:t>
            </a:r>
            <a:br>
              <a:rPr lang="hr-HR" sz="1600" dirty="0" smtClean="0"/>
            </a:br>
            <a:r>
              <a:rPr lang="hr-HR" sz="1600" dirty="0" smtClean="0"/>
              <a:t>5. Ne stavljaj na internet ništa što ne želiš da vide tvoji prijatelji iz razreda, čak ni u e-</a:t>
            </a:r>
            <a:r>
              <a:rPr lang="hr-HR" sz="1600" dirty="0" err="1" smtClean="0"/>
              <a:t>mailu</a:t>
            </a:r>
            <a:r>
              <a:rPr lang="hr-HR" sz="1600" dirty="0" smtClean="0"/>
              <a:t>. </a:t>
            </a:r>
            <a:br>
              <a:rPr lang="hr-HR" sz="1600" dirty="0" smtClean="0"/>
            </a:br>
            <a:r>
              <a:rPr lang="hr-HR" sz="1600" dirty="0" smtClean="0"/>
              <a:t>6. Ne šalji poruke kad si ljut. Prije nego što klikneš "Pošalji" zapitaj se kako bi se ti osjećao da primiš tu poruku. </a:t>
            </a:r>
            <a:br>
              <a:rPr lang="hr-HR" sz="1600" dirty="0" smtClean="0"/>
            </a:br>
            <a:r>
              <a:rPr lang="hr-HR" sz="1600" dirty="0" smtClean="0"/>
              <a:t>7.. </a:t>
            </a:r>
            <a:r>
              <a:rPr lang="hr-HR" sz="1600" dirty="0" err="1" smtClean="0"/>
              <a:t>Pomozi</a:t>
            </a:r>
            <a:r>
              <a:rPr lang="hr-HR" sz="1600" dirty="0" smtClean="0"/>
              <a:t> djeci koju na taj način zlostavljaju tako da ne prikrivaš nasilje i da odmah obavijestiš odrasle. </a:t>
            </a:r>
            <a:br>
              <a:rPr lang="hr-HR" sz="1600" dirty="0" smtClean="0"/>
            </a:br>
            <a:r>
              <a:rPr lang="hr-HR" sz="1600" dirty="0" smtClean="0"/>
              <a:t>8. I na internetu poštuj pravila ponašanja kao i u svakodnevnom životu.</a:t>
            </a:r>
            <a:endParaRPr lang="hr-H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latin typeface="Algerian" pitchFamily="82" charset="0"/>
              </a:rPr>
              <a:t>Marko </a:t>
            </a:r>
            <a:r>
              <a:rPr lang="hr-HR" dirty="0" err="1" smtClean="0">
                <a:latin typeface="Algerian" pitchFamily="82" charset="0"/>
              </a:rPr>
              <a:t>Trtoman</a:t>
            </a:r>
            <a:r>
              <a:rPr lang="hr-HR" dirty="0" smtClean="0">
                <a:latin typeface="Algerian" pitchFamily="82" charset="0"/>
              </a:rPr>
              <a:t>,Miho Kocelj,Tomislav </a:t>
            </a:r>
            <a:r>
              <a:rPr lang="hr-HR" dirty="0" err="1" smtClean="0">
                <a:latin typeface="Algerian" pitchFamily="82" charset="0"/>
              </a:rPr>
              <a:t>Čokljat</a:t>
            </a:r>
            <a:r>
              <a:rPr lang="hr-HR" dirty="0" smtClean="0">
                <a:latin typeface="Algerian" pitchFamily="82" charset="0"/>
              </a:rPr>
              <a:t> i Pero </a:t>
            </a:r>
            <a:r>
              <a:rPr lang="hr-HR" dirty="0" err="1" smtClean="0">
                <a:latin typeface="Algerian" pitchFamily="82" charset="0"/>
              </a:rPr>
              <a:t>Medak</a:t>
            </a:r>
            <a:endParaRPr lang="hr-HR" dirty="0">
              <a:latin typeface="Algerian" pitchFamily="82" charset="0"/>
            </a:endParaRP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r-HR" sz="8800" dirty="0" err="1" smtClean="0">
                <a:latin typeface="Algerian" pitchFamily="82" charset="0"/>
              </a:rPr>
              <a:t>the</a:t>
            </a:r>
            <a:r>
              <a:rPr lang="hr-HR" sz="8800" dirty="0" smtClean="0">
                <a:latin typeface="Algerian" pitchFamily="82" charset="0"/>
              </a:rPr>
              <a:t> </a:t>
            </a:r>
            <a:r>
              <a:rPr lang="hr-HR" sz="8800" dirty="0" err="1" smtClean="0">
                <a:latin typeface="Algerian" pitchFamily="82" charset="0"/>
              </a:rPr>
              <a:t>end</a:t>
            </a:r>
            <a:endParaRPr lang="hr-HR" sz="8800" dirty="0">
              <a:latin typeface="Algerian" pitchFamily="82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Gomilanj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Vrh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Words>165</Words>
  <Application>Microsoft Office PowerPoint</Application>
  <PresentationFormat>Prikaz na zaslonu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7" baseType="lpstr">
      <vt:lpstr>Gomilanje</vt:lpstr>
      <vt:lpstr>Nasilje na internetu</vt:lpstr>
      <vt:lpstr>Međuvršnjačko nasilje</vt:lpstr>
      <vt:lpstr>cyberbullying</vt:lpstr>
      <vt:lpstr>Slajd 4</vt:lpstr>
      <vt:lpstr>Kako se zaštititi od cyberbullyinga</vt:lpstr>
      <vt:lpstr>the end</vt:lpstr>
    </vt:vector>
  </TitlesOfParts>
  <Company>OSCAVTAT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Nasilje na internetu</dc:title>
  <dc:creator>Učenik8</dc:creator>
  <cp:lastModifiedBy>OSCAVTAT</cp:lastModifiedBy>
  <cp:revision>5</cp:revision>
  <dcterms:created xsi:type="dcterms:W3CDTF">2011-03-25T09:43:29Z</dcterms:created>
  <dcterms:modified xsi:type="dcterms:W3CDTF">2011-03-25T11:32:43Z</dcterms:modified>
</cp:coreProperties>
</file>