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0CD3C6-4C77-4F3C-9FEA-D27057A469C1}" type="datetimeFigureOut">
              <a:rPr lang="hr-HR" smtClean="0"/>
              <a:t>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422AA6-BD57-4942-BBC1-5F8C5EFA86B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172200" cy="1894362"/>
          </a:xfrm>
        </p:spPr>
        <p:txBody>
          <a:bodyPr>
            <a:normAutofit/>
          </a:bodyPr>
          <a:lstStyle/>
          <a:p>
            <a:r>
              <a:rPr lang="hr-HR" sz="4800" u="sng" dirty="0"/>
              <a:t>fiume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04864"/>
            <a:ext cx="6172200" cy="1371600"/>
          </a:xfrm>
        </p:spPr>
        <p:txBody>
          <a:bodyPr/>
          <a:lstStyle/>
          <a:p>
            <a:r>
              <a:rPr lang="hr-HR" u="sng" dirty="0"/>
              <a:t>La </a:t>
            </a:r>
            <a:r>
              <a:rPr lang="hr-HR" u="sng" dirty="0" err="1"/>
              <a:t>mia</a:t>
            </a:r>
            <a:r>
              <a:rPr lang="hr-HR" u="sng" dirty="0"/>
              <a:t> </a:t>
            </a:r>
            <a:r>
              <a:rPr lang="hr-HR" u="sng" dirty="0" err="1"/>
              <a:t>città</a:t>
            </a:r>
            <a:endParaRPr lang="hr-H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320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Rijeka è una città molto bella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888432" cy="25202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382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172200" cy="2053590"/>
          </a:xfrm>
        </p:spPr>
        <p:txBody>
          <a:bodyPr/>
          <a:lstStyle/>
          <a:p>
            <a:r>
              <a:rPr lang="it-IT" dirty="0"/>
              <a:t>Mi piace camminare VICINO al mare.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8" y="2780928"/>
            <a:ext cx="5212071" cy="302433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212071" cy="293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6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Quest'anno, Rijeka è diventata la capitale europea della cultura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09925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70892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4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r>
              <a:rPr lang="it-IT" dirty="0"/>
              <a:t>Adoro il carnevale perché posso parteciparvi. Mi piace la gente positiva al carnevale.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380884" cy="2545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774082" cy="184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4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/>
            </a:br>
            <a:r>
              <a:rPr lang="it-IT"/>
              <a:t>fiume </a:t>
            </a:r>
            <a:r>
              <a:rPr lang="it-IT" dirty="0"/>
              <a:t>ha la vista più bella da Trsat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34192"/>
            <a:ext cx="4229115" cy="280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2806"/>
            <a:ext cx="464253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1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26</Words>
  <Application>Microsoft Office PowerPoint</Application>
  <PresentationFormat>Prikaz na zaslonu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Oriel</vt:lpstr>
      <vt:lpstr>fiume</vt:lpstr>
      <vt:lpstr> Rijeka è una città molto bella</vt:lpstr>
      <vt:lpstr>Mi piace camminare VICINO al mare.</vt:lpstr>
      <vt:lpstr> Quest'anno, Rijeka è diventata la capitale europea della cultura</vt:lpstr>
      <vt:lpstr>Adoro il carnevale perché posso parteciparvi. Mi piace la gente positiva al carnevale.</vt:lpstr>
      <vt:lpstr> fiume ha la vista più bella da Trsat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fiume</dc:title>
  <dc:creator>CG</dc:creator>
  <cp:lastModifiedBy>ivana balen grudenić</cp:lastModifiedBy>
  <cp:revision>5</cp:revision>
  <dcterms:created xsi:type="dcterms:W3CDTF">2020-05-08T06:56:48Z</dcterms:created>
  <dcterms:modified xsi:type="dcterms:W3CDTF">2020-05-08T08:01:30Z</dcterms:modified>
</cp:coreProperties>
</file>