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4"/>
  </p:handoutMasterIdLst>
  <p:sldIdLst>
    <p:sldId id="260" r:id="rId2"/>
    <p:sldId id="261" r:id="rId3"/>
    <p:sldId id="262" r:id="rId4"/>
    <p:sldId id="263" r:id="rId5"/>
    <p:sldId id="264" r:id="rId6"/>
    <p:sldId id="266" r:id="rId7"/>
    <p:sldId id="265" r:id="rId8"/>
    <p:sldId id="268" r:id="rId9"/>
    <p:sldId id="267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2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pl-PL" dirty="0" smtClean="0"/>
              <a:t>2.3. (B) Uporaba naredbi za petlju bez logičkog uvjeta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2. (B) BASIC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pl-PL" dirty="0" smtClean="0"/>
              <a:t>2.3. (B) Uporaba naredbi za petlju bez logičkog uvjeta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</a:t>
            </a:r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6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Često se jedna petlja nalazi unutar druge pa razlikujemo unutarnju i vanjsku petlju. Moraju imati različite nazive varijabli.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Petlja u petlji</a:t>
            </a:r>
            <a:endParaRPr lang="hr-H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89201" y="467472"/>
            <a:ext cx="3726203" cy="5961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7656" y="1285860"/>
            <a:ext cx="738983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Pojmovi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Naredba za petlju bez logičkog uvjeta</a:t>
            </a:r>
            <a:r>
              <a:rPr lang="hr-HR" dirty="0" smtClean="0"/>
              <a:t> -</a:t>
            </a:r>
            <a:r>
              <a:rPr lang="hr-HR" b="1" dirty="0" smtClean="0"/>
              <a:t> </a:t>
            </a:r>
            <a:r>
              <a:rPr lang="hr-HR" dirty="0" smtClean="0"/>
              <a:t>Naredbe u petlji se izvode točno određen broj puta, ovisno o početnoj i konačnoj vrijednosti brojača</a:t>
            </a:r>
          </a:p>
          <a:p>
            <a:r>
              <a:rPr lang="hr-HR" dirty="0" smtClean="0"/>
              <a:t>Oblik petlje je:</a:t>
            </a:r>
          </a:p>
          <a:p>
            <a:r>
              <a:rPr lang="hr-HR" dirty="0" smtClean="0"/>
              <a:t>FOR naziv_brojača = početna_vrijednost_brojača TO konačna_vrijednost_brojača </a:t>
            </a:r>
          </a:p>
          <a:p>
            <a:r>
              <a:rPr lang="hr-HR" dirty="0" smtClean="0"/>
              <a:t>	</a:t>
            </a:r>
            <a:r>
              <a:rPr lang="hr-HR" i="1" dirty="0" smtClean="0"/>
              <a:t>naredbe…</a:t>
            </a:r>
            <a:endParaRPr lang="hr-HR" dirty="0" smtClean="0"/>
          </a:p>
          <a:p>
            <a:r>
              <a:rPr lang="hr-HR" dirty="0" smtClean="0"/>
              <a:t>NEXT naziv_brojača</a:t>
            </a:r>
          </a:p>
          <a:p>
            <a:r>
              <a:rPr lang="hr-HR" b="1" dirty="0" smtClean="0"/>
              <a:t>STEP </a:t>
            </a:r>
            <a:r>
              <a:rPr lang="hr-HR" dirty="0" smtClean="0"/>
              <a:t>- Naredbom STEP (korak) određujemo promjenu iznosa brojača.</a:t>
            </a:r>
            <a:endParaRPr lang="hr-HR" smtClean="0"/>
          </a:p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ovim petljama uvjet je </a:t>
            </a:r>
            <a:r>
              <a:rPr lang="hr-HR" b="1" dirty="0" smtClean="0"/>
              <a:t>zadan unaprijed</a:t>
            </a:r>
            <a:r>
              <a:rPr lang="hr-HR" dirty="0" smtClean="0"/>
              <a:t>. Nema potrebe za logičkim ispitivanjem je li uvjet ispunjen ili nije</a:t>
            </a:r>
            <a:r>
              <a:rPr lang="hr-HR" dirty="0" smtClean="0"/>
              <a:t>.</a:t>
            </a:r>
          </a:p>
          <a:p>
            <a:r>
              <a:rPr lang="hr-HR" dirty="0" smtClean="0"/>
              <a:t>Naše osmogodišnje školovanje možemo prikazati petljom bez logičkog uvjeta. Unaprijed znamo da trebamo završiti osam razreda osnovne škole. Kad završimo osam razreda možemo se upisati u srednju školu.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Zašto ih zovemo petljama bez logičkog uvjeta?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2757478" cy="2011354"/>
          </a:xfrm>
        </p:spPr>
        <p:txBody>
          <a:bodyPr/>
          <a:lstStyle/>
          <a:p>
            <a:r>
              <a:rPr lang="hr-HR" dirty="0" err="1" smtClean="0"/>
              <a:t>FOR...TO...NEXT</a:t>
            </a:r>
            <a:endParaRPr lang="hr-H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919850"/>
            <a:ext cx="6215074" cy="5217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71473" y="1214423"/>
            <a:ext cx="3000395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Napišite program kojim ćete koristeći FOR NEXT petlju ispisati vrijednost brojača od 1 do 5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596484"/>
            <a:ext cx="5000660" cy="5813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/>
              <a:t>Proširimo</a:t>
            </a:r>
            <a:r>
              <a:rPr lang="hr-HR" dirty="0" smtClean="0"/>
              <a:t> naredbu </a:t>
            </a:r>
            <a:r>
              <a:rPr lang="hr-HR" b="1" dirty="0" smtClean="0"/>
              <a:t>FOR i=1 TO 10</a:t>
            </a:r>
            <a:r>
              <a:rPr lang="hr-HR" dirty="0" smtClean="0"/>
              <a:t> naredbom </a:t>
            </a:r>
            <a:r>
              <a:rPr lang="hr-HR" b="1" dirty="0" smtClean="0"/>
              <a:t>STEP 2</a:t>
            </a:r>
            <a:r>
              <a:rPr lang="hr-HR" dirty="0" smtClean="0"/>
              <a:t>. Naredbu STEP prevodimo kao korak. 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 smtClean="0"/>
              <a:t>prethodnim primjerima iako nismo pisali naredbu STEP pretpostavili smo njezinu početnu vrijednost, a to je 1. </a:t>
            </a:r>
            <a:endParaRPr lang="hr-HR" dirty="0" smtClean="0"/>
          </a:p>
          <a:p>
            <a:r>
              <a:rPr lang="hr-HR" dirty="0" smtClean="0"/>
              <a:t>Svaki </a:t>
            </a:r>
            <a:r>
              <a:rPr lang="hr-HR" dirty="0" smtClean="0"/>
              <a:t>puta nakon izvršene naredbe NEXT vrijednost brojača povećana je za 1.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 smtClean="0"/>
              <a:t>želimo vrijednost brojača povećati za proizvoljno povećanje koristimo naredbu STEP </a:t>
            </a:r>
            <a:r>
              <a:rPr lang="hr-HR" i="1" dirty="0" smtClean="0"/>
              <a:t>vrijednost</a:t>
            </a:r>
            <a:r>
              <a:rPr lang="hr-HR" dirty="0" smtClean="0"/>
              <a:t>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 smtClean="0"/>
              <a:t>je vrijednost koraka 2 ispisati ćemo samo neparne brojeve za svaku početnu vrijednost brojača koji je neparni broj.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STEP </a:t>
            </a:r>
            <a:r>
              <a:rPr lang="hr-HR" dirty="0" smtClean="0"/>
              <a:t>naredba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STEP </a:t>
            </a:r>
            <a:r>
              <a:rPr lang="hr-HR" dirty="0" smtClean="0"/>
              <a:t>naredba</a:t>
            </a:r>
            <a:endParaRPr lang="hr-H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68"/>
            <a:ext cx="6381811" cy="238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79690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Zbrajanje u petlji FOR NEXT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4" y="1357298"/>
            <a:ext cx="335758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Napiši program koji ispisuje zbroj parnih brojeva od 1 do 20.</a:t>
            </a:r>
            <a:endParaRPr lang="hr-H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00339"/>
            <a:ext cx="4693380" cy="63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79690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Više petlji u programu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4" y="1357298"/>
            <a:ext cx="3357585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Napišite program u kojem će se u jednoj petlji 3 puta ispisati riječ "Olimpijske" a u drugoj 3 puta riječ "igre".</a:t>
            </a:r>
            <a:endParaRPr lang="hr-H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1934" y="819028"/>
            <a:ext cx="4794254" cy="496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018977"/>
          </a:xfrm>
        </p:spPr>
        <p:txBody>
          <a:bodyPr/>
          <a:lstStyle/>
          <a:p>
            <a:r>
              <a:rPr lang="hr-HR" dirty="0" smtClean="0"/>
              <a:t>Naredbom </a:t>
            </a:r>
            <a:r>
              <a:rPr lang="hr-HR" b="1" dirty="0" smtClean="0"/>
              <a:t>EXIT</a:t>
            </a:r>
            <a:r>
              <a:rPr lang="hr-HR" dirty="0" smtClean="0"/>
              <a:t> možemo završiti ponavljanje u petlji neovisno o krajnjoj vrijednosti brojača.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EXIT naredba</a:t>
            </a:r>
            <a:endParaRPr lang="hr-H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14620"/>
            <a:ext cx="6400307" cy="284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</TotalTime>
  <Words>291</Words>
  <Application>Microsoft Office PowerPoint</Application>
  <PresentationFormat>Prikaz na zaslonu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Gomilanje</vt:lpstr>
      <vt:lpstr> Nastavna jedinica: 2.3. (B) Uporaba naredbi za petlju bez logičkog uvjeta</vt:lpstr>
      <vt:lpstr>Zašto ih zovemo petljama bez logičkog uvjeta?</vt:lpstr>
      <vt:lpstr>FOR...TO...NEXT</vt:lpstr>
      <vt:lpstr>Primjer</vt:lpstr>
      <vt:lpstr>STEP naredba</vt:lpstr>
      <vt:lpstr>STEP naredba</vt:lpstr>
      <vt:lpstr>Zbrajanje u petlji FOR NEXT</vt:lpstr>
      <vt:lpstr>Više petlji u programu</vt:lpstr>
      <vt:lpstr>EXIT naredba</vt:lpstr>
      <vt:lpstr>Petlja u petlji</vt:lpstr>
      <vt:lpstr>Slajd 11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64</cp:revision>
  <dcterms:created xsi:type="dcterms:W3CDTF">2010-07-29T06:54:58Z</dcterms:created>
  <dcterms:modified xsi:type="dcterms:W3CDTF">2010-08-01T15:44:35Z</dcterms:modified>
</cp:coreProperties>
</file>