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4"/>
  </p:handoutMasterIdLst>
  <p:sldIdLst>
    <p:sldId id="260" r:id="rId2"/>
    <p:sldId id="261" r:id="rId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6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4400" dirty="0" smtClean="0"/>
              <a:t>2.2. (B) Primjena programiranja u nastavi matematike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2. BASIC</a:t>
            </a:r>
            <a:endParaRPr lang="hr-HR" sz="2800" dirty="0" smtClean="0"/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hr-HR" dirty="0" smtClean="0"/>
              <a:t>2.2. (B) Primjena programiranja u nastavi matematike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8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Crtanje kvadratne funkcije </a:t>
            </a:r>
            <a:r>
              <a:rPr lang="hr-HR" dirty="0" smtClean="0"/>
              <a:t>– je postupak crtanja matematičke funkcije. Kako je rezultat funkcije zakrivljena crta graf funkcije crtamo kao skup točaka funkcije </a:t>
            </a:r>
            <a:r>
              <a:rPr lang="hr-HR" b="1" dirty="0" smtClean="0"/>
              <a:t>y = f(x)</a:t>
            </a:r>
            <a:r>
              <a:rPr lang="hr-HR" dirty="0" smtClean="0"/>
              <a:t>. Izgled grafa, kao i gustoću točaka trebamo prilagoditi koordinatnom sustavu QBASIC-a.</a:t>
            </a:r>
          </a:p>
          <a:p>
            <a:r>
              <a:rPr lang="hr-HR" b="1" smtClean="0"/>
              <a:t>Crtanje funkcije drugog korijena</a:t>
            </a:r>
            <a:r>
              <a:rPr lang="hr-HR" smtClean="0"/>
              <a:t> – je postupak crtanja matematičke funkcije na način objašnjen pod crtanje kvadratne funkcije.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65</Words>
  <Application>Microsoft Office PowerPoint</Application>
  <PresentationFormat>Prikaz na zaslonu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3" baseType="lpstr">
      <vt:lpstr>Gomilanje</vt:lpstr>
      <vt:lpstr> Nastavna jedinica: 2.2. (B) Primjena programiranja u nastavi matematike</vt:lpstr>
      <vt:lpstr>Pojmovi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36</cp:revision>
  <dcterms:created xsi:type="dcterms:W3CDTF">2010-07-29T06:54:58Z</dcterms:created>
  <dcterms:modified xsi:type="dcterms:W3CDTF">2010-08-02T00:55:22Z</dcterms:modified>
</cp:coreProperties>
</file>