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3"/>
  </p:handoutMasterIdLst>
  <p:sldIdLst>
    <p:sldId id="260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2.8.2010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000" dirty="0" smtClean="0"/>
              <a:t>2.3. (B) Primjena programiranja u nastavi fizike i kemije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2.3. (B) Primjena programiranja u nastavi fizike i kemije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6</Words>
  <Application>Microsoft Office PowerPoint</Application>
  <PresentationFormat>Prikaz na zaslonu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Gomilanje</vt:lpstr>
      <vt:lpstr> Nastavna jedinica: 2.3. (B) Primjena programiranja u nastavi fizike i kemije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37</cp:revision>
  <dcterms:created xsi:type="dcterms:W3CDTF">2010-07-29T06:54:58Z</dcterms:created>
  <dcterms:modified xsi:type="dcterms:W3CDTF">2010-08-02T00:55:56Z</dcterms:modified>
</cp:coreProperties>
</file>