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13"/>
  </p:handout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1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pl-PL" dirty="0" smtClean="0"/>
              <a:t>1.1. (B) Uporaba naredbe za petlju s logičkim uvjetom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(B) BASIC</a:t>
            </a:r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pl-PL" dirty="0" smtClean="0"/>
              <a:t>1.1. (B) Uporaba naredbe za petlju s logičkim uvjetom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7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dirty="0" smtClean="0"/>
              <a:t>U petljama je vrlo bitno </a:t>
            </a:r>
            <a:r>
              <a:rPr lang="hr-HR" b="1" dirty="0" smtClean="0"/>
              <a:t>kada je trenutak provjere uvjeta, na kraju ili na početku petlje</a:t>
            </a:r>
            <a:r>
              <a:rPr lang="hr-HR" dirty="0" smtClean="0"/>
              <a:t>.</a:t>
            </a:r>
          </a:p>
          <a:p>
            <a:pPr lvl="0"/>
            <a:r>
              <a:rPr lang="hr-HR" dirty="0" smtClean="0"/>
              <a:t>Ako uvjet ispitujemo na početku petlje, može se dogoditi da se petlja uopće ne izvrši (ako uvjet nije istinit).</a:t>
            </a:r>
          </a:p>
          <a:p>
            <a:pPr lvl="0"/>
            <a:r>
              <a:rPr lang="hr-HR" dirty="0" smtClean="0"/>
              <a:t>Ako uvjet ispitujemo na kraju petlje, tada će se naredbe petlje izvršiti barem jedanput neovisno o uvjetu.</a:t>
            </a:r>
          </a:p>
          <a:p>
            <a:pPr lvl="0"/>
            <a:r>
              <a:rPr lang="hr-HR" dirty="0" smtClean="0"/>
              <a:t>U petljama DO – LOOP moramo zadati način promjene vrijednosti brojača.</a:t>
            </a:r>
          </a:p>
          <a:p>
            <a:pPr lvl="0"/>
            <a:r>
              <a:rPr lang="hr-HR" dirty="0" smtClean="0"/>
              <a:t>Petlje DO WHILE – LOOP i DO – LOOP WHILE izvršavaju naredbe unutar petlje dok je zadani uvjet istinit.</a:t>
            </a:r>
          </a:p>
          <a:p>
            <a:r>
              <a:rPr lang="hr-HR" smtClean="0"/>
              <a:t>Petlje DO UNTIL – LOOP i DO – LOOP UNTIL izvršavaju naredbe unutar petlje dok je zadani uvjet lažan.</a:t>
            </a:r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Mjesto uvjeta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Naredba za petlju s logičkim uvjetom </a:t>
            </a:r>
            <a:r>
              <a:rPr lang="hr-HR" dirty="0" smtClean="0"/>
              <a:t>– U ovoj petlji ne znamo koliko će se puta izvršavati naredbe koje se nalaze unutar nje. To ovisi o tome je li postavljeni uvjet u petlji ispunjen ili nije.</a:t>
            </a:r>
          </a:p>
          <a:p>
            <a:r>
              <a:rPr lang="hr-HR" dirty="0" smtClean="0"/>
              <a:t>Petlje s </a:t>
            </a:r>
            <a:r>
              <a:rPr lang="hr-HR" b="1" dirty="0" smtClean="0"/>
              <a:t>logičkim uvjet</a:t>
            </a:r>
            <a:r>
              <a:rPr lang="hr-HR" dirty="0" smtClean="0"/>
              <a:t>om određene su logičkim uvjetom koji može biti postavljen na početku ili kraju petlje.</a:t>
            </a:r>
          </a:p>
          <a:p>
            <a:r>
              <a:rPr lang="hr-HR" dirty="0" smtClean="0"/>
              <a:t>Broj ponavljanja u petlji </a:t>
            </a:r>
            <a:r>
              <a:rPr lang="hr-HR" b="1" dirty="0" smtClean="0"/>
              <a:t>nije unaprijed određen</a:t>
            </a:r>
            <a:r>
              <a:rPr lang="hr-HR" dirty="0" smtClean="0"/>
              <a:t> kao u petlji FOR – NEXT. </a:t>
            </a:r>
          </a:p>
          <a:p>
            <a:r>
              <a:rPr lang="hr-HR" dirty="0" smtClean="0"/>
              <a:t>Postoji nekoliko oblika ovih petlji (WHILE – WEND, DO – LOOP). Upoznat ćemo neke od njih.</a:t>
            </a:r>
            <a:endParaRPr lang="hr-HR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161853"/>
          </a:xfrm>
        </p:spPr>
        <p:txBody>
          <a:bodyPr/>
          <a:lstStyle/>
          <a:p>
            <a:r>
              <a:rPr lang="hr-HR" dirty="0" smtClean="0"/>
              <a:t>Ovom naredbom zaokružujemo decimalni broj na </a:t>
            </a:r>
            <a:r>
              <a:rPr lang="hr-HR" b="1" dirty="0" smtClean="0"/>
              <a:t>jednaku</a:t>
            </a:r>
            <a:r>
              <a:rPr lang="hr-HR" dirty="0" smtClean="0"/>
              <a:t> ili </a:t>
            </a:r>
            <a:r>
              <a:rPr lang="hr-HR" b="1" dirty="0" smtClean="0"/>
              <a:t>manju</a:t>
            </a:r>
            <a:r>
              <a:rPr lang="hr-HR" dirty="0" smtClean="0"/>
              <a:t> </a:t>
            </a:r>
            <a:r>
              <a:rPr lang="hr-HR" b="1" dirty="0" smtClean="0"/>
              <a:t>cjelobrojnu</a:t>
            </a:r>
            <a:r>
              <a:rPr lang="hr-HR" dirty="0" smtClean="0"/>
              <a:t> vrijednost.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Naredba INTEGER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86058"/>
            <a:ext cx="7858180" cy="117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947539"/>
          </a:xfrm>
        </p:spPr>
        <p:txBody>
          <a:bodyPr/>
          <a:lstStyle/>
          <a:p>
            <a:r>
              <a:rPr lang="hr-HR" b="1" dirty="0" smtClean="0"/>
              <a:t>a MOD b </a:t>
            </a:r>
            <a:r>
              <a:rPr lang="hr-HR" dirty="0" smtClean="0"/>
              <a:t>ispisuje </a:t>
            </a:r>
            <a:r>
              <a:rPr lang="hr-HR" b="1" dirty="0" smtClean="0"/>
              <a:t>ostatak </a:t>
            </a:r>
            <a:r>
              <a:rPr lang="hr-HR" dirty="0" smtClean="0"/>
              <a:t>cjelobrojnog dijeljenja dva broja.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Naredba MOD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55365" y="2571744"/>
            <a:ext cx="7760040" cy="134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Naredba RND vraća slučajni broj u rasponu od</a:t>
            </a:r>
            <a:r>
              <a:rPr lang="hr-HR" b="1" dirty="0" smtClean="0"/>
              <a:t> 0 do 1.</a:t>
            </a:r>
            <a:r>
              <a:rPr lang="hr-HR" dirty="0" smtClean="0"/>
              <a:t> </a:t>
            </a:r>
            <a:endParaRPr lang="hr-HR" dirty="0" smtClean="0"/>
          </a:p>
          <a:p>
            <a:r>
              <a:rPr lang="hr-HR" dirty="0" smtClean="0"/>
              <a:t>Ako na početku programa upišemo RANDOMIZE TIMER izbjeći ćemo ponavljanje ispisa istih brojeva tijekom ponovnog pokretanja programa.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Naredba RND </a:t>
            </a:r>
            <a:endParaRPr lang="hr-HR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8039" y="3857628"/>
            <a:ext cx="8188803" cy="139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876233"/>
          </a:xfrm>
        </p:spPr>
        <p:txBody>
          <a:bodyPr/>
          <a:lstStyle/>
          <a:p>
            <a:r>
              <a:rPr lang="hr-HR" dirty="0" smtClean="0"/>
              <a:t>U petom razredu smo naučili da je svaki znak koji se može unijeti s tipkovnice kodiran. </a:t>
            </a:r>
            <a:endParaRPr lang="hr-HR" dirty="0" smtClean="0"/>
          </a:p>
          <a:p>
            <a:r>
              <a:rPr lang="hr-HR" dirty="0" smtClean="0"/>
              <a:t>Rabeći </a:t>
            </a:r>
            <a:r>
              <a:rPr lang="hr-HR" dirty="0" smtClean="0"/>
              <a:t>naredbu CHR$ (brojevi od 1 do 255) možemo ispisati znak za zadani kodni broj.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Naredba CHR$ (brojevi od 1 do 255)</a:t>
            </a:r>
            <a:endParaRPr lang="hr-H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3786190"/>
            <a:ext cx="803194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019109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Naredba INKEY$ tijekom izvođenje programa učitava ("hvata") kodni znak pritisnute tipke na tipkovnici. </a:t>
            </a:r>
            <a:endParaRPr lang="hr-HR" dirty="0" smtClean="0"/>
          </a:p>
          <a:p>
            <a:r>
              <a:rPr lang="hr-HR" dirty="0" smtClean="0"/>
              <a:t>Znak </a:t>
            </a:r>
            <a:r>
              <a:rPr lang="hr-HR" dirty="0" smtClean="0"/>
              <a:t>pritisnute tipke se ne ispisuje na zaslonu. </a:t>
            </a:r>
            <a:endParaRPr lang="hr-HR" dirty="0" smtClean="0"/>
          </a:p>
          <a:p>
            <a:r>
              <a:rPr lang="hr-HR" dirty="0" smtClean="0"/>
              <a:t>Ovu </a:t>
            </a:r>
            <a:r>
              <a:rPr lang="hr-HR" dirty="0" smtClean="0"/>
              <a:t>naredbu zajedno s naredbom CHR$ često koristimo kao uvjet za prekid izvođenja programa.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Naredba INKEY</a:t>
            </a:r>
            <a:r>
              <a:rPr lang="hr-HR" dirty="0" smtClean="0"/>
              <a:t>$</a:t>
            </a:r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000504"/>
            <a:ext cx="4096757" cy="7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b="1" dirty="0" smtClean="0"/>
              <a:t>WHILE</a:t>
            </a:r>
            <a:r>
              <a:rPr lang="hr-HR" dirty="0" smtClean="0"/>
              <a:t> </a:t>
            </a:r>
            <a:r>
              <a:rPr lang="hr-HR" b="1" dirty="0" smtClean="0"/>
              <a:t>uvjet istinit</a:t>
            </a:r>
            <a:endParaRPr lang="hr-HR" dirty="0" smtClean="0"/>
          </a:p>
          <a:p>
            <a:pPr lvl="1"/>
            <a:r>
              <a:rPr lang="hr-HR" b="1" i="1" dirty="0" smtClean="0"/>
              <a:t>naredbe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b="1" dirty="0" smtClean="0"/>
              <a:t>WEND 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/>
              <a:t>U ovoj petlji se zadani uvjet (logički izraz) provjerava samo na početku petlje. </a:t>
            </a:r>
            <a:endParaRPr lang="hr-HR" dirty="0" smtClean="0"/>
          </a:p>
          <a:p>
            <a:r>
              <a:rPr lang="hr-HR" dirty="0" smtClean="0"/>
              <a:t>Petlja </a:t>
            </a:r>
            <a:r>
              <a:rPr lang="hr-HR" dirty="0" smtClean="0"/>
              <a:t>se izvodi sve dok je uvjet istinit. </a:t>
            </a:r>
            <a:endParaRPr lang="hr-HR" dirty="0" smtClean="0"/>
          </a:p>
          <a:p>
            <a:r>
              <a:rPr lang="hr-HR" dirty="0" smtClean="0"/>
              <a:t>Završetak </a:t>
            </a:r>
            <a:r>
              <a:rPr lang="hr-HR" dirty="0" smtClean="0"/>
              <a:t>petlje označava riječ WEND (WHILE END).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WHILE… WEND PETLJA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519043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Petlje u kojima se ispituje je li postavljeni uvjet istinit mogu imati ovakav oblik</a:t>
            </a:r>
            <a:r>
              <a:rPr lang="hr-HR" dirty="0" smtClean="0"/>
              <a:t>:</a:t>
            </a:r>
          </a:p>
          <a:p>
            <a:r>
              <a:rPr lang="hr-HR" b="1" dirty="0" smtClean="0"/>
              <a:t>DO WHILE…. LOOP i DO LOOP….. WHILE petlja </a:t>
            </a:r>
            <a:endParaRPr lang="hr-HR" b="1" dirty="0" smtClean="0"/>
          </a:p>
          <a:p>
            <a:r>
              <a:rPr lang="hr-HR" dirty="0" smtClean="0"/>
              <a:t>Pojam </a:t>
            </a:r>
            <a:r>
              <a:rPr lang="hr-HR" b="1" dirty="0" smtClean="0"/>
              <a:t>WHILE</a:t>
            </a:r>
            <a:r>
              <a:rPr lang="hr-HR" dirty="0" smtClean="0"/>
              <a:t> možemo prevesti kao pojam </a:t>
            </a:r>
            <a:r>
              <a:rPr lang="hr-HR" b="1" dirty="0" smtClean="0"/>
              <a:t>DOK JE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</a:t>
            </a:r>
            <a:r>
              <a:rPr lang="hr-HR" dirty="0" smtClean="0"/>
              <a:t>etlje </a:t>
            </a:r>
            <a:r>
              <a:rPr lang="hr-HR" dirty="0" smtClean="0"/>
              <a:t>u kojima se ispituje je li postavljeni uvjet istinit</a:t>
            </a:r>
            <a:endParaRPr lang="hr-H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05826" y="3357562"/>
            <a:ext cx="7380950" cy="1650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Petlje u kojima se ispituje je li postavljeni uvjet lažan mogu imati ovakav oblik:</a:t>
            </a:r>
          </a:p>
          <a:p>
            <a:r>
              <a:rPr lang="hr-HR" dirty="0" smtClean="0"/>
              <a:t> </a:t>
            </a:r>
            <a:r>
              <a:rPr lang="hr-HR" b="1" dirty="0" smtClean="0"/>
              <a:t>DO </a:t>
            </a:r>
            <a:r>
              <a:rPr lang="hr-HR" b="1" dirty="0" smtClean="0"/>
              <a:t>UNTIL… LOOP i DO LOOP….. UNTIL petlja </a:t>
            </a:r>
            <a:endParaRPr lang="hr-HR" b="1" dirty="0" smtClean="0"/>
          </a:p>
          <a:p>
            <a:r>
              <a:rPr lang="hr-HR" dirty="0" smtClean="0"/>
              <a:t>Pojam </a:t>
            </a:r>
            <a:r>
              <a:rPr lang="hr-HR" b="1" dirty="0" smtClean="0"/>
              <a:t>UNTIL</a:t>
            </a:r>
            <a:r>
              <a:rPr lang="hr-HR" dirty="0" smtClean="0"/>
              <a:t> možemo prevesti kao pojam </a:t>
            </a:r>
            <a:r>
              <a:rPr lang="hr-HR" b="1" dirty="0" smtClean="0"/>
              <a:t>DOK NE BUDE</a:t>
            </a:r>
            <a:r>
              <a:rPr lang="hr-HR" dirty="0" smtClean="0"/>
              <a:t>, odnosno izvršavaj petlju sve dok uvjet ne bude ispunjen. Sve dok je uvjet </a:t>
            </a:r>
            <a:r>
              <a:rPr lang="hr-HR" b="1" dirty="0" smtClean="0"/>
              <a:t>ne ispunjen (uvjet lažan)</a:t>
            </a:r>
            <a:r>
              <a:rPr lang="hr-HR" dirty="0" smtClean="0"/>
              <a:t> petlja će se izvršavati.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Petlje u kojima se ispituje je li postavljeni uvjet </a:t>
            </a:r>
            <a:r>
              <a:rPr lang="hr-HR" dirty="0" smtClean="0"/>
              <a:t>lažan</a:t>
            </a:r>
            <a:endParaRPr lang="hr-H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357694"/>
            <a:ext cx="722026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</TotalTime>
  <Words>454</Words>
  <Application>Microsoft Office PowerPoint</Application>
  <PresentationFormat>Prikaz na zaslonu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Gomilanje</vt:lpstr>
      <vt:lpstr> Nastavna jedinica: 1.1. (B) Uporaba naredbe za petlju s logičkim uvjetom</vt:lpstr>
      <vt:lpstr>Naredba INTEGER</vt:lpstr>
      <vt:lpstr>Naredba MOD</vt:lpstr>
      <vt:lpstr>Naredba RND </vt:lpstr>
      <vt:lpstr>Naredba CHR$ (brojevi od 1 do 255)</vt:lpstr>
      <vt:lpstr>Naredba INKEY$</vt:lpstr>
      <vt:lpstr>WHILE… WEND PETLJA</vt:lpstr>
      <vt:lpstr>Petlje u kojima se ispituje je li postavljeni uvjet istinit</vt:lpstr>
      <vt:lpstr>Petlje u kojima se ispituje je li postavljeni uvjet lažan</vt:lpstr>
      <vt:lpstr>Mjesto uvjeta</vt:lpstr>
      <vt:lpstr>Pojmovi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48</cp:revision>
  <dcterms:created xsi:type="dcterms:W3CDTF">2010-07-29T06:54:58Z</dcterms:created>
  <dcterms:modified xsi:type="dcterms:W3CDTF">2010-08-05T14:38:59Z</dcterms:modified>
</cp:coreProperties>
</file>