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7" d="100"/>
          <a:sy n="57" d="100"/>
        </p:scale>
        <p:origin x="-60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pl-PL" dirty="0" smtClean="0"/>
              <a:t>4.3. (B) Naredbe za ulaz i izlaz podataka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</a:t>
            </a:r>
            <a:r>
              <a:rPr lang="hr-HR" sz="2800" b="1" dirty="0" smtClean="0"/>
              <a:t>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 4. (B) BASIC</a:t>
            </a:r>
            <a:endParaRPr lang="hr-HR" sz="2800" dirty="0" smtClean="0"/>
          </a:p>
          <a:p>
            <a:r>
              <a:rPr lang="hr-HR" b="1" dirty="0" smtClean="0"/>
              <a:t>Kataloška tema:</a:t>
            </a:r>
            <a:br>
              <a:rPr lang="hr-HR" b="1" dirty="0" smtClean="0"/>
            </a:br>
            <a:r>
              <a:rPr lang="pl-PL" dirty="0" smtClean="0"/>
              <a:t>4.3. (B) Naredbe za ulaz i izlaz podataka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portal 5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186766" cy="3019242"/>
          </a:xfrm>
        </p:spPr>
        <p:txBody>
          <a:bodyPr>
            <a:normAutofit/>
          </a:bodyPr>
          <a:lstStyle/>
          <a:p>
            <a:r>
              <a:rPr lang="hr-HR" dirty="0" smtClean="0"/>
              <a:t>Naredbom PRINT ispisujemo tekst </a:t>
            </a:r>
            <a:r>
              <a:rPr lang="hr-HR" b="1" dirty="0" smtClean="0"/>
              <a:t>na zaslonu monitora</a:t>
            </a:r>
            <a:r>
              <a:rPr lang="hr-HR" dirty="0" smtClean="0"/>
              <a:t>. Često taj tekst služi kao komentar izlaznih vrijednosti računskih radnji koje izvršavamo programom.</a:t>
            </a:r>
          </a:p>
          <a:p>
            <a:r>
              <a:rPr lang="hr-HR" dirty="0" smtClean="0"/>
              <a:t>Tekst </a:t>
            </a:r>
            <a:r>
              <a:rPr lang="hr-HR" dirty="0" smtClean="0"/>
              <a:t>koji želimo ispisati naredbom PRINT uvijek se stavlja između navodnika.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Naredbe QBASICA - PRINT</a:t>
            </a:r>
            <a:endParaRPr lang="hr-HR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500570"/>
            <a:ext cx="667896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Rezultat PRINT naredbe dodatno prilagođavamo umetanjem znaka :</a:t>
            </a:r>
          </a:p>
          <a:p>
            <a:pPr lvl="1"/>
            <a:r>
              <a:rPr lang="hr-HR" dirty="0" smtClean="0"/>
              <a:t>; (točka zarez) spaja rezultat dvije PRINT naredbe bez razmaka,</a:t>
            </a:r>
          </a:p>
          <a:p>
            <a:pPr lvl="1"/>
            <a:r>
              <a:rPr lang="hr-HR" dirty="0" smtClean="0"/>
              <a:t>, (zarez) spaja rezultat dvije PRINT naredbe s višestrukim razmakom,</a:t>
            </a:r>
          </a:p>
          <a:p>
            <a:pPr lvl="1"/>
            <a:r>
              <a:rPr lang="hr-HR" dirty="0" smtClean="0"/>
              <a:t>: (dvotočka) omogućuje pisanje dvije PRINT naredbe u istom retku,</a:t>
            </a:r>
          </a:p>
          <a:p>
            <a:pPr lvl="1"/>
            <a:r>
              <a:rPr lang="hr-HR" dirty="0" smtClean="0"/>
              <a:t>samostalna PRINT naredba, bez navodnika, ispisuje prazan redak.</a:t>
            </a:r>
          </a:p>
          <a:p>
            <a:pPr lvl="1"/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Dodatne mogućnosti PRINT naredbe</a:t>
            </a: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Tijekom rada program možemo izvršiti (pokrenuti) više puta. Tu nastaje problem jer se poslije svakog novog izvršavanja na ekranu vide rezultati ranijih pokušaja</a:t>
            </a:r>
            <a:r>
              <a:rPr lang="hr-HR" dirty="0" smtClean="0"/>
              <a:t>.</a:t>
            </a:r>
          </a:p>
          <a:p>
            <a:r>
              <a:rPr lang="hr-HR" dirty="0" smtClean="0"/>
              <a:t>Problem rješavamo naredbom CLS. Pri pokretanju programa ona briše s ekrana rezultate prethodnih izvršavanja (pokretanja) programa. 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Naredbe QBASICA - </a:t>
            </a:r>
            <a:r>
              <a:rPr lang="hr-HR" dirty="0" smtClean="0"/>
              <a:t>CLS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Kako smo ranije naučili računalo čine: sklopovlje i svi programi u računalu. </a:t>
            </a:r>
          </a:p>
          <a:p>
            <a:r>
              <a:rPr lang="hr-HR" dirty="0" smtClean="0"/>
              <a:t>Programi </a:t>
            </a:r>
            <a:r>
              <a:rPr lang="hr-HR" dirty="0" smtClean="0"/>
              <a:t>omogućuju izvođenje raznih zadataka na računalu. </a:t>
            </a:r>
          </a:p>
          <a:p>
            <a:r>
              <a:rPr lang="hr-HR" dirty="0" smtClean="0"/>
              <a:t>U </a:t>
            </a:r>
            <a:r>
              <a:rPr lang="hr-HR" dirty="0" smtClean="0"/>
              <a:t>njima su </a:t>
            </a:r>
            <a:r>
              <a:rPr lang="hr-HR" b="1" dirty="0" smtClean="0"/>
              <a:t>precizno određene i napisane naredbe i postupci</a:t>
            </a:r>
            <a:r>
              <a:rPr lang="hr-HR" dirty="0" smtClean="0"/>
              <a:t> koje će računalo izvršavati. </a:t>
            </a:r>
          </a:p>
          <a:p>
            <a:r>
              <a:rPr lang="hr-HR" dirty="0" smtClean="0"/>
              <a:t>Rezultati rada programa su ono što vidimo na zaslonu ekrana, ispišemo na pisač, spremimo u </a:t>
            </a:r>
            <a:r>
              <a:rPr lang="hr-HR" dirty="0" smtClean="0"/>
              <a:t>spremnike.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Što je program? 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Sve upute za rad računala (programske naredbe), napisane na način i prema pravilima koje računalo razumije čine </a:t>
            </a:r>
            <a:r>
              <a:rPr lang="hr-HR" b="1" dirty="0" smtClean="0"/>
              <a:t>program</a:t>
            </a:r>
            <a:r>
              <a:rPr lang="hr-HR" dirty="0" smtClean="0"/>
              <a:t>.</a:t>
            </a:r>
          </a:p>
          <a:p>
            <a:r>
              <a:rPr lang="hr-HR" dirty="0" smtClean="0"/>
              <a:t>Pisanje uputa i naredbi za rad računala u cilju rješavanja određenog zadataka ili problema nazivamo </a:t>
            </a:r>
            <a:r>
              <a:rPr lang="hr-HR" b="1" dirty="0" smtClean="0"/>
              <a:t>programiranje</a:t>
            </a:r>
            <a:r>
              <a:rPr lang="hr-HR" dirty="0" smtClean="0"/>
              <a:t>.</a:t>
            </a:r>
          </a:p>
          <a:p>
            <a:pPr lvl="0"/>
            <a:r>
              <a:rPr lang="hr-HR" b="1" dirty="0" smtClean="0"/>
              <a:t>Programske jezike (u informatici) čini skup instrukcija i naredbi organiziranih po vrlo preciznim pravilima</a:t>
            </a:r>
            <a:r>
              <a:rPr lang="hr-HR" dirty="0" smtClean="0"/>
              <a:t>. 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Program, programiranje, programski jezik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Qbasic je namijenjen početnicima programiranja. Naziv BASIC je skraćenica od (</a:t>
            </a:r>
            <a:r>
              <a:rPr lang="hr-HR" i="1" dirty="0" err="1" smtClean="0"/>
              <a:t>Beginers</a:t>
            </a:r>
            <a:r>
              <a:rPr lang="hr-HR" i="1" dirty="0" smtClean="0"/>
              <a:t> </a:t>
            </a:r>
            <a:r>
              <a:rPr lang="hr-HR" i="1" dirty="0" err="1" smtClean="0"/>
              <a:t>All</a:t>
            </a:r>
            <a:r>
              <a:rPr lang="hr-HR" i="1" dirty="0" smtClean="0"/>
              <a:t>-</a:t>
            </a:r>
            <a:r>
              <a:rPr lang="hr-HR" i="1" dirty="0" err="1" smtClean="0"/>
              <a:t>purpose</a:t>
            </a:r>
            <a:r>
              <a:rPr lang="hr-HR" i="1" dirty="0" smtClean="0"/>
              <a:t> </a:t>
            </a:r>
            <a:r>
              <a:rPr lang="hr-HR" i="1" dirty="0" err="1" smtClean="0"/>
              <a:t>Symbolic</a:t>
            </a:r>
            <a:r>
              <a:rPr lang="hr-HR" i="1" dirty="0" smtClean="0"/>
              <a:t> </a:t>
            </a:r>
            <a:r>
              <a:rPr lang="hr-HR" i="1" dirty="0" err="1" smtClean="0"/>
              <a:t>Instruction</a:t>
            </a:r>
            <a:r>
              <a:rPr lang="hr-HR" i="1" dirty="0" smtClean="0"/>
              <a:t> </a:t>
            </a:r>
            <a:r>
              <a:rPr lang="hr-HR" i="1" dirty="0" err="1" smtClean="0"/>
              <a:t>Code</a:t>
            </a:r>
            <a:r>
              <a:rPr lang="hr-HR" dirty="0" smtClean="0"/>
              <a:t>). Postoji više varijanti (verzija) programskog jezika BASIC. Jedna od njih je QBASIC.</a:t>
            </a:r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sz="half" idx="2"/>
          </p:nvPr>
        </p:nvGraphicFramePr>
        <p:xfrm>
          <a:off x="4857752" y="2071678"/>
          <a:ext cx="4038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1320"/>
                <a:gridCol w="125728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3600" b="1" dirty="0" err="1">
                          <a:solidFill>
                            <a:srgbClr val="333399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hr-HR" sz="2800" dirty="0" err="1">
                          <a:latin typeface="Arial"/>
                          <a:ea typeface="Times New Roman"/>
                          <a:cs typeface="Times New Roman"/>
                        </a:rPr>
                        <a:t>eginners</a:t>
                      </a:r>
                      <a:endParaRPr lang="hr-HR" sz="2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3600" b="1">
                          <a:solidFill>
                            <a:srgbClr val="333399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endParaRPr lang="hr-HR" sz="2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3600" b="1" dirty="0" err="1">
                          <a:solidFill>
                            <a:srgbClr val="333399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hr-HR" sz="2800" dirty="0" err="1">
                          <a:latin typeface="Arial"/>
                          <a:ea typeface="Times New Roman"/>
                          <a:cs typeface="Times New Roman"/>
                        </a:rPr>
                        <a:t>ll</a:t>
                      </a:r>
                      <a:r>
                        <a:rPr lang="hr-HR" sz="2800" dirty="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hr-HR" sz="2800" dirty="0" err="1">
                          <a:latin typeface="Arial"/>
                          <a:ea typeface="Times New Roman"/>
                          <a:cs typeface="Times New Roman"/>
                        </a:rPr>
                        <a:t>purpose</a:t>
                      </a:r>
                      <a:endParaRPr lang="hr-HR" sz="2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3600" b="1">
                          <a:solidFill>
                            <a:srgbClr val="333399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hr-HR" sz="2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3600" b="1">
                          <a:solidFill>
                            <a:srgbClr val="333399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hr-HR" sz="2800">
                          <a:latin typeface="Arial"/>
                          <a:ea typeface="Times New Roman"/>
                          <a:cs typeface="Times New Roman"/>
                        </a:rPr>
                        <a:t>ymbolic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3600" b="1">
                          <a:solidFill>
                            <a:srgbClr val="333399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endParaRPr lang="hr-HR" sz="2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3600" b="1" dirty="0" err="1">
                          <a:solidFill>
                            <a:srgbClr val="333399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hr-HR" sz="2800" dirty="0" err="1">
                          <a:latin typeface="Arial"/>
                          <a:ea typeface="Times New Roman"/>
                          <a:cs typeface="Times New Roman"/>
                        </a:rPr>
                        <a:t>nstruction</a:t>
                      </a:r>
                      <a:endParaRPr lang="hr-HR" sz="2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3600" b="1">
                          <a:solidFill>
                            <a:srgbClr val="333399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endParaRPr lang="hr-HR" sz="2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3600" b="1">
                          <a:solidFill>
                            <a:srgbClr val="333399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hr-HR" sz="2800">
                          <a:latin typeface="Arial"/>
                          <a:ea typeface="Times New Roman"/>
                          <a:cs typeface="Times New Roman"/>
                        </a:rPr>
                        <a:t>ode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3600" b="1" dirty="0">
                          <a:solidFill>
                            <a:srgbClr val="333399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endParaRPr lang="hr-HR" sz="2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Upoznajmo programski jezik </a:t>
            </a:r>
            <a:r>
              <a:rPr lang="hr-HR" dirty="0" smtClean="0"/>
              <a:t>QBASIC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zervirano mjesto teksta 11"/>
          <p:cNvSpPr>
            <a:spLocks noGrp="1"/>
          </p:cNvSpPr>
          <p:nvPr>
            <p:ph type="body" sz="half" idx="3"/>
          </p:nvPr>
        </p:nvSpPr>
        <p:spPr>
          <a:xfrm>
            <a:off x="6215074" y="5410200"/>
            <a:ext cx="2471727" cy="762000"/>
          </a:xfrm>
        </p:spPr>
        <p:txBody>
          <a:bodyPr/>
          <a:lstStyle/>
          <a:p>
            <a:r>
              <a:rPr lang="hr-HR" dirty="0" smtClean="0"/>
              <a:t>Zaslon rezultata</a:t>
            </a:r>
            <a:endParaRPr lang="hr-HR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285720" y="0"/>
            <a:ext cx="5643602" cy="3319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 bwMode="auto">
          <a:xfrm>
            <a:off x="285720" y="3357562"/>
            <a:ext cx="5707785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zervirano mjesto teksta 10"/>
          <p:cNvSpPr>
            <a:spLocks noGrp="1"/>
          </p:cNvSpPr>
          <p:nvPr>
            <p:ph type="body" idx="1"/>
          </p:nvPr>
        </p:nvSpPr>
        <p:spPr>
          <a:xfrm>
            <a:off x="6072198" y="2428868"/>
            <a:ext cx="2643206" cy="762000"/>
          </a:xfrm>
        </p:spPr>
        <p:txBody>
          <a:bodyPr>
            <a:normAutofit lnSpcReduction="10000"/>
          </a:bodyPr>
          <a:lstStyle/>
          <a:p>
            <a:pPr algn="l"/>
            <a:r>
              <a:rPr lang="hr-HR" dirty="0" smtClean="0"/>
              <a:t>Editor (zaslon programa)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Program </a:t>
            </a:r>
            <a:r>
              <a:rPr lang="hr-HR" dirty="0" smtClean="0"/>
              <a:t>spremamo naredbom </a:t>
            </a:r>
            <a:r>
              <a:rPr lang="hr-HR" i="1" dirty="0" smtClean="0"/>
              <a:t>Save As…</a:t>
            </a:r>
            <a:r>
              <a:rPr lang="hr-HR" dirty="0" smtClean="0"/>
              <a:t> (Spremi kao) iz izbornika </a:t>
            </a:r>
            <a:r>
              <a:rPr lang="hr-HR" i="1" dirty="0" smtClean="0"/>
              <a:t>File</a:t>
            </a:r>
            <a:r>
              <a:rPr lang="hr-HR" dirty="0" smtClean="0"/>
              <a:t> (Datoteka). </a:t>
            </a:r>
          </a:p>
          <a:p>
            <a:pPr lvl="1"/>
            <a:r>
              <a:rPr lang="hr-HR" dirty="0" smtClean="0"/>
              <a:t>U novootvorenom dijaloškom okviru u polje </a:t>
            </a:r>
            <a:r>
              <a:rPr lang="hr-HR" i="1" dirty="0" smtClean="0"/>
              <a:t>File </a:t>
            </a:r>
            <a:r>
              <a:rPr lang="hr-HR" i="1" dirty="0" err="1" smtClean="0"/>
              <a:t>Name</a:t>
            </a:r>
            <a:r>
              <a:rPr lang="hr-HR" dirty="0" smtClean="0"/>
              <a:t> (Naziv programa) upisujemo naziv </a:t>
            </a:r>
            <a:r>
              <a:rPr lang="hr-HR" dirty="0" smtClean="0"/>
              <a:t>programa.</a:t>
            </a:r>
            <a:endParaRPr lang="hr-HR" dirty="0" smtClean="0"/>
          </a:p>
          <a:p>
            <a:pPr lvl="1"/>
            <a:r>
              <a:rPr lang="hr-HR" dirty="0" smtClean="0"/>
              <a:t>U polju </a:t>
            </a:r>
            <a:r>
              <a:rPr lang="hr-HR" i="1" dirty="0" err="1" smtClean="0"/>
              <a:t>Dirs</a:t>
            </a:r>
            <a:r>
              <a:rPr lang="hr-HR" i="1" dirty="0" smtClean="0"/>
              <a:t>/</a:t>
            </a:r>
            <a:r>
              <a:rPr lang="hr-HR" i="1" dirty="0" err="1" smtClean="0"/>
              <a:t>Drives</a:t>
            </a:r>
            <a:r>
              <a:rPr lang="hr-HR" dirty="0" smtClean="0"/>
              <a:t> (Mape/Uređaji) biramo spremnik u koji ćemo spremiti program.</a:t>
            </a:r>
          </a:p>
          <a:p>
            <a:pPr lvl="1"/>
            <a:r>
              <a:rPr lang="hr-HR" dirty="0" smtClean="0"/>
              <a:t>U polju </a:t>
            </a:r>
            <a:r>
              <a:rPr lang="hr-HR" i="1" dirty="0" smtClean="0"/>
              <a:t>Format</a:t>
            </a:r>
            <a:r>
              <a:rPr lang="hr-HR" dirty="0" smtClean="0"/>
              <a:t> (Oblik spremanja) biramo način na koji će datoteka biti spremljena:</a:t>
            </a:r>
          </a:p>
          <a:p>
            <a:pPr lvl="1"/>
            <a:r>
              <a:rPr lang="hr-HR" i="1" dirty="0" err="1" smtClean="0"/>
              <a:t>QuickBasic</a:t>
            </a:r>
            <a:r>
              <a:rPr lang="hr-HR" dirty="0" smtClean="0"/>
              <a:t> – za brzo učitavanje i spremanje,</a:t>
            </a:r>
          </a:p>
          <a:p>
            <a:pPr lvl="1"/>
            <a:r>
              <a:rPr lang="hr-HR" i="1" dirty="0" err="1" smtClean="0"/>
              <a:t>Text</a:t>
            </a:r>
            <a:r>
              <a:rPr lang="hr-HR" dirty="0" smtClean="0"/>
              <a:t> – oblik kojeg možete pregledavati programima za uređivanje teksta</a:t>
            </a:r>
            <a:r>
              <a:rPr lang="hr-HR" dirty="0" smtClean="0"/>
              <a:t>.</a:t>
            </a:r>
            <a:endParaRPr lang="hr-HR" dirty="0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Spremanje programa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Ime programa napisanog u QBASICU sastoji se od dva </a:t>
            </a:r>
            <a:r>
              <a:rPr lang="hr-HR" dirty="0" smtClean="0"/>
              <a:t>dijela:</a:t>
            </a:r>
          </a:p>
          <a:p>
            <a:pPr>
              <a:buNone/>
            </a:pPr>
            <a:r>
              <a:rPr lang="hr-HR" b="1" dirty="0" smtClean="0"/>
              <a:t>	</a:t>
            </a:r>
            <a:r>
              <a:rPr lang="hr-HR" b="1" dirty="0" smtClean="0"/>
              <a:t>IME </a:t>
            </a:r>
            <a:r>
              <a:rPr lang="hr-HR" b="1" dirty="0" smtClean="0"/>
              <a:t>PROGRAMA. nastavak (ekstenzija - proširenje) </a:t>
            </a:r>
            <a:endParaRPr lang="hr-HR" dirty="0" smtClean="0"/>
          </a:p>
          <a:p>
            <a:r>
              <a:rPr lang="hr-HR" dirty="0" smtClean="0"/>
              <a:t>Primjer</a:t>
            </a:r>
            <a:r>
              <a:rPr lang="hr-HR" dirty="0" smtClean="0"/>
              <a:t>:</a:t>
            </a:r>
          </a:p>
          <a:p>
            <a:pPr>
              <a:buNone/>
            </a:pPr>
            <a:r>
              <a:rPr lang="hr-HR" dirty="0" smtClean="0"/>
              <a:t>	PROGRAM1.BAS 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	Ime </a:t>
            </a:r>
            <a:r>
              <a:rPr lang="hr-HR" dirty="0" smtClean="0"/>
              <a:t>programa u QBASICU može imati do 8 znakova. 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Ime programa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 otvaranje ranije spremljenog programa koristimo naredbu </a:t>
            </a:r>
            <a:r>
              <a:rPr lang="hr-HR" i="1" dirty="0" err="1" smtClean="0"/>
              <a:t>Open</a:t>
            </a:r>
            <a:r>
              <a:rPr lang="hr-HR" i="1" dirty="0" smtClean="0"/>
              <a:t> </a:t>
            </a:r>
            <a:r>
              <a:rPr lang="hr-HR" dirty="0" smtClean="0"/>
              <a:t>(Otvori program) iz izbornika </a:t>
            </a:r>
            <a:r>
              <a:rPr lang="hr-HR" i="1" dirty="0" smtClean="0"/>
              <a:t>File</a:t>
            </a:r>
            <a:r>
              <a:rPr lang="hr-HR" dirty="0" smtClean="0"/>
              <a:t> (Datoteka).</a:t>
            </a:r>
          </a:p>
          <a:p>
            <a:r>
              <a:rPr lang="hr-HR" dirty="0" smtClean="0"/>
              <a:t>U novootvorenom dijaloškom okviru odaberite program iz okvira </a:t>
            </a:r>
            <a:r>
              <a:rPr lang="hr-HR" i="1" dirty="0" err="1" smtClean="0"/>
              <a:t>Files</a:t>
            </a:r>
            <a:r>
              <a:rPr lang="hr-HR" dirty="0" smtClean="0"/>
              <a:t> (Datoteke) ili upišite naziv programa u okvir </a:t>
            </a:r>
            <a:r>
              <a:rPr lang="hr-HR" i="1" dirty="0" smtClean="0"/>
              <a:t>File </a:t>
            </a:r>
            <a:r>
              <a:rPr lang="hr-HR" i="1" dirty="0" err="1" smtClean="0"/>
              <a:t>Name</a:t>
            </a:r>
            <a:r>
              <a:rPr lang="hr-HR" i="1" dirty="0" smtClean="0"/>
              <a:t> </a:t>
            </a:r>
            <a:r>
              <a:rPr lang="hr-HR" dirty="0" smtClean="0"/>
              <a:t>(Naziv </a:t>
            </a:r>
            <a:r>
              <a:rPr lang="hr-HR" b="1" dirty="0" smtClean="0"/>
              <a:t>datoteke</a:t>
            </a:r>
            <a:r>
              <a:rPr lang="hr-HR" dirty="0" smtClean="0"/>
              <a:t>), pritisnite </a:t>
            </a:r>
            <a:r>
              <a:rPr lang="hr-HR" i="1" dirty="0" smtClean="0"/>
              <a:t>Enter</a:t>
            </a:r>
            <a:r>
              <a:rPr lang="hr-HR" dirty="0" smtClean="0"/>
              <a:t> ili kliknite na </a:t>
            </a:r>
            <a:r>
              <a:rPr lang="hr-HR" i="1" dirty="0" smtClean="0"/>
              <a:t>OK</a:t>
            </a:r>
            <a:r>
              <a:rPr lang="hr-HR" dirty="0" smtClean="0"/>
              <a:t>. </a:t>
            </a:r>
          </a:p>
          <a:p>
            <a:r>
              <a:rPr lang="hr-HR" dirty="0" smtClean="0"/>
              <a:t>Ako se program ne nalazi u okviru </a:t>
            </a:r>
            <a:r>
              <a:rPr lang="hr-HR" i="1" dirty="0" err="1" smtClean="0"/>
              <a:t>Files</a:t>
            </a:r>
            <a:r>
              <a:rPr lang="hr-HR" dirty="0" smtClean="0"/>
              <a:t> (Datoteke)</a:t>
            </a:r>
            <a:r>
              <a:rPr lang="hr-HR" b="1" dirty="0" smtClean="0"/>
              <a:t>,</a:t>
            </a:r>
            <a:r>
              <a:rPr lang="hr-HR" dirty="0" smtClean="0"/>
              <a:t> tada pomoću okvira </a:t>
            </a:r>
            <a:r>
              <a:rPr lang="hr-HR" i="1" dirty="0" err="1" smtClean="0"/>
              <a:t>Dirs</a:t>
            </a:r>
            <a:r>
              <a:rPr lang="hr-HR" i="1" dirty="0" smtClean="0"/>
              <a:t>/</a:t>
            </a:r>
            <a:r>
              <a:rPr lang="hr-HR" i="1" dirty="0" err="1" smtClean="0"/>
              <a:t>Drive</a:t>
            </a:r>
            <a:r>
              <a:rPr lang="hr-HR" dirty="0" smtClean="0"/>
              <a:t> (Mape/Uređaji) otvorite mapu koja sadrži željeni program.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Otvaranje programa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Program izvršavamo klikom na </a:t>
            </a:r>
            <a:r>
              <a:rPr lang="hr-HR" i="1" dirty="0" smtClean="0"/>
              <a:t>Start </a:t>
            </a:r>
            <a:r>
              <a:rPr lang="hr-HR" dirty="0" smtClean="0"/>
              <a:t>(Pokreni) u izborniku </a:t>
            </a:r>
            <a:r>
              <a:rPr lang="hr-HR" i="1" dirty="0" err="1" smtClean="0"/>
              <a:t>Run</a:t>
            </a:r>
            <a:r>
              <a:rPr lang="hr-HR" dirty="0" smtClean="0"/>
              <a:t> (Izvrši).</a:t>
            </a:r>
          </a:p>
          <a:p>
            <a:r>
              <a:rPr lang="hr-HR" dirty="0" smtClean="0"/>
              <a:t>Program ponovo pokrećemo klikom na </a:t>
            </a:r>
            <a:r>
              <a:rPr lang="hr-HR" i="1" dirty="0" err="1" smtClean="0"/>
              <a:t>Restart</a:t>
            </a:r>
            <a:r>
              <a:rPr lang="hr-HR" dirty="0" smtClean="0"/>
              <a:t> (Ponovo pokreni) </a:t>
            </a:r>
          </a:p>
          <a:p>
            <a:r>
              <a:rPr lang="hr-HR" dirty="0" smtClean="0"/>
              <a:t>Program možemo pokrenuti i pritiskom na funkcijsku tipku </a:t>
            </a:r>
            <a:r>
              <a:rPr lang="hr-HR" i="1" dirty="0" smtClean="0"/>
              <a:t>F5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Pokretanje </a:t>
            </a:r>
            <a:r>
              <a:rPr lang="hr-HR" dirty="0" smtClean="0"/>
              <a:t>programa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120</TotalTime>
  <Words>541</Words>
  <Application>Microsoft Office PowerPoint</Application>
  <PresentationFormat>Prikaz na zaslonu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Gomilanje</vt:lpstr>
      <vt:lpstr> Nastavna jedinica: 4.3. (B) Naredbe za ulaz i izlaz podataka</vt:lpstr>
      <vt:lpstr>Što je program? </vt:lpstr>
      <vt:lpstr>Program, programiranje, programski jezik</vt:lpstr>
      <vt:lpstr>Upoznajmo programski jezik QBASIC</vt:lpstr>
      <vt:lpstr>Slajd 5</vt:lpstr>
      <vt:lpstr>Spremanje programa</vt:lpstr>
      <vt:lpstr>Ime programa</vt:lpstr>
      <vt:lpstr>Otvaranje programa</vt:lpstr>
      <vt:lpstr>Pokretanje programa</vt:lpstr>
      <vt:lpstr>Naredbe QBASICA - PRINT</vt:lpstr>
      <vt:lpstr>Dodatne mogućnosti PRINT naredbe</vt:lpstr>
      <vt:lpstr>Naredbe QBASICA - CLS</vt:lpstr>
    </vt:vector>
  </TitlesOfParts>
  <Company>HP Mobile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HP Mobile</cp:lastModifiedBy>
  <cp:revision>63</cp:revision>
  <dcterms:created xsi:type="dcterms:W3CDTF">2010-07-29T06:54:58Z</dcterms:created>
  <dcterms:modified xsi:type="dcterms:W3CDTF">2010-08-01T07:55:08Z</dcterms:modified>
</cp:coreProperties>
</file>