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handoutMasterIdLst>
    <p:handoutMasterId r:id="rId8"/>
  </p:handoutMasterIdLst>
  <p:sldIdLst>
    <p:sldId id="260" r:id="rId2"/>
    <p:sldId id="262" r:id="rId3"/>
    <p:sldId id="263" r:id="rId4"/>
    <p:sldId id="264" r:id="rId5"/>
    <p:sldId id="265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67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09E95-81F9-40D0-AAC2-8090A76CCEB9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FAB2-AF7D-4438-B149-810D90A7552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 trokut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u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u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u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ni povez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učno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utni trokut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ni povez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Š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8258204" cy="28763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00034" y="4500570"/>
            <a:ext cx="8186766" cy="1506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dirty="0" smtClean="0"/>
              <a:t>Kliknite da biste uredili stilove teksta matrice</a:t>
            </a:r>
          </a:p>
          <a:p>
            <a:pPr lvl="1" eaLnBrk="1" latinLnBrk="0" hangingPunct="1"/>
            <a:r>
              <a:rPr lang="hr-HR" dirty="0" smtClean="0"/>
              <a:t>Druga razina</a:t>
            </a:r>
          </a:p>
          <a:p>
            <a:pPr lvl="2" eaLnBrk="1" latinLnBrk="0" hangingPunct="1"/>
            <a:r>
              <a:rPr lang="hr-HR" dirty="0" smtClean="0"/>
              <a:t>Treća razina</a:t>
            </a:r>
          </a:p>
          <a:p>
            <a:pPr lvl="3" eaLnBrk="1" latinLnBrk="0" hangingPunct="1"/>
            <a:r>
              <a:rPr lang="hr-HR" dirty="0" smtClean="0"/>
              <a:t>Četvrta razina</a:t>
            </a:r>
          </a:p>
          <a:p>
            <a:pPr lvl="4" eaLnBrk="1" latinLnBrk="0" hangingPunct="1"/>
            <a:r>
              <a:rPr lang="hr-HR" dirty="0" smtClean="0"/>
              <a:t>Peta razina</a:t>
            </a:r>
            <a:endParaRPr kumimoji="0" lang="en-US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učno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učno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utni trokut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ni povez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dirty="0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dirty="0" smtClean="0"/>
              <a:t>Druga razina</a:t>
            </a:r>
          </a:p>
          <a:p>
            <a:pPr lvl="2" eaLnBrk="1" latinLnBrk="0" hangingPunct="1"/>
            <a:r>
              <a:rPr kumimoji="0" lang="hr-HR" dirty="0" smtClean="0"/>
              <a:t>Treća razina</a:t>
            </a:r>
          </a:p>
          <a:p>
            <a:pPr lvl="3" eaLnBrk="1" latinLnBrk="0" hangingPunct="1"/>
            <a:r>
              <a:rPr kumimoji="0" lang="hr-HR" dirty="0" smtClean="0"/>
              <a:t>Četvrta razina</a:t>
            </a:r>
          </a:p>
          <a:p>
            <a:pPr lvl="4" eaLnBrk="1" latinLnBrk="0" hangingPunct="1"/>
            <a:r>
              <a:rPr kumimoji="0" lang="hr-HR" dirty="0" smtClean="0"/>
              <a:t>Peta razina</a:t>
            </a:r>
            <a:endParaRPr kumimoji="0" lang="en-US" dirty="0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86DA6D-9963-4813-BA26-75F20456322D}" type="datetimeFigureOut">
              <a:rPr lang="sr-Latn-CS" smtClean="0"/>
              <a:pPr/>
              <a:t>5.8.2010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C8C50F-FE57-455A-BFD7-9A30AF22660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52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 bldLvl="2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just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just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just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just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/>
              <a:t/>
            </a:r>
            <a:br>
              <a:rPr lang="hr-HR" sz="3200" dirty="0" smtClean="0"/>
            </a:br>
            <a:r>
              <a:rPr lang="hr-HR" sz="3100" b="0" i="1" dirty="0" smtClean="0"/>
              <a:t>Nastavna jedinica: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1.3. (B) Crtanje kružnice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Nastavna cjelina:</a:t>
            </a:r>
            <a:r>
              <a:rPr lang="hr-HR" sz="2800" dirty="0" smtClean="0"/>
              <a:t/>
            </a:r>
            <a:br>
              <a:rPr lang="hr-HR" sz="2800" dirty="0" smtClean="0"/>
            </a:br>
            <a:r>
              <a:rPr lang="hr-HR" sz="2800" dirty="0" smtClean="0"/>
              <a:t>1. (B) BASIC</a:t>
            </a:r>
          </a:p>
          <a:p>
            <a:r>
              <a:rPr lang="hr-HR" b="1" dirty="0" smtClean="0"/>
              <a:t>Kataloška tema:</a:t>
            </a:r>
            <a:br>
              <a:rPr lang="hr-HR" b="1" dirty="0" smtClean="0"/>
            </a:br>
            <a:r>
              <a:rPr lang="hr-HR" dirty="0" smtClean="0"/>
              <a:t>1.3. (B) Crtanje kružnice</a:t>
            </a:r>
          </a:p>
          <a:p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4286248" y="5786454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Moj </a:t>
            </a:r>
            <a:r>
              <a:rPr lang="hr-HR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portal 7</a:t>
            </a:r>
            <a:endParaRPr lang="hr-HR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/>
              <a:t>Znamo da je svaka kružnica koju crtamo u koordinatnom sustavu određena položajem središta i svojim polumjerom. Ako želimo nacrtati kružnicu u QBASIC-u moramo znati te podatke.</a:t>
            </a:r>
          </a:p>
          <a:p>
            <a:r>
              <a:rPr lang="hr-HR" dirty="0" smtClean="0"/>
              <a:t>Opći oblik naredbe za crtanje kružnica je:</a:t>
            </a:r>
          </a:p>
          <a:p>
            <a:pPr lvl="1"/>
            <a:r>
              <a:rPr lang="hr-HR" b="1" dirty="0" smtClean="0"/>
              <a:t>CIRCLE (x, y), r</a:t>
            </a:r>
            <a:endParaRPr lang="hr-HR" dirty="0" smtClean="0"/>
          </a:p>
          <a:p>
            <a:pPr lvl="1"/>
            <a:r>
              <a:rPr lang="hr-HR" b="1" dirty="0" smtClean="0"/>
              <a:t>(x, y</a:t>
            </a:r>
            <a:r>
              <a:rPr lang="hr-HR" dirty="0" smtClean="0"/>
              <a:t>) – koordinate središta </a:t>
            </a:r>
          </a:p>
          <a:p>
            <a:pPr lvl="1"/>
            <a:r>
              <a:rPr lang="hr-HR" b="1" dirty="0" smtClean="0"/>
              <a:t>r </a:t>
            </a:r>
            <a:r>
              <a:rPr lang="hr-HR" dirty="0" smtClean="0"/>
              <a:t>– polumjer kružnice</a:t>
            </a:r>
          </a:p>
          <a:p>
            <a:endParaRPr lang="hr-HR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kružnice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19737" y="2596356"/>
            <a:ext cx="22955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Za bojanje unutrašnjosti kružnice i njenog vanjskog ruba možemo koristiti naredbu PAINT. </a:t>
            </a:r>
          </a:p>
          <a:p>
            <a:r>
              <a:rPr lang="hr-HR" dirty="0" smtClean="0"/>
              <a:t>Puni oblik naredbe izgleda ovako:</a:t>
            </a:r>
          </a:p>
          <a:p>
            <a:pPr lvl="1"/>
            <a:r>
              <a:rPr lang="hr-HR" b="1" dirty="0" smtClean="0"/>
              <a:t>PAINT (X,Y), boja_unutrašnjosti, boja_kružnice</a:t>
            </a:r>
            <a:endParaRPr lang="hr-HR" dirty="0" smtClean="0"/>
          </a:p>
          <a:p>
            <a:pPr lvl="1"/>
            <a:r>
              <a:rPr lang="hr-HR" dirty="0" smtClean="0"/>
              <a:t>Točka (X,Y) mora  biti unutar zatvorene površine (tj. mora biti unutar kružnice).</a:t>
            </a:r>
          </a:p>
          <a:p>
            <a:pPr lvl="1"/>
            <a:r>
              <a:rPr lang="hr-HR" dirty="0" smtClean="0"/>
              <a:t>Naredba </a:t>
            </a:r>
            <a:r>
              <a:rPr lang="hr-HR" b="1" dirty="0" smtClean="0"/>
              <a:t>PAINT (200, 200), 14, 4 </a:t>
            </a:r>
            <a:r>
              <a:rPr lang="hr-HR" dirty="0" smtClean="0"/>
              <a:t>će obojiti unutrašnjost prethodno nacrtane kružnice žutom bojom dok će vanjski rub biti crvene boje.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obojiti kružnicu?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19737" y="2596356"/>
            <a:ext cx="229552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/>
              <a:t>Naredba za crtanje elipse vrlo je slična naredbi za crtanje kružnice.</a:t>
            </a:r>
          </a:p>
          <a:p>
            <a:r>
              <a:rPr lang="hr-HR" dirty="0" smtClean="0"/>
              <a:t>Upoznajmo kako izgleda elipsa te koji je elementi određuju.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elipsi u QBASIC-u</a:t>
            </a:r>
            <a:endParaRPr lang="hr-HR" dirty="0"/>
          </a:p>
        </p:txBody>
      </p:sp>
      <p:pic>
        <p:nvPicPr>
          <p:cNvPr id="5" name="Rezervirano mjesto sadržaja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357430"/>
            <a:ext cx="23622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Elipsa ima: </a:t>
            </a:r>
          </a:p>
          <a:p>
            <a:pPr lvl="1"/>
            <a:r>
              <a:rPr lang="hr-HR" b="1" dirty="0" smtClean="0"/>
              <a:t>središte  elipse</a:t>
            </a:r>
            <a:endParaRPr lang="hr-HR" dirty="0" smtClean="0"/>
          </a:p>
          <a:p>
            <a:pPr lvl="1"/>
            <a:r>
              <a:rPr lang="hr-HR" b="1" dirty="0" smtClean="0"/>
              <a:t>velika </a:t>
            </a:r>
            <a:r>
              <a:rPr lang="hr-HR" b="1" dirty="0" err="1" smtClean="0"/>
              <a:t>poluos</a:t>
            </a:r>
            <a:r>
              <a:rPr lang="hr-HR" b="1" dirty="0" smtClean="0"/>
              <a:t> a</a:t>
            </a:r>
            <a:endParaRPr lang="hr-HR" dirty="0" smtClean="0"/>
          </a:p>
          <a:p>
            <a:pPr lvl="1"/>
            <a:r>
              <a:rPr lang="hr-HR" b="1" dirty="0" smtClean="0"/>
              <a:t>mala </a:t>
            </a:r>
            <a:r>
              <a:rPr lang="hr-HR" b="1" dirty="0" err="1" smtClean="0"/>
              <a:t>poluos</a:t>
            </a:r>
            <a:r>
              <a:rPr lang="hr-HR" b="1" dirty="0" smtClean="0"/>
              <a:t>  b </a:t>
            </a:r>
            <a:endParaRPr lang="hr-HR" dirty="0" smtClean="0"/>
          </a:p>
          <a:p>
            <a:r>
              <a:rPr lang="hr-HR" dirty="0" smtClean="0"/>
              <a:t>Opći oblik naredbe za crtanje elipse izgleda ovako:</a:t>
            </a:r>
          </a:p>
          <a:p>
            <a:pPr lvl="1"/>
            <a:r>
              <a:rPr lang="hr-HR" b="1" dirty="0" smtClean="0"/>
              <a:t>CIRCLE (X, Y), r, boja, , , b/a</a:t>
            </a:r>
            <a:endParaRPr lang="hr-HR" dirty="0" smtClean="0"/>
          </a:p>
          <a:p>
            <a:pPr lvl="1"/>
            <a:r>
              <a:rPr lang="hr-HR" b="1" dirty="0" smtClean="0"/>
              <a:t>(X,Y)</a:t>
            </a:r>
            <a:r>
              <a:rPr lang="hr-HR" dirty="0" smtClean="0"/>
              <a:t> – koordinate središta  elipse </a:t>
            </a:r>
          </a:p>
          <a:p>
            <a:pPr lvl="1"/>
            <a:r>
              <a:rPr lang="hr-HR" b="1" dirty="0" smtClean="0"/>
              <a:t>r </a:t>
            </a:r>
            <a:r>
              <a:rPr lang="hr-HR" dirty="0" smtClean="0"/>
              <a:t>– duljina veće </a:t>
            </a:r>
            <a:r>
              <a:rPr lang="hr-HR" dirty="0" err="1" smtClean="0"/>
              <a:t>poluosi</a:t>
            </a:r>
            <a:endParaRPr lang="hr-HR" dirty="0" smtClean="0"/>
          </a:p>
          <a:p>
            <a:pPr lvl="1"/>
            <a:r>
              <a:rPr lang="hr-HR" b="1" dirty="0" smtClean="0"/>
              <a:t>boja</a:t>
            </a:r>
            <a:r>
              <a:rPr lang="hr-HR" dirty="0" smtClean="0"/>
              <a:t> – broj boje</a:t>
            </a:r>
          </a:p>
          <a:p>
            <a:pPr lvl="1"/>
            <a:r>
              <a:rPr lang="hr-HR" b="1" dirty="0" smtClean="0"/>
              <a:t>,,,</a:t>
            </a:r>
            <a:r>
              <a:rPr lang="hr-HR" dirty="0" smtClean="0"/>
              <a:t> dva prazna mjesta </a:t>
            </a:r>
          </a:p>
          <a:p>
            <a:pPr lvl="1"/>
            <a:r>
              <a:rPr lang="hr-HR" dirty="0" smtClean="0"/>
              <a:t>(Ako crtamo punu elipsu mjesta su prazna. Ako crtamo dio elipse u polja se upisuju vrijednosti.)</a:t>
            </a:r>
          </a:p>
          <a:p>
            <a:pPr lvl="1"/>
            <a:r>
              <a:rPr lang="hr-HR" b="1" dirty="0" smtClean="0"/>
              <a:t>b/a</a:t>
            </a:r>
            <a:r>
              <a:rPr lang="hr-HR" dirty="0" smtClean="0"/>
              <a:t> omjer dvije </a:t>
            </a:r>
            <a:r>
              <a:rPr lang="hr-HR" dirty="0" err="1" smtClean="0"/>
              <a:t>poluosi</a:t>
            </a:r>
            <a:r>
              <a:rPr lang="hr-HR" dirty="0" smtClean="0"/>
              <a:t> (omjer duljine y osi prema duljini x osi) </a:t>
            </a:r>
          </a:p>
          <a:p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elipse</a:t>
            </a:r>
            <a:endParaRPr lang="hr-HR" dirty="0"/>
          </a:p>
        </p:txBody>
      </p:sp>
      <p:pic>
        <p:nvPicPr>
          <p:cNvPr id="7" name="Rezervirano mjesto sadržaja 4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110706"/>
            <a:ext cx="23622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Naredba za crtanje kružnica </a:t>
            </a:r>
            <a:r>
              <a:rPr lang="hr-HR" dirty="0" smtClean="0"/>
              <a:t>– CIRCLE (X,Y), r. </a:t>
            </a:r>
            <a:r>
              <a:rPr lang="hr-HR" smtClean="0"/>
              <a:t>U ovom općem izgledu naredbe za crtanje kružnice,  </a:t>
            </a:r>
            <a:r>
              <a:rPr lang="hr-HR" b="1" smtClean="0"/>
              <a:t>X</a:t>
            </a:r>
            <a:r>
              <a:rPr lang="hr-HR" smtClean="0"/>
              <a:t> i </a:t>
            </a:r>
            <a:r>
              <a:rPr lang="hr-HR" b="1" smtClean="0"/>
              <a:t>Y </a:t>
            </a:r>
            <a:r>
              <a:rPr lang="hr-HR" smtClean="0"/>
              <a:t>su koordinate središta , a </a:t>
            </a:r>
            <a:r>
              <a:rPr lang="hr-HR" b="1" smtClean="0"/>
              <a:t>r je </a:t>
            </a:r>
            <a:r>
              <a:rPr lang="hr-HR" smtClean="0"/>
              <a:t>polumjer kružnice.</a:t>
            </a:r>
            <a:endParaRPr lang="hr-HR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Pojmovi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milanj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omil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284</Words>
  <Application>Microsoft Office PowerPoint</Application>
  <PresentationFormat>Prikaz na zaslonu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Gomilanje</vt:lpstr>
      <vt:lpstr> Nastavna jedinica: 1.3. (B) Crtanje kružnice</vt:lpstr>
      <vt:lpstr>Crtanje kružnice</vt:lpstr>
      <vt:lpstr>Kako obojiti kružnicu?</vt:lpstr>
      <vt:lpstr>Crtanje elipsi u QBASIC-u</vt:lpstr>
      <vt:lpstr>Crtanje elipse</vt:lpstr>
      <vt:lpstr>Pojmovi</vt:lpstr>
    </vt:vector>
  </TitlesOfParts>
  <Company>HP Mobile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Nastavna cjelina: 1. Jezik računala Kataloška tema: 1.1. Bit 1.2. Brojevi zapisani četvorkom bitova Nastavna jedinica: 1.1. Bit   1.2. Brojevi zapisani četvorkom bitova  </dc:title>
  <dc:creator>HP Mobile</dc:creator>
  <cp:lastModifiedBy>HP Mobile</cp:lastModifiedBy>
  <cp:revision>39</cp:revision>
  <dcterms:created xsi:type="dcterms:W3CDTF">2010-07-29T06:54:58Z</dcterms:created>
  <dcterms:modified xsi:type="dcterms:W3CDTF">2010-08-05T14:51:00Z</dcterms:modified>
</cp:coreProperties>
</file>