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6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9956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160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51195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53700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 nazi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91748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2343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tupca sa slik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9360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9481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0322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6795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89503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4090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21323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95478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70253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5779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0271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884A6-3C31-4C80-B2DA-95A156C42D8B}" type="datetimeFigureOut">
              <a:rPr lang="hr-HR" smtClean="0"/>
              <a:t>4.10.2017.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7037A-EC13-44DB-AE43-B9E874A784E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89524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s-cetvrta-vz.skole.hr/Informatika/bbc-microbit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277565" y="1579563"/>
            <a:ext cx="10421567" cy="1971033"/>
          </a:xfrm>
        </p:spPr>
        <p:txBody>
          <a:bodyPr>
            <a:normAutofit fontScale="90000"/>
          </a:bodyPr>
          <a:lstStyle/>
          <a:p>
            <a:r>
              <a:rPr lang="hr-HR" sz="4400" dirty="0" smtClean="0"/>
              <a:t>Napredna </a:t>
            </a:r>
            <a:r>
              <a:rPr lang="hr-HR" sz="4400" b="1" dirty="0" err="1" smtClean="0"/>
              <a:t>micro:bit</a:t>
            </a:r>
            <a:r>
              <a:rPr lang="hr-HR" sz="4400" dirty="0" smtClean="0"/>
              <a:t/>
            </a:r>
            <a:br>
              <a:rPr lang="hr-HR" sz="4400" dirty="0" smtClean="0"/>
            </a:br>
            <a:r>
              <a:rPr lang="hr-HR" sz="4400" dirty="0" smtClean="0"/>
              <a:t>radionica</a:t>
            </a:r>
            <a:br>
              <a:rPr lang="hr-HR" sz="4400" dirty="0" smtClean="0"/>
            </a:br>
            <a:r>
              <a:rPr lang="hr-HR" sz="4400" dirty="0" smtClean="0"/>
              <a:t/>
            </a:r>
            <a:br>
              <a:rPr lang="hr-HR" sz="4400" dirty="0" smtClean="0"/>
            </a:br>
            <a:r>
              <a:rPr lang="hr-HR" sz="2400" dirty="0" smtClean="0"/>
              <a:t>Damir Vrbanec</a:t>
            </a:r>
            <a:endParaRPr lang="hr-HR" sz="2400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23218" y="3105927"/>
            <a:ext cx="6365131" cy="1655762"/>
          </a:xfrm>
        </p:spPr>
        <p:txBody>
          <a:bodyPr>
            <a:normAutofit/>
          </a:bodyPr>
          <a:lstStyle/>
          <a:p>
            <a:r>
              <a:rPr lang="hr-HR" sz="3200" dirty="0" smtClean="0"/>
              <a:t>KVIZ – Učenik / Učitelj</a:t>
            </a:r>
            <a:endParaRPr lang="hr-HR" sz="3200" dirty="0"/>
          </a:p>
        </p:txBody>
      </p:sp>
    </p:spTree>
    <p:extLst>
      <p:ext uri="{BB962C8B-B14F-4D97-AF65-F5344CB8AC3E}">
        <p14:creationId xmlns:p14="http://schemas.microsoft.com/office/powerpoint/2010/main" val="530642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Kviz</a:t>
            </a:r>
            <a:endParaRPr lang="hr-HR" dirty="0"/>
          </a:p>
        </p:txBody>
      </p:sp>
      <p:sp>
        <p:nvSpPr>
          <p:cNvPr id="4" name="Rezervirano mjesto sadržaja 2"/>
          <p:cNvSpPr>
            <a:spLocks noGrp="1"/>
          </p:cNvSpPr>
          <p:nvPr>
            <p:ph idx="1"/>
          </p:nvPr>
        </p:nvSpPr>
        <p:spPr>
          <a:xfrm>
            <a:off x="692986" y="2412460"/>
            <a:ext cx="9601196" cy="3531502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Učitelj pročita pitanje i četiri ponuđena odgovora (Kao na „Milijunašu“) </a:t>
            </a:r>
          </a:p>
          <a:p>
            <a:r>
              <a:rPr lang="hr-HR" dirty="0"/>
              <a:t>Učenici mogu odgovarati tek nakon što učitelj stisne tipkalo A. (Do tada su njihovi </a:t>
            </a:r>
            <a:r>
              <a:rPr lang="hr-HR" dirty="0" err="1"/>
              <a:t>micro:bit-ovi</a:t>
            </a:r>
            <a:r>
              <a:rPr lang="hr-HR" dirty="0"/>
              <a:t> „zablokirani“ i izvodi se prigodna animacija) </a:t>
            </a:r>
          </a:p>
          <a:p>
            <a:r>
              <a:rPr lang="hr-HR" dirty="0"/>
              <a:t>Učenici na svojim </a:t>
            </a:r>
            <a:r>
              <a:rPr lang="hr-HR" dirty="0" err="1"/>
              <a:t>micro:bit-ovima</a:t>
            </a:r>
            <a:r>
              <a:rPr lang="hr-HR" dirty="0"/>
              <a:t> lijevom tipkom A odabiru ponuđene odgovore (A,B,C,D), a desnom tipkom B šalju svoj odgovor. </a:t>
            </a:r>
          </a:p>
          <a:p>
            <a:r>
              <a:rPr lang="hr-HR" dirty="0"/>
              <a:t>Na učiteljskom </a:t>
            </a:r>
            <a:r>
              <a:rPr lang="hr-HR" dirty="0" err="1"/>
              <a:t>micro:bitu</a:t>
            </a:r>
            <a:r>
              <a:rPr lang="hr-HR" dirty="0"/>
              <a:t> se ispisuje ime učenika i njegov ponuđeni odgovor. </a:t>
            </a:r>
          </a:p>
          <a:p>
            <a:r>
              <a:rPr lang="hr-HR" dirty="0"/>
              <a:t>Svi učenici mogu dati svoj odgovor, a na učiteljskom </a:t>
            </a:r>
            <a:r>
              <a:rPr lang="hr-HR" dirty="0" err="1"/>
              <a:t>microbitu</a:t>
            </a:r>
            <a:r>
              <a:rPr lang="hr-HR" dirty="0"/>
              <a:t> se ispisuju imena učenika i njihovi odgovori kronološkim redoslijedom kako su ih poslali. </a:t>
            </a:r>
          </a:p>
        </p:txBody>
      </p:sp>
    </p:spTree>
    <p:extLst>
      <p:ext uri="{BB962C8B-B14F-4D97-AF65-F5344CB8AC3E}">
        <p14:creationId xmlns:p14="http://schemas.microsoft.com/office/powerpoint/2010/main" val="3492905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Učenikov </a:t>
            </a:r>
            <a:r>
              <a:rPr lang="hr-HR" dirty="0" err="1" smtClean="0"/>
              <a:t>micro:bit</a:t>
            </a:r>
            <a:endParaRPr lang="hr-HR" dirty="0"/>
          </a:p>
        </p:txBody>
      </p:sp>
      <p:pic>
        <p:nvPicPr>
          <p:cNvPr id="5" name="Picture 263"/>
          <p:cNvPicPr/>
          <p:nvPr/>
        </p:nvPicPr>
        <p:blipFill>
          <a:blip r:embed="rId2"/>
          <a:stretch>
            <a:fillRect/>
          </a:stretch>
        </p:blipFill>
        <p:spPr>
          <a:xfrm>
            <a:off x="3454612" y="1634941"/>
            <a:ext cx="6346092" cy="504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0326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Učenikov </a:t>
            </a:r>
            <a:r>
              <a:rPr lang="hr-HR" dirty="0" err="1" smtClean="0"/>
              <a:t>micro:bit</a:t>
            </a:r>
            <a:endParaRPr lang="hr-HR" dirty="0"/>
          </a:p>
        </p:txBody>
      </p:sp>
      <p:pic>
        <p:nvPicPr>
          <p:cNvPr id="4" name="Picture 263"/>
          <p:cNvPicPr/>
          <p:nvPr/>
        </p:nvPicPr>
        <p:blipFill>
          <a:blip r:embed="rId2"/>
          <a:stretch>
            <a:fillRect/>
          </a:stretch>
        </p:blipFill>
        <p:spPr>
          <a:xfrm>
            <a:off x="3456697" y="1644321"/>
            <a:ext cx="6346092" cy="5043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192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Informatika </a:t>
            </a:r>
            <a:r>
              <a:rPr lang="hr-HR" dirty="0" smtClean="0"/>
              <a:t>IV. osnovne škole Varaždin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hlinkClick r:id="rId2"/>
              </a:rPr>
              <a:t>http://www.os-cetvrta-vz.skole.hr/Informatika/bbc-microbit/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71670206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5</TotalTime>
  <Words>119</Words>
  <Application>Microsoft Office PowerPoint</Application>
  <PresentationFormat>Široki zaslon</PresentationFormat>
  <Paragraphs>12</Paragraphs>
  <Slides>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2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8" baseType="lpstr">
      <vt:lpstr>Arial</vt:lpstr>
      <vt:lpstr>Trebuchet MS</vt:lpstr>
      <vt:lpstr>Berlin</vt:lpstr>
      <vt:lpstr>Napredna micro:bit radionica  Damir Vrbanec</vt:lpstr>
      <vt:lpstr>Kviz</vt:lpstr>
      <vt:lpstr>Učenikov micro:bit</vt:lpstr>
      <vt:lpstr>Učenikov micro:bit</vt:lpstr>
      <vt:lpstr>Informatika IV. osnovne škole Varaždin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Napredna micro:bit radionica</dc:title>
  <dc:creator>Damir Vrbanec</dc:creator>
  <cp:lastModifiedBy>Damir Vrbanec</cp:lastModifiedBy>
  <cp:revision>3</cp:revision>
  <dcterms:created xsi:type="dcterms:W3CDTF">2017-10-03T15:19:34Z</dcterms:created>
  <dcterms:modified xsi:type="dcterms:W3CDTF">2017-10-04T12:46:31Z</dcterms:modified>
</cp:coreProperties>
</file>