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izradi.croatianmakers.hr/project/djelovanje-sile-na-cesti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350481"/>
            <a:ext cx="8689976" cy="1770406"/>
          </a:xfrm>
        </p:spPr>
        <p:txBody>
          <a:bodyPr/>
          <a:lstStyle/>
          <a:p>
            <a:r>
              <a:rPr lang="hr-HR" cap="none" dirty="0" smtClean="0"/>
              <a:t> </a:t>
            </a:r>
            <a:r>
              <a:rPr lang="hr-HR" sz="4400" cap="none" dirty="0" smtClean="0"/>
              <a:t>Napredno programiranje uz</a:t>
            </a:r>
            <a:r>
              <a:rPr lang="hr-HR" sz="5500" cap="none" dirty="0" smtClean="0"/>
              <a:t/>
            </a:r>
            <a:br>
              <a:rPr lang="hr-HR" sz="5500" cap="none" dirty="0" smtClean="0"/>
            </a:br>
            <a:r>
              <a:rPr lang="hr-HR" sz="6000" b="1" cap="none" dirty="0" err="1"/>
              <a:t>Micro:bit</a:t>
            </a:r>
            <a:endParaRPr lang="hr-HR" sz="6000" cap="none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3327" t="3620" r="3396" b="1906"/>
          <a:stretch/>
        </p:blipFill>
        <p:spPr>
          <a:xfrm>
            <a:off x="3351211" y="3548267"/>
            <a:ext cx="5633761" cy="140866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83033" y="5677785"/>
            <a:ext cx="213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Prezentaciju izradio:</a:t>
            </a:r>
            <a:br>
              <a:rPr lang="hr-HR" dirty="0" smtClean="0"/>
            </a:br>
            <a:r>
              <a:rPr lang="hr-HR" b="1" dirty="0" smtClean="0"/>
              <a:t>Damir Vrbanec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1013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Komunikacijski </a:t>
            </a:r>
            <a:r>
              <a:rPr lang="hr-HR" b="1" dirty="0" err="1"/>
              <a:t>microbit</a:t>
            </a:r>
            <a:r>
              <a:rPr lang="hr-HR" b="1" dirty="0"/>
              <a:t> (program 2):</a:t>
            </a:r>
          </a:p>
          <a:p>
            <a:r>
              <a:rPr lang="hr-HR" dirty="0"/>
              <a:t>Komunikacijski </a:t>
            </a:r>
            <a:r>
              <a:rPr lang="hr-HR" dirty="0" err="1"/>
              <a:t>microbit</a:t>
            </a:r>
            <a:r>
              <a:rPr lang="hr-HR" dirty="0"/>
              <a:t> ima vrlo jednostavnu funkciju: svaku poruku koju primi preko Bluetooth protokola treba poslati na USB </a:t>
            </a:r>
            <a:r>
              <a:rPr lang="hr-HR" dirty="0" err="1"/>
              <a:t>port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Program </a:t>
            </a:r>
            <a:r>
              <a:rPr lang="hr-HR" dirty="0"/>
              <a:t>za njega se sastoji od postavljanja radio grupe i zapisivanja na USB </a:t>
            </a:r>
            <a:r>
              <a:rPr lang="hr-HR" dirty="0" err="1"/>
              <a:t>port</a:t>
            </a:r>
            <a:r>
              <a:rPr lang="hr-HR" dirty="0"/>
              <a:t> onih poruka koje su </a:t>
            </a:r>
            <a:r>
              <a:rPr lang="hr-HR" dirty="0" err="1"/>
              <a:t>pristile</a:t>
            </a:r>
            <a:r>
              <a:rPr lang="hr-HR" dirty="0"/>
              <a:t> preko Bluetooth (radio) modula.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277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228"/>
            <a:ext cx="12192000" cy="47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Pokrenuti simulator čestica </a:t>
            </a:r>
            <a:r>
              <a:rPr lang="hr-HR" dirty="0" smtClean="0"/>
              <a:t>na PC računalu (program izrađen pomoću </a:t>
            </a:r>
            <a:r>
              <a:rPr lang="hr-HR" dirty="0" err="1" smtClean="0"/>
              <a:t>Unity</a:t>
            </a:r>
            <a:r>
              <a:rPr lang="hr-HR" dirty="0" smtClean="0"/>
              <a:t> </a:t>
            </a:r>
            <a:r>
              <a:rPr lang="hr-HR" dirty="0"/>
              <a:t>alata), na simulatoru čestica uspostaviti komunikaciju.</a:t>
            </a:r>
          </a:p>
          <a:p>
            <a:r>
              <a:rPr lang="hr-HR" dirty="0"/>
              <a:t>Komunikacija se uspostavlja tako da se korištenjem tipki (strelica gore) i (strelica dolje) namjesti odgovarajući COM </a:t>
            </a:r>
            <a:r>
              <a:rPr lang="hr-HR" dirty="0" err="1"/>
              <a:t>port</a:t>
            </a:r>
            <a:r>
              <a:rPr lang="hr-HR" dirty="0"/>
              <a:t>.</a:t>
            </a:r>
          </a:p>
          <a:p>
            <a:r>
              <a:rPr lang="hr-HR" b="1" dirty="0"/>
              <a:t>Zaigrati igru! </a:t>
            </a:r>
            <a:r>
              <a:rPr lang="hr-HR" dirty="0"/>
              <a:t>Svako dijete pomoću svog upravljačkog </a:t>
            </a:r>
            <a:r>
              <a:rPr lang="hr-HR" dirty="0" err="1"/>
              <a:t>microbita</a:t>
            </a:r>
            <a:r>
              <a:rPr lang="hr-HR" dirty="0"/>
              <a:t> upravlja sa jednom česticom dok se teren “smanjuje”. Pobjednik je onaj tko zadnji ostane na terenu i ne padne u ponor.</a:t>
            </a:r>
          </a:p>
          <a:p>
            <a:r>
              <a:rPr lang="hr-HR" dirty="0"/>
              <a:t>U svakom trenutku igra se može započeti ispočetka pritiskom na razmaknicu.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709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2212" y="2214561"/>
            <a:ext cx="10364451" cy="1596177"/>
          </a:xfrm>
        </p:spPr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767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Microbit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4738881" cy="3800952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Micro:bit</a:t>
            </a:r>
            <a:r>
              <a:rPr lang="hr-HR" dirty="0"/>
              <a:t> ima 25 crvenih </a:t>
            </a:r>
            <a:r>
              <a:rPr lang="hr-HR" dirty="0" err="1"/>
              <a:t>LEDica</a:t>
            </a:r>
            <a:r>
              <a:rPr lang="hr-HR" dirty="0"/>
              <a:t> i dvije tipke za programiranje, kao dodatak mnoštvu senzora (ugrađeni kompas, detektor gibanja, Bluetooth </a:t>
            </a:r>
            <a:r>
              <a:rPr lang="hr-HR" dirty="0" err="1"/>
              <a:t>Smart</a:t>
            </a:r>
            <a:r>
              <a:rPr lang="hr-HR" dirty="0"/>
              <a:t> tehnologiju) i pet ulaznih i izlaznih (I/O) </a:t>
            </a:r>
            <a:r>
              <a:rPr lang="hr-HR" dirty="0" err="1"/>
              <a:t>prstenova</a:t>
            </a:r>
            <a:r>
              <a:rPr lang="hr-HR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41" y="1853737"/>
            <a:ext cx="6215474" cy="35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https://makecode.microbit.org/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2005456"/>
            <a:ext cx="9316278" cy="48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4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Djelovanje sile na </a:t>
            </a:r>
            <a:r>
              <a:rPr lang="hr-HR" b="1" dirty="0" smtClean="0"/>
              <a:t>čestice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41983" y="1895956"/>
            <a:ext cx="6049762" cy="4478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projekta u </a:t>
            </a:r>
            <a:r>
              <a:rPr lang="hr-HR" dirty="0"/>
              <a:t>kojem su </a:t>
            </a:r>
            <a:r>
              <a:rPr lang="hr-HR" b="1" i="1" dirty="0"/>
              <a:t>Mladi informatičari </a:t>
            </a:r>
            <a:r>
              <a:rPr lang="hr-HR" b="1" i="1" dirty="0" err="1"/>
              <a:t>Strahoninca</a:t>
            </a:r>
            <a:r>
              <a:rPr lang="hr-HR" b="1" i="1" dirty="0"/>
              <a:t> (MIS</a:t>
            </a:r>
            <a:r>
              <a:rPr lang="hr-HR" b="1" i="1" dirty="0" smtClean="0"/>
              <a:t>) </a:t>
            </a:r>
            <a:r>
              <a:rPr lang="hr-HR" dirty="0" err="1" smtClean="0"/>
              <a:t>izradiLi</a:t>
            </a:r>
            <a:r>
              <a:rPr lang="hr-HR" dirty="0" smtClean="0"/>
              <a:t> </a:t>
            </a:r>
            <a:r>
              <a:rPr lang="hr-HR" b="1" dirty="0"/>
              <a:t>digitalni simulator gibanja čestica</a:t>
            </a:r>
            <a:r>
              <a:rPr lang="hr-HR" dirty="0"/>
              <a:t> upravljanih djelovanjem </a:t>
            </a:r>
            <a:r>
              <a:rPr lang="hr-HR" dirty="0" smtClean="0"/>
              <a:t>sila </a:t>
            </a:r>
            <a:r>
              <a:rPr lang="hr-HR" dirty="0"/>
              <a:t>u obliku zabavne i dinamične računalne </a:t>
            </a:r>
            <a:r>
              <a:rPr lang="hr-HR" dirty="0" smtClean="0"/>
              <a:t>igre.</a:t>
            </a:r>
          </a:p>
          <a:p>
            <a:pPr marL="0" indent="0">
              <a:buNone/>
            </a:pPr>
            <a:r>
              <a:rPr lang="hr-HR" b="1" dirty="0" smtClean="0"/>
              <a:t>Česticama se upravlja </a:t>
            </a:r>
            <a:r>
              <a:rPr lang="hr-HR" b="1" dirty="0"/>
              <a:t>korištenjem </a:t>
            </a:r>
            <a:r>
              <a:rPr lang="hr-HR" b="1" dirty="0" err="1"/>
              <a:t>Microbit</a:t>
            </a:r>
            <a:r>
              <a:rPr lang="hr-HR" b="1" dirty="0"/>
              <a:t> uređaja </a:t>
            </a:r>
            <a:r>
              <a:rPr lang="hr-HR" dirty="0"/>
              <a:t>(po jedan uređaj za jednu česticu) i to korištenjem </a:t>
            </a:r>
            <a:r>
              <a:rPr lang="hr-HR" dirty="0" err="1"/>
              <a:t>akcelerometra</a:t>
            </a:r>
            <a:r>
              <a:rPr lang="hr-HR" dirty="0"/>
              <a:t> (nagib </a:t>
            </a:r>
            <a:r>
              <a:rPr lang="hr-HR" dirty="0" err="1"/>
              <a:t>Microbita</a:t>
            </a:r>
            <a:r>
              <a:rPr lang="hr-HR" dirty="0"/>
              <a:t> određuje smjer djelovanja sile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/>
          </a:p>
          <a:p>
            <a:pPr marL="0" indent="0" algn="r">
              <a:buNone/>
            </a:pPr>
            <a:r>
              <a:rPr lang="hr-HR" sz="1200" dirty="0" smtClean="0"/>
              <a:t>IZVOR: </a:t>
            </a:r>
            <a:r>
              <a:rPr lang="hr-HR" sz="1200" dirty="0">
                <a:hlinkClick r:id="rId2"/>
              </a:rPr>
              <a:t>https://izradi.croatianmakers.hr/project/djelovanje-sile-na-cestice/</a:t>
            </a:r>
            <a:endParaRPr lang="hr-HR" sz="1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73" y="1895956"/>
            <a:ext cx="4392053" cy="40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Koristi </a:t>
            </a:r>
            <a:r>
              <a:rPr lang="hr-HR" dirty="0"/>
              <a:t>se jedan </a:t>
            </a:r>
            <a:r>
              <a:rPr lang="hr-HR" dirty="0" err="1"/>
              <a:t>microbit</a:t>
            </a:r>
            <a:r>
              <a:rPr lang="hr-HR" dirty="0"/>
              <a:t> kao komunikacijski preklopnik između Bluetooth i USB protokola, te više (1 do maksimalno 8) </a:t>
            </a:r>
            <a:r>
              <a:rPr lang="hr-HR" dirty="0" err="1"/>
              <a:t>Microbit</a:t>
            </a:r>
            <a:r>
              <a:rPr lang="hr-HR" dirty="0"/>
              <a:t> uređaja kao upravljački uređaji za kontrolu čestica</a:t>
            </a:r>
          </a:p>
          <a:p>
            <a:r>
              <a:rPr lang="hr-HR" dirty="0"/>
              <a:t>Spojiti </a:t>
            </a:r>
            <a:r>
              <a:rPr lang="hr-HR" dirty="0" err="1"/>
              <a:t>microbit</a:t>
            </a:r>
            <a:r>
              <a:rPr lang="hr-HR" dirty="0"/>
              <a:t> komunikacijski preklopnik na računalo korištenjem USB kabla.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55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ProgramiraNJE</a:t>
            </a:r>
            <a:r>
              <a:rPr lang="hr-HR" dirty="0" smtClean="0"/>
              <a:t> </a:t>
            </a:r>
            <a:r>
              <a:rPr lang="hr-HR" dirty="0" err="1" smtClean="0"/>
              <a:t>Microbit</a:t>
            </a:r>
            <a:r>
              <a:rPr lang="hr-HR" dirty="0" smtClean="0"/>
              <a:t> uređaja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Upravljački </a:t>
            </a:r>
            <a:r>
              <a:rPr lang="hr-HR" b="1" dirty="0" err="1"/>
              <a:t>microbit</a:t>
            </a:r>
            <a:r>
              <a:rPr lang="hr-HR" b="1" dirty="0"/>
              <a:t> (program 1):</a:t>
            </a:r>
          </a:p>
          <a:p>
            <a:r>
              <a:rPr lang="hr-HR" dirty="0"/>
              <a:t>Napravi osnovni program za Bluetooth komunikaciju. Program treba slati podatke o igraču (varijabla “</a:t>
            </a:r>
            <a:r>
              <a:rPr lang="hr-HR" dirty="0" err="1"/>
              <a:t>player</a:t>
            </a:r>
            <a:r>
              <a:rPr lang="hr-HR" dirty="0"/>
              <a:t>”), te podatke o položaju </a:t>
            </a:r>
            <a:r>
              <a:rPr lang="hr-HR" dirty="0" err="1"/>
              <a:t>microbita</a:t>
            </a:r>
            <a:r>
              <a:rPr lang="hr-HR" dirty="0"/>
              <a:t> (ulazi sa senzora – </a:t>
            </a:r>
            <a:r>
              <a:rPr lang="hr-HR" dirty="0" err="1"/>
              <a:t>rotation:pitch</a:t>
            </a:r>
            <a:r>
              <a:rPr lang="hr-HR" dirty="0"/>
              <a:t> i </a:t>
            </a:r>
            <a:r>
              <a:rPr lang="hr-HR" dirty="0" err="1"/>
              <a:t>rotation:roll</a:t>
            </a:r>
            <a:r>
              <a:rPr lang="hr-HR" dirty="0"/>
              <a:t>).</a:t>
            </a:r>
          </a:p>
          <a:p>
            <a:r>
              <a:rPr lang="hr-HR" dirty="0"/>
              <a:t>Program te podatke šalje u obliku jednog retka teksta. Kako bi sve te razne podatke objedinili u redak teksta, koristili smo blok naredbu “</a:t>
            </a:r>
            <a:r>
              <a:rPr lang="hr-HR" dirty="0" err="1"/>
              <a:t>join</a:t>
            </a:r>
            <a:r>
              <a:rPr lang="hr-HR" dirty="0"/>
              <a:t>”.</a:t>
            </a:r>
          </a:p>
          <a:p>
            <a:r>
              <a:rPr lang="hr-HR" dirty="0"/>
              <a:t>Pomoću “</a:t>
            </a:r>
            <a:r>
              <a:rPr lang="hr-HR" dirty="0" err="1"/>
              <a:t>forever</a:t>
            </a:r>
            <a:r>
              <a:rPr lang="hr-HR" dirty="0"/>
              <a:t>” petlje postignuto je neprekidno slanje poruka, dok je pomoću naredbe “pause” postignuta kratka pauza između dva uzastopna slanja poruka za istog igrača.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33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48" y="1740869"/>
            <a:ext cx="7179764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4876799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Dodaj </a:t>
            </a:r>
            <a:r>
              <a:rPr lang="hr-HR" dirty="0"/>
              <a:t>mogućnost odabira igrača. </a:t>
            </a:r>
            <a:r>
              <a:rPr lang="hr-HR" dirty="0" err="1"/>
              <a:t>Isprogramiraj</a:t>
            </a:r>
            <a:r>
              <a:rPr lang="hr-HR" dirty="0"/>
              <a:t> da pomoću tipke A možeš mijenjati redni broj igrača (od 1 do 8, te ponovno od 1). Ovo će kasnije omogućiti ispravno podešavanje upravljačkog </a:t>
            </a:r>
            <a:r>
              <a:rPr lang="hr-HR" dirty="0" err="1"/>
              <a:t>microbita</a:t>
            </a:r>
            <a:r>
              <a:rPr lang="hr-HR" dirty="0"/>
              <a:t> za svakog pojedinog sudionika </a:t>
            </a:r>
            <a:r>
              <a:rPr lang="hr-HR" dirty="0" smtClean="0"/>
              <a:t>igre. Pri </a:t>
            </a:r>
            <a:r>
              <a:rPr lang="hr-HR" dirty="0"/>
              <a:t>tome je bitno da sudionik igre može samo na početku mijenjati svoj redni broj, kako ne bi kasnije zločesto ometao druge igrače.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Dodaj </a:t>
            </a:r>
            <a:r>
              <a:rPr lang="hr-HR" dirty="0"/>
              <a:t>početak upravljanja česticom (početak slanja poruka).</a:t>
            </a:r>
          </a:p>
          <a:p>
            <a:r>
              <a:rPr lang="hr-HR" dirty="0" err="1"/>
              <a:t>Isprogramiraj</a:t>
            </a:r>
            <a:r>
              <a:rPr lang="hr-HR" dirty="0"/>
              <a:t> </a:t>
            </a:r>
            <a:r>
              <a:rPr lang="hr-HR" dirty="0" err="1"/>
              <a:t>microbit</a:t>
            </a:r>
            <a:r>
              <a:rPr lang="hr-HR" dirty="0"/>
              <a:t> na takav način da tipka B označava početak rada (početak </a:t>
            </a:r>
            <a:r>
              <a:rPr lang="hr-HR" dirty="0" smtClean="0"/>
              <a:t>slanja položaja</a:t>
            </a:r>
            <a:r>
              <a:rPr lang="hr-HR" dirty="0"/>
              <a:t>) </a:t>
            </a:r>
            <a:r>
              <a:rPr lang="hr-HR" dirty="0" err="1"/>
              <a:t>microbita</a:t>
            </a:r>
            <a:r>
              <a:rPr lang="hr-HR" dirty="0"/>
              <a:t>. Pri tome više sudionik igre neće moći mijenjati svoj redni broj, a upravljački </a:t>
            </a:r>
            <a:r>
              <a:rPr lang="hr-HR" dirty="0" err="1"/>
              <a:t>microbit</a:t>
            </a:r>
            <a:r>
              <a:rPr lang="hr-HR" dirty="0"/>
              <a:t> će započeti stalno slati informacije o položaju </a:t>
            </a:r>
            <a:r>
              <a:rPr lang="hr-HR" dirty="0" err="1"/>
              <a:t>microbita</a:t>
            </a:r>
            <a:r>
              <a:rPr lang="hr-HR" dirty="0"/>
              <a:t> korištenjem</a:t>
            </a:r>
            <a:br>
              <a:rPr lang="hr-HR" dirty="0"/>
            </a:br>
            <a:r>
              <a:rPr lang="hr-HR" dirty="0"/>
              <a:t>Bluetooth komunikacije.</a:t>
            </a:r>
          </a:p>
          <a:p>
            <a:r>
              <a:rPr lang="hr-HR" dirty="0"/>
              <a:t>Kako bi sudionik bio siguran da je </a:t>
            </a:r>
            <a:r>
              <a:rPr lang="hr-HR" dirty="0" err="1"/>
              <a:t>microbit</a:t>
            </a:r>
            <a:r>
              <a:rPr lang="hr-HR" dirty="0"/>
              <a:t> započeo sa </a:t>
            </a:r>
            <a:r>
              <a:rPr lang="hr-HR" dirty="0" smtClean="0"/>
              <a:t>slanjem </a:t>
            </a:r>
            <a:r>
              <a:rPr lang="hr-HR" dirty="0"/>
              <a:t>poruka, na ekranu se pokazuje sličica-</a:t>
            </a:r>
            <a:r>
              <a:rPr lang="hr-HR" dirty="0" err="1"/>
              <a:t>smješko</a:t>
            </a:r>
            <a:r>
              <a:rPr lang="hr-HR" dirty="0"/>
              <a:t>, a nakon jedne sekunde se ponovno pokazuje redni broj igrača koji je sada nepromjenjiv.</a:t>
            </a:r>
          </a:p>
          <a:p>
            <a:r>
              <a:rPr lang="hr-HR" dirty="0"/>
              <a:t>Sudionik igre može u svakom trenutku pogledom na svoj </a:t>
            </a:r>
            <a:r>
              <a:rPr lang="hr-HR" dirty="0" err="1"/>
              <a:t>microbit</a:t>
            </a:r>
            <a:r>
              <a:rPr lang="hr-HR" dirty="0"/>
              <a:t> vidjeti kojom lopticom on treba upravljati.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681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85"/>
            <a:ext cx="12192000" cy="59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970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390</TotalTime>
  <Words>505</Words>
  <Application>Microsoft Office PowerPoint</Application>
  <PresentationFormat>Široki zaslon</PresentationFormat>
  <Paragraphs>31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Tw Cen MT</vt:lpstr>
      <vt:lpstr>Kapljica</vt:lpstr>
      <vt:lpstr> Napredno programiranje uz Micro:bit</vt:lpstr>
      <vt:lpstr>Microbit</vt:lpstr>
      <vt:lpstr>https://makecode.microbit.org/</vt:lpstr>
      <vt:lpstr>Djelovanje sile na čestice</vt:lpstr>
      <vt:lpstr>PowerPoint prezentacija</vt:lpstr>
      <vt:lpstr>ProgramiraNJE Microbit uređaja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 napredno programiranje</dc:title>
  <dc:creator>Damir Vrbanec</dc:creator>
  <cp:lastModifiedBy>Damir Vrbanec</cp:lastModifiedBy>
  <cp:revision>12</cp:revision>
  <dcterms:created xsi:type="dcterms:W3CDTF">2019-04-12T12:37:58Z</dcterms:created>
  <dcterms:modified xsi:type="dcterms:W3CDTF">2019-04-23T13:26:13Z</dcterms:modified>
</cp:coreProperties>
</file>