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Stil teme 1 - Isticanj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8FB837D-C827-4EFA-A057-4D05807E0F7C}" styleName="Stil teme 1 - Isticanj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Stil teme 1 - Isticanje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84E427A-3D55-4303-BF80-6455036E1DE7}" styleName="Stil teme 1 - Isticanj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5569B-51A9-4818-902E-ACE4D180AF04}" type="datetimeFigureOut">
              <a:rPr lang="hr-HR" smtClean="0"/>
              <a:pPr/>
              <a:t>13.2.2013.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9DE67-4B57-472D-B0C1-B24F5F27614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5569B-51A9-4818-902E-ACE4D180AF04}" type="datetimeFigureOut">
              <a:rPr lang="hr-HR" smtClean="0"/>
              <a:pPr/>
              <a:t>13.2.2013.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9DE67-4B57-472D-B0C1-B24F5F27614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5569B-51A9-4818-902E-ACE4D180AF04}" type="datetimeFigureOut">
              <a:rPr lang="hr-HR" smtClean="0"/>
              <a:pPr/>
              <a:t>13.2.2013.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9DE67-4B57-472D-B0C1-B24F5F27614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5569B-51A9-4818-902E-ACE4D180AF04}" type="datetimeFigureOut">
              <a:rPr lang="hr-HR" smtClean="0"/>
              <a:pPr/>
              <a:t>13.2.2013.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9DE67-4B57-472D-B0C1-B24F5F27614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5569B-51A9-4818-902E-ACE4D180AF04}" type="datetimeFigureOut">
              <a:rPr lang="hr-HR" smtClean="0"/>
              <a:pPr/>
              <a:t>13.2.2013.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9DE67-4B57-472D-B0C1-B24F5F27614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5569B-51A9-4818-902E-ACE4D180AF04}" type="datetimeFigureOut">
              <a:rPr lang="hr-HR" smtClean="0"/>
              <a:pPr/>
              <a:t>13.2.2013.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9DE67-4B57-472D-B0C1-B24F5F27614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5569B-51A9-4818-902E-ACE4D180AF04}" type="datetimeFigureOut">
              <a:rPr lang="hr-HR" smtClean="0"/>
              <a:pPr/>
              <a:t>13.2.2013.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9DE67-4B57-472D-B0C1-B24F5F27614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5569B-51A9-4818-902E-ACE4D180AF04}" type="datetimeFigureOut">
              <a:rPr lang="hr-HR" smtClean="0"/>
              <a:pPr/>
              <a:t>13.2.2013.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9DE67-4B57-472D-B0C1-B24F5F27614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5569B-51A9-4818-902E-ACE4D180AF04}" type="datetimeFigureOut">
              <a:rPr lang="hr-HR" smtClean="0"/>
              <a:pPr/>
              <a:t>13.2.2013.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9DE67-4B57-472D-B0C1-B24F5F27614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5569B-51A9-4818-902E-ACE4D180AF04}" type="datetimeFigureOut">
              <a:rPr lang="hr-HR" smtClean="0"/>
              <a:pPr/>
              <a:t>13.2.2013.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9DE67-4B57-472D-B0C1-B24F5F27614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5569B-51A9-4818-902E-ACE4D180AF04}" type="datetimeFigureOut">
              <a:rPr lang="hr-HR" smtClean="0"/>
              <a:pPr/>
              <a:t>13.2.2013.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9DE67-4B57-472D-B0C1-B24F5F27614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25569B-51A9-4818-902E-ACE4D180AF04}" type="datetimeFigureOut">
              <a:rPr lang="hr-HR" smtClean="0"/>
              <a:pPr/>
              <a:t>13.2.2013.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9DE67-4B57-472D-B0C1-B24F5F27614C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niOkvir 3"/>
          <p:cNvSpPr txBox="1"/>
          <p:nvPr/>
        </p:nvSpPr>
        <p:spPr>
          <a:xfrm>
            <a:off x="1835696" y="2132856"/>
            <a:ext cx="53285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600" dirty="0" smtClean="0"/>
              <a:t>IGRA ASOCIJACIJA:</a:t>
            </a:r>
          </a:p>
          <a:p>
            <a:r>
              <a:rPr lang="hr-HR" sz="3600" dirty="0" smtClean="0"/>
              <a:t>Sigurnost na internetu</a:t>
            </a:r>
            <a:r>
              <a:rPr lang="hr-HR" sz="3600" dirty="0" smtClean="0"/>
              <a:t> </a:t>
            </a:r>
            <a:endParaRPr lang="hr-HR" sz="3600" dirty="0"/>
          </a:p>
        </p:txBody>
      </p:sp>
      <p:sp>
        <p:nvSpPr>
          <p:cNvPr id="9" name="TekstniOkvir 8"/>
          <p:cNvSpPr txBox="1"/>
          <p:nvPr/>
        </p:nvSpPr>
        <p:spPr>
          <a:xfrm>
            <a:off x="6300192" y="6021288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Sonja Marić, </a:t>
            </a:r>
            <a:r>
              <a:rPr lang="hr-HR" dirty="0" smtClean="0"/>
              <a:t>8.a OŠ Dalj 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ica 3"/>
          <p:cNvGraphicFramePr>
            <a:graphicFrameLocks noGrp="1"/>
          </p:cNvGraphicFramePr>
          <p:nvPr/>
        </p:nvGraphicFramePr>
        <p:xfrm>
          <a:off x="611561" y="188640"/>
          <a:ext cx="8208912" cy="619269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2052228"/>
                <a:gridCol w="2052228"/>
                <a:gridCol w="2052228"/>
                <a:gridCol w="2052228"/>
              </a:tblGrid>
              <a:tr h="10144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800" dirty="0" smtClean="0"/>
                        <a:t>Virusi </a:t>
                      </a:r>
                      <a:endParaRPr lang="hr-HR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800" dirty="0" err="1" smtClean="0"/>
                        <a:t>Phishing</a:t>
                      </a:r>
                      <a:r>
                        <a:rPr lang="hr-HR" sz="2800" dirty="0" smtClean="0"/>
                        <a:t> </a:t>
                      </a:r>
                      <a:endParaRPr lang="hr-HR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800" dirty="0" err="1" smtClean="0"/>
                        <a:t>Spam</a:t>
                      </a:r>
                      <a:endParaRPr lang="hr-HR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800" dirty="0" err="1" smtClean="0"/>
                        <a:t>Vatrozid</a:t>
                      </a:r>
                      <a:endParaRPr lang="hr-HR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0144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800" dirty="0" smtClean="0"/>
                        <a:t>Crvi</a:t>
                      </a:r>
                      <a:endParaRPr lang="hr-HR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800" dirty="0" err="1" smtClean="0"/>
                        <a:t>Spoofing</a:t>
                      </a:r>
                      <a:endParaRPr lang="hr-HR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800" dirty="0" err="1" smtClean="0"/>
                        <a:t>Splogovi</a:t>
                      </a:r>
                      <a:endParaRPr lang="hr-HR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800" dirty="0" smtClean="0"/>
                        <a:t>Antivirusni programi</a:t>
                      </a:r>
                      <a:endParaRPr lang="hr-HR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0144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800" dirty="0" smtClean="0"/>
                        <a:t>Trojanski konj</a:t>
                      </a:r>
                      <a:endParaRPr lang="hr-HR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800" dirty="0" err="1" smtClean="0"/>
                        <a:t>Skimming</a:t>
                      </a:r>
                      <a:endParaRPr lang="hr-HR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800" dirty="0" smtClean="0"/>
                        <a:t>Spim</a:t>
                      </a:r>
                      <a:endParaRPr lang="hr-HR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800" dirty="0" smtClean="0"/>
                        <a:t>Windows </a:t>
                      </a:r>
                      <a:r>
                        <a:rPr lang="hr-HR" sz="2800" dirty="0" err="1" smtClean="0"/>
                        <a:t>defender</a:t>
                      </a:r>
                      <a:endParaRPr lang="hr-HR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0144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800" dirty="0" err="1" smtClean="0"/>
                        <a:t>Spyware</a:t>
                      </a:r>
                      <a:endParaRPr lang="hr-HR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800" dirty="0" smtClean="0"/>
                        <a:t>Osobni podaci</a:t>
                      </a:r>
                      <a:endParaRPr lang="hr-HR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800" dirty="0" err="1" smtClean="0"/>
                        <a:t>Hoaxing</a:t>
                      </a:r>
                      <a:endParaRPr lang="hr-HR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800" dirty="0" smtClean="0"/>
                        <a:t>Automatsko ažuriranje</a:t>
                      </a:r>
                      <a:endParaRPr lang="hr-HR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0144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800" b="1" dirty="0" smtClean="0"/>
                        <a:t>Maliciozni programi</a:t>
                      </a:r>
                      <a:endParaRPr lang="hr-HR" sz="2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800" b="1" dirty="0" smtClean="0"/>
                        <a:t>Krađa identiteta</a:t>
                      </a:r>
                      <a:endParaRPr lang="hr-HR" sz="2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800" b="1" dirty="0" smtClean="0"/>
                        <a:t>Neželjeni sadržaj</a:t>
                      </a:r>
                      <a:endParaRPr lang="hr-HR" sz="2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800" b="1" dirty="0" smtClean="0"/>
                        <a:t>Računalni programi</a:t>
                      </a:r>
                      <a:endParaRPr lang="hr-HR" sz="2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120270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800" dirty="0" smtClean="0"/>
                        <a:t>SIGURNOST</a:t>
                      </a:r>
                      <a:r>
                        <a:rPr lang="hr-HR" sz="2800" baseline="0" dirty="0" smtClean="0"/>
                        <a:t> </a:t>
                      </a:r>
                      <a:r>
                        <a:rPr lang="hr-HR" sz="2800" dirty="0" smtClean="0"/>
                        <a:t>INTERNETA</a:t>
                      </a:r>
                      <a:endParaRPr lang="hr-HR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Zaobljeni pravokutnik 4"/>
          <p:cNvSpPr/>
          <p:nvPr/>
        </p:nvSpPr>
        <p:spPr>
          <a:xfrm>
            <a:off x="683568" y="260648"/>
            <a:ext cx="1872208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A1</a:t>
            </a:r>
            <a:endParaRPr lang="hr-HR" dirty="0"/>
          </a:p>
        </p:txBody>
      </p:sp>
      <p:sp>
        <p:nvSpPr>
          <p:cNvPr id="10" name="Zaobljeni pravokutnik 9"/>
          <p:cNvSpPr/>
          <p:nvPr/>
        </p:nvSpPr>
        <p:spPr>
          <a:xfrm>
            <a:off x="683568" y="1268760"/>
            <a:ext cx="1872208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A2</a:t>
            </a:r>
            <a:endParaRPr lang="hr-HR" dirty="0"/>
          </a:p>
        </p:txBody>
      </p:sp>
      <p:sp>
        <p:nvSpPr>
          <p:cNvPr id="11" name="Zaobljeni pravokutnik 10"/>
          <p:cNvSpPr/>
          <p:nvPr/>
        </p:nvSpPr>
        <p:spPr>
          <a:xfrm>
            <a:off x="683568" y="2276872"/>
            <a:ext cx="1872208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A3</a:t>
            </a:r>
            <a:endParaRPr lang="hr-HR" dirty="0"/>
          </a:p>
        </p:txBody>
      </p:sp>
      <p:sp>
        <p:nvSpPr>
          <p:cNvPr id="12" name="Zaobljeni pravokutnik 11"/>
          <p:cNvSpPr/>
          <p:nvPr/>
        </p:nvSpPr>
        <p:spPr>
          <a:xfrm>
            <a:off x="683568" y="3284984"/>
            <a:ext cx="1872208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A4</a:t>
            </a:r>
            <a:endParaRPr lang="hr-HR" dirty="0"/>
          </a:p>
        </p:txBody>
      </p:sp>
      <p:sp>
        <p:nvSpPr>
          <p:cNvPr id="13" name="Zaobljeni pravokutnik 12"/>
          <p:cNvSpPr/>
          <p:nvPr/>
        </p:nvSpPr>
        <p:spPr>
          <a:xfrm>
            <a:off x="683568" y="4365104"/>
            <a:ext cx="1872208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STUPAC A</a:t>
            </a:r>
            <a:endParaRPr lang="hr-HR" dirty="0"/>
          </a:p>
        </p:txBody>
      </p:sp>
      <p:sp>
        <p:nvSpPr>
          <p:cNvPr id="14" name="Zaobljeni pravokutnik 13"/>
          <p:cNvSpPr/>
          <p:nvPr/>
        </p:nvSpPr>
        <p:spPr>
          <a:xfrm>
            <a:off x="2771800" y="260648"/>
            <a:ext cx="1872208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B1</a:t>
            </a:r>
            <a:endParaRPr lang="hr-HR" dirty="0"/>
          </a:p>
        </p:txBody>
      </p:sp>
      <p:sp>
        <p:nvSpPr>
          <p:cNvPr id="15" name="Zaobljeni pravokutnik 14"/>
          <p:cNvSpPr/>
          <p:nvPr/>
        </p:nvSpPr>
        <p:spPr>
          <a:xfrm>
            <a:off x="2771800" y="1268760"/>
            <a:ext cx="1872208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B2</a:t>
            </a:r>
            <a:endParaRPr lang="hr-HR" dirty="0"/>
          </a:p>
        </p:txBody>
      </p:sp>
      <p:sp>
        <p:nvSpPr>
          <p:cNvPr id="16" name="Zaobljeni pravokutnik 15"/>
          <p:cNvSpPr/>
          <p:nvPr/>
        </p:nvSpPr>
        <p:spPr>
          <a:xfrm>
            <a:off x="2771800" y="2276872"/>
            <a:ext cx="1872208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B3</a:t>
            </a:r>
            <a:endParaRPr lang="hr-HR" dirty="0"/>
          </a:p>
        </p:txBody>
      </p:sp>
      <p:sp>
        <p:nvSpPr>
          <p:cNvPr id="17" name="Zaobljeni pravokutnik 16"/>
          <p:cNvSpPr/>
          <p:nvPr/>
        </p:nvSpPr>
        <p:spPr>
          <a:xfrm>
            <a:off x="2699792" y="3284984"/>
            <a:ext cx="1872208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B4</a:t>
            </a:r>
            <a:endParaRPr lang="hr-HR" dirty="0"/>
          </a:p>
        </p:txBody>
      </p:sp>
      <p:sp>
        <p:nvSpPr>
          <p:cNvPr id="18" name="Zaobljeni pravokutnik 17"/>
          <p:cNvSpPr/>
          <p:nvPr/>
        </p:nvSpPr>
        <p:spPr>
          <a:xfrm>
            <a:off x="2771800" y="4365104"/>
            <a:ext cx="1872208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STUPAC B</a:t>
            </a:r>
            <a:endParaRPr lang="hr-HR" dirty="0"/>
          </a:p>
        </p:txBody>
      </p:sp>
      <p:sp>
        <p:nvSpPr>
          <p:cNvPr id="19" name="Zaobljeni pravokutnik 18"/>
          <p:cNvSpPr/>
          <p:nvPr/>
        </p:nvSpPr>
        <p:spPr>
          <a:xfrm>
            <a:off x="4788024" y="260648"/>
            <a:ext cx="1872208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C1</a:t>
            </a:r>
            <a:endParaRPr lang="hr-HR" dirty="0"/>
          </a:p>
        </p:txBody>
      </p:sp>
      <p:sp>
        <p:nvSpPr>
          <p:cNvPr id="20" name="Zaobljeni pravokutnik 19"/>
          <p:cNvSpPr/>
          <p:nvPr/>
        </p:nvSpPr>
        <p:spPr>
          <a:xfrm>
            <a:off x="4788024" y="1268760"/>
            <a:ext cx="1872208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C2</a:t>
            </a:r>
            <a:endParaRPr lang="hr-HR" dirty="0"/>
          </a:p>
        </p:txBody>
      </p:sp>
      <p:sp>
        <p:nvSpPr>
          <p:cNvPr id="21" name="Zaobljeni pravokutnik 20"/>
          <p:cNvSpPr/>
          <p:nvPr/>
        </p:nvSpPr>
        <p:spPr>
          <a:xfrm>
            <a:off x="4788024" y="2276872"/>
            <a:ext cx="1872208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C3</a:t>
            </a:r>
            <a:endParaRPr lang="hr-HR" dirty="0"/>
          </a:p>
        </p:txBody>
      </p:sp>
      <p:sp>
        <p:nvSpPr>
          <p:cNvPr id="22" name="Zaobljeni pravokutnik 21"/>
          <p:cNvSpPr/>
          <p:nvPr/>
        </p:nvSpPr>
        <p:spPr>
          <a:xfrm>
            <a:off x="4788024" y="3284984"/>
            <a:ext cx="1872208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C4</a:t>
            </a:r>
            <a:endParaRPr lang="hr-HR" dirty="0"/>
          </a:p>
        </p:txBody>
      </p:sp>
      <p:sp>
        <p:nvSpPr>
          <p:cNvPr id="23" name="Zaobljeni pravokutnik 22"/>
          <p:cNvSpPr/>
          <p:nvPr/>
        </p:nvSpPr>
        <p:spPr>
          <a:xfrm>
            <a:off x="4788024" y="4365104"/>
            <a:ext cx="1872208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STUPAC C</a:t>
            </a:r>
            <a:endParaRPr lang="hr-HR" dirty="0"/>
          </a:p>
        </p:txBody>
      </p:sp>
      <p:sp>
        <p:nvSpPr>
          <p:cNvPr id="24" name="Zaobljeni pravokutnik 23"/>
          <p:cNvSpPr/>
          <p:nvPr/>
        </p:nvSpPr>
        <p:spPr>
          <a:xfrm>
            <a:off x="6876256" y="260648"/>
            <a:ext cx="1872208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D1</a:t>
            </a:r>
            <a:endParaRPr lang="hr-HR" dirty="0"/>
          </a:p>
        </p:txBody>
      </p:sp>
      <p:sp>
        <p:nvSpPr>
          <p:cNvPr id="25" name="Zaobljeni pravokutnik 24"/>
          <p:cNvSpPr/>
          <p:nvPr/>
        </p:nvSpPr>
        <p:spPr>
          <a:xfrm>
            <a:off x="6876256" y="1340768"/>
            <a:ext cx="1872208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D2</a:t>
            </a:r>
            <a:endParaRPr lang="hr-HR" dirty="0"/>
          </a:p>
        </p:txBody>
      </p:sp>
      <p:sp>
        <p:nvSpPr>
          <p:cNvPr id="26" name="Zaobljeni pravokutnik 25"/>
          <p:cNvSpPr/>
          <p:nvPr/>
        </p:nvSpPr>
        <p:spPr>
          <a:xfrm>
            <a:off x="6876256" y="2348880"/>
            <a:ext cx="1872208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D3</a:t>
            </a:r>
            <a:endParaRPr lang="hr-HR" dirty="0"/>
          </a:p>
        </p:txBody>
      </p:sp>
      <p:sp>
        <p:nvSpPr>
          <p:cNvPr id="27" name="Zaobljeni pravokutnik 26"/>
          <p:cNvSpPr/>
          <p:nvPr/>
        </p:nvSpPr>
        <p:spPr>
          <a:xfrm>
            <a:off x="6876256" y="3356992"/>
            <a:ext cx="1872208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D4</a:t>
            </a:r>
            <a:endParaRPr lang="hr-HR" dirty="0"/>
          </a:p>
        </p:txBody>
      </p:sp>
      <p:sp>
        <p:nvSpPr>
          <p:cNvPr id="28" name="Zaobljeni pravokutnik 27"/>
          <p:cNvSpPr/>
          <p:nvPr/>
        </p:nvSpPr>
        <p:spPr>
          <a:xfrm>
            <a:off x="6804248" y="4365104"/>
            <a:ext cx="1872208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STUPAC D</a:t>
            </a:r>
            <a:endParaRPr lang="hr-HR" dirty="0"/>
          </a:p>
        </p:txBody>
      </p:sp>
      <p:sp>
        <p:nvSpPr>
          <p:cNvPr id="29" name="Zaobljeni pravokutnik 28"/>
          <p:cNvSpPr/>
          <p:nvPr/>
        </p:nvSpPr>
        <p:spPr>
          <a:xfrm>
            <a:off x="2843808" y="5589240"/>
            <a:ext cx="3672408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KONAČNO RJEŠENJE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3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4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6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78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6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96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6" presetClass="exit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10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1" animBg="1"/>
      <p:bldP spid="25" grpId="0" animBg="1"/>
      <p:bldP spid="26" grpId="0" animBg="1"/>
      <p:bldP spid="27" grpId="0" animBg="1"/>
      <p:bldP spid="28" grpId="0" animBg="1"/>
      <p:bldP spid="29" grpId="0" animBg="1"/>
    </p:bldLst>
  </p:timing>
</p:sld>
</file>

<file path=ppt/theme/theme1.xml><?xml version="1.0" encoding="utf-8"?>
<a:theme xmlns:a="http://schemas.openxmlformats.org/drawingml/2006/main" name="Office tema">
  <a:themeElements>
    <a:clrScheme name="Gomilanj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69</Words>
  <Application>Microsoft Office PowerPoint</Application>
  <PresentationFormat>Prikaz na zaslonu (4:3)</PresentationFormat>
  <Paragraphs>45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2</vt:i4>
      </vt:variant>
    </vt:vector>
  </HeadingPairs>
  <TitlesOfParts>
    <vt:vector size="3" baseType="lpstr">
      <vt:lpstr>Office tema</vt:lpstr>
      <vt:lpstr>Slajd 1</vt:lpstr>
      <vt:lpstr>Slajd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Ucenik3</dc:creator>
  <cp:lastModifiedBy>Profa</cp:lastModifiedBy>
  <cp:revision>9</cp:revision>
  <dcterms:created xsi:type="dcterms:W3CDTF">2013-02-13T13:07:12Z</dcterms:created>
  <dcterms:modified xsi:type="dcterms:W3CDTF">2013-02-13T15:45:14Z</dcterms:modified>
</cp:coreProperties>
</file>