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A204-3E8B-4344-AEDB-94C9FCACEDCE}" type="datetimeFigureOut">
              <a:rPr lang="hr-HR" smtClean="0"/>
              <a:pPr/>
              <a:t>13.2.2013.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B560AF-4A0A-4A43-B5EC-4C5E214414F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A204-3E8B-4344-AEDB-94C9FCACEDCE}" type="datetimeFigureOut">
              <a:rPr lang="hr-HR" smtClean="0"/>
              <a:pPr/>
              <a:t>13.2.2013.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560AF-4A0A-4A43-B5EC-4C5E214414F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A204-3E8B-4344-AEDB-94C9FCACEDCE}" type="datetimeFigureOut">
              <a:rPr lang="hr-HR" smtClean="0"/>
              <a:pPr/>
              <a:t>13.2.2013.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560AF-4A0A-4A43-B5EC-4C5E214414F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A204-3E8B-4344-AEDB-94C9FCACEDCE}" type="datetimeFigureOut">
              <a:rPr lang="hr-HR" smtClean="0"/>
              <a:pPr/>
              <a:t>13.2.2013.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B560AF-4A0A-4A43-B5EC-4C5E214414F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A204-3E8B-4344-AEDB-94C9FCACEDCE}" type="datetimeFigureOut">
              <a:rPr lang="hr-HR" smtClean="0"/>
              <a:pPr/>
              <a:t>13.2.2013.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B560AF-4A0A-4A43-B5EC-4C5E214414F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A204-3E8B-4344-AEDB-94C9FCACEDCE}" type="datetimeFigureOut">
              <a:rPr lang="hr-HR" smtClean="0"/>
              <a:pPr/>
              <a:t>13.2.2013.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B560AF-4A0A-4A43-B5EC-4C5E214414F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A204-3E8B-4344-AEDB-94C9FCACEDCE}" type="datetimeFigureOut">
              <a:rPr lang="hr-HR" smtClean="0"/>
              <a:pPr/>
              <a:t>13.2.2013.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B560AF-4A0A-4A43-B5EC-4C5E214414F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A204-3E8B-4344-AEDB-94C9FCACEDCE}" type="datetimeFigureOut">
              <a:rPr lang="hr-HR" smtClean="0"/>
              <a:pPr/>
              <a:t>13.2.2013.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B560AF-4A0A-4A43-B5EC-4C5E214414F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A204-3E8B-4344-AEDB-94C9FCACEDCE}" type="datetimeFigureOut">
              <a:rPr lang="hr-HR" smtClean="0"/>
              <a:pPr/>
              <a:t>13.2.2013.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B560AF-4A0A-4A43-B5EC-4C5E214414F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A204-3E8B-4344-AEDB-94C9FCACEDCE}" type="datetimeFigureOut">
              <a:rPr lang="hr-HR" smtClean="0"/>
              <a:pPr/>
              <a:t>13.2.2013.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B560AF-4A0A-4A43-B5EC-4C5E214414F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A204-3E8B-4344-AEDB-94C9FCACEDCE}" type="datetimeFigureOut">
              <a:rPr lang="hr-HR" smtClean="0"/>
              <a:pPr/>
              <a:t>13.2.2013.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B560AF-4A0A-4A43-B5EC-4C5E214414F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16CA204-3E8B-4344-AEDB-94C9FCACEDCE}" type="datetimeFigureOut">
              <a:rPr lang="hr-HR" smtClean="0"/>
              <a:pPr/>
              <a:t>13.2.2013.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6B560AF-4A0A-4A43-B5EC-4C5E214414F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0" Type="http://schemas.microsoft.com/office/2007/relationships/hdphoto" Target="../media/hdphoto2.wdp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0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5.png"/><Relationship Id="rId10" Type="http://schemas.microsoft.com/office/2007/relationships/hdphoto" Target="../media/hdphoto11.wdp"/><Relationship Id="rId4" Type="http://schemas.openxmlformats.org/officeDocument/2006/relationships/image" Target="../media/image24.jpe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8259256" cy="2209800"/>
          </a:xfrm>
        </p:spPr>
        <p:txBody>
          <a:bodyPr/>
          <a:lstStyle/>
          <a:p>
            <a:r>
              <a:rPr lang="hr-HR" b="1" i="1" dirty="0" smtClean="0"/>
              <a:t>Sigurnost na internetu</a:t>
            </a:r>
            <a:endParaRPr lang="hr-HR" b="1" i="1" dirty="0"/>
          </a:p>
        </p:txBody>
      </p:sp>
      <p:pic>
        <p:nvPicPr>
          <p:cNvPr id="5" name="Slika 4" descr="tumblr_m99eawYXVH1rpwsyno1_500_large.jpg"/>
          <p:cNvPicPr>
            <a:picLocks noChangeAspect="1"/>
          </p:cNvPicPr>
          <p:nvPr/>
        </p:nvPicPr>
        <p:blipFill>
          <a:blip r:embed="rId2" cstate="print"/>
          <a:srcRect l="27320" t="15946" r="17115" b="60216"/>
          <a:stretch>
            <a:fillRect/>
          </a:stretch>
        </p:blipFill>
        <p:spPr>
          <a:xfrm>
            <a:off x="1763688" y="3212976"/>
            <a:ext cx="403244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957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512168" cy="68580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7" y="0"/>
            <a:ext cx="1519047" cy="6865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0"/>
            <a:ext cx="1519047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4953" y="0"/>
            <a:ext cx="1519047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9119" y="0"/>
            <a:ext cx="1519047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5744" y="0"/>
            <a:ext cx="1519047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2476" y="0"/>
            <a:ext cx="1519047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44" t="5450" r="31597"/>
          <a:stretch/>
        </p:blipFill>
        <p:spPr>
          <a:xfrm>
            <a:off x="7721624" y="-1"/>
            <a:ext cx="1491365" cy="17241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7432" b="89961" l="4706" r="99412">
                        <a14:foregroundMark x1="28824" y1="23859" x2="60000" y2="30378"/>
                        <a14:foregroundMark x1="47647" y1="29857" x2="47647" y2="34420"/>
                        <a14:foregroundMark x1="25294" y1="10300" x2="96471" y2="40678"/>
                        <a14:foregroundMark x1="41176" y1="10691" x2="99412" y2="10952"/>
                        <a14:foregroundMark x1="51765" y1="44980" x2="98235" y2="49544"/>
                        <a14:foregroundMark x1="69412" y1="48631" x2="99412" y2="63755"/>
                        <a14:foregroundMark x1="74706" y1="8605" x2="80000" y2="5867"/>
                        <a14:foregroundMark x1="64706" y1="16037" x2="99412" y2="22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2635" y="1124744"/>
            <a:ext cx="1491365" cy="67286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" t="21999" r="-716" b="794"/>
          <a:stretch/>
        </p:blipFill>
        <p:spPr>
          <a:xfrm>
            <a:off x="1403647" y="1425632"/>
            <a:ext cx="1636101" cy="56991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9948" b="77053" l="7611" r="701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798" t="21028" r="22002" b="16612"/>
          <a:stretch/>
        </p:blipFill>
        <p:spPr>
          <a:xfrm>
            <a:off x="1017282" y="352570"/>
            <a:ext cx="2408829" cy="2743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382" t="65968" r="41905" b="28418"/>
          <a:stretch/>
        </p:blipFill>
        <p:spPr>
          <a:xfrm>
            <a:off x="2591659" y="2343062"/>
            <a:ext cx="294910" cy="385075"/>
          </a:xfrm>
          <a:prstGeom prst="rect">
            <a:avLst/>
          </a:prstGeom>
        </p:spPr>
      </p:pic>
      <p:sp>
        <p:nvSpPr>
          <p:cNvPr id="18" name="Line Callout 1 17"/>
          <p:cNvSpPr/>
          <p:nvPr/>
        </p:nvSpPr>
        <p:spPr>
          <a:xfrm>
            <a:off x="3174723" y="2435"/>
            <a:ext cx="2232248" cy="916190"/>
          </a:xfrm>
          <a:prstGeom prst="borderCallout1">
            <a:avLst>
              <a:gd name="adj1" fmla="val 30632"/>
              <a:gd name="adj2" fmla="val 933"/>
              <a:gd name="adj3" fmla="val 150520"/>
              <a:gd name="adj4" fmla="val -24191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TextBox 18"/>
          <p:cNvSpPr txBox="1"/>
          <p:nvPr/>
        </p:nvSpPr>
        <p:spPr>
          <a:xfrm>
            <a:off x="3174723" y="210665"/>
            <a:ext cx="2186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Hej, Justine čekaj!</a:t>
            </a:r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 rot="21118884">
            <a:off x="5547914" y="185656"/>
            <a:ext cx="2302632" cy="1084676"/>
          </a:xfrm>
          <a:prstGeom prst="wedgeRoundRectCallout">
            <a:avLst>
              <a:gd name="adj1" fmla="val -174"/>
              <a:gd name="adj2" fmla="val 88848"/>
              <a:gd name="adj3" fmla="val 1666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Hej baš tebe tražim, hajde požuri da ti nešto ispričam usput.</a:t>
            </a:r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09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1"/>
          <a:stretch/>
        </p:blipFill>
        <p:spPr>
          <a:xfrm>
            <a:off x="0" y="14317"/>
            <a:ext cx="6876256" cy="682130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6635"/>
            <a:ext cx="6707765" cy="6807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745" t="2460" r="469" b="2460"/>
          <a:stretch/>
        </p:blipFill>
        <p:spPr>
          <a:xfrm>
            <a:off x="6846710" y="-1"/>
            <a:ext cx="2297290" cy="68401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5684" b="89961" l="9909" r="89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980728"/>
            <a:ext cx="4941168" cy="4941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2595" b="95437" l="38462" r="788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02" t="30736" r="18095" b="3073"/>
          <a:stretch/>
        </p:blipFill>
        <p:spPr>
          <a:xfrm>
            <a:off x="846245" y="260648"/>
            <a:ext cx="1056457" cy="1567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7901" b="73794" l="37549" r="730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873" t="24633" r="15706" b="22457"/>
          <a:stretch/>
        </p:blipFill>
        <p:spPr>
          <a:xfrm>
            <a:off x="4283968" y="2132856"/>
            <a:ext cx="1347816" cy="31809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5124" b="92699" l="25163" r="771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32" t="13650" r="23016" b="7937"/>
          <a:stretch/>
        </p:blipFill>
        <p:spPr>
          <a:xfrm>
            <a:off x="2914949" y="692696"/>
            <a:ext cx="1594398" cy="2453684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1686569" y="-1"/>
            <a:ext cx="2741416" cy="916461"/>
          </a:xfrm>
          <a:prstGeom prst="wedgeRoundRectCallout">
            <a:avLst>
              <a:gd name="adj1" fmla="val -42043"/>
              <a:gd name="adj2" fmla="val 113747"/>
              <a:gd name="adj3" fmla="val 1666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1763688" y="-1"/>
            <a:ext cx="2745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Netko mi je  provalio na </a:t>
            </a:r>
            <a:r>
              <a:rPr lang="hr-HR" sz="1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twitter</a:t>
            </a:r>
            <a:r>
              <a:rPr lang="hr-HR" sz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, uzeo sve osobne podatke i sve fotografije koje su bile zaštićene,  jednom  riječju sve .</a:t>
            </a:r>
            <a:endParaRPr lang="hr-HR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957876" y="620688"/>
            <a:ext cx="2494444" cy="936104"/>
          </a:xfrm>
          <a:prstGeom prst="wedgeRoundRectCallout">
            <a:avLst>
              <a:gd name="adj1" fmla="val -55175"/>
              <a:gd name="adj2" fmla="val 76895"/>
              <a:gd name="adj3" fmla="val 1666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148064" y="76944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Daj nemoj me zezati i što sada?</a:t>
            </a:r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18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m,.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71" y="0"/>
            <a:ext cx="9106058" cy="6858000"/>
          </a:xfrm>
          <a:prstGeom prst="rect">
            <a:avLst/>
          </a:prstGeom>
        </p:spPr>
      </p:pic>
      <p:sp>
        <p:nvSpPr>
          <p:cNvPr id="7" name="Zaobljeni pravokutni oblačić 6"/>
          <p:cNvSpPr/>
          <p:nvPr/>
        </p:nvSpPr>
        <p:spPr>
          <a:xfrm>
            <a:off x="4788024" y="620688"/>
            <a:ext cx="2592288" cy="1080120"/>
          </a:xfrm>
          <a:prstGeom prst="wedgeRoundRectCallout">
            <a:avLst>
              <a:gd name="adj1" fmla="val -63539"/>
              <a:gd name="adj2" fmla="val 74783"/>
              <a:gd name="adj3" fmla="val 1666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Zaobljeni pravokutni oblačić 7"/>
          <p:cNvSpPr/>
          <p:nvPr/>
        </p:nvSpPr>
        <p:spPr>
          <a:xfrm>
            <a:off x="1907704" y="116632"/>
            <a:ext cx="2232248" cy="1008112"/>
          </a:xfrm>
          <a:prstGeom prst="wedgeRoundRectCallout">
            <a:avLst>
              <a:gd name="adj1" fmla="val -65263"/>
              <a:gd name="adj2" fmla="val 72527"/>
              <a:gd name="adj3" fmla="val 1666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1979712" y="116632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Ma sada detektivi istražuju , javit ću ti kad bude sve gotovo.</a:t>
            </a:r>
            <a:endParaRPr lang="hr-HR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004048" y="692696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Dobro. Molim te  javi mi.</a:t>
            </a:r>
            <a:endParaRPr lang="hr-HR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1520" cy="587727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691323"/>
            <a:ext cx="9135817" cy="616667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5741" b="68889" l="11750" r="3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92" t="36846" r="67209" b="32890"/>
          <a:stretch/>
        </p:blipFill>
        <p:spPr>
          <a:xfrm rot="11290598" flipV="1">
            <a:off x="7851238" y="3653984"/>
            <a:ext cx="1218983" cy="11246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13" b="21013" l="27045" r="689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67" t="1816" r="28647" b="78184"/>
          <a:stretch/>
        </p:blipFill>
        <p:spPr>
          <a:xfrm rot="763064" flipH="1">
            <a:off x="8064198" y="3141981"/>
            <a:ext cx="1165328" cy="6274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4342" b="70274" l="65841" r="89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937" t="14762" r="10318" b="30214"/>
          <a:stretch/>
        </p:blipFill>
        <p:spPr>
          <a:xfrm flipH="1">
            <a:off x="2915816" y="2420888"/>
            <a:ext cx="1149847" cy="2909495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323528" y="1556792"/>
            <a:ext cx="2664296" cy="936104"/>
          </a:xfrm>
          <a:prstGeom prst="wedgeRoundRectCallout">
            <a:avLst>
              <a:gd name="adj1" fmla="val 45713"/>
              <a:gd name="adj2" fmla="val 120499"/>
              <a:gd name="adj3" fmla="val 1666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Hej, kako je prošlo, je li ti vraćen twitter?</a:t>
            </a:r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084168" y="1772816"/>
            <a:ext cx="2870085" cy="1296143"/>
          </a:xfrm>
          <a:prstGeom prst="wedgeRoundRectCallout">
            <a:avLst>
              <a:gd name="adj1" fmla="val -3253"/>
              <a:gd name="adj2" fmla="val 90376"/>
              <a:gd name="adj3" fmla="val 1666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6300192" y="1772816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Hej, prošlo je sve ok, našli su i uhvatili hakera što mi je provalio i sad mi </a:t>
            </a:r>
            <a:r>
              <a:rPr lang="hr-HR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je vraćen profil.</a:t>
            </a:r>
            <a:endParaRPr lang="hr-HR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2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45"/>
          <a:stretch/>
        </p:blipFill>
        <p:spPr>
          <a:xfrm>
            <a:off x="-1" y="1869858"/>
            <a:ext cx="2608893" cy="522876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4312" y="2408312"/>
            <a:ext cx="4449688" cy="44496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869858"/>
            <a:ext cx="3563888" cy="4988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82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5337" y="21974"/>
            <a:ext cx="5185420" cy="29188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89836" l="489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7" y="1268760"/>
            <a:ext cx="2448272" cy="1735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815" b="93648" l="1134" r="89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1020173"/>
            <a:ext cx="1668191" cy="2232248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51520" y="32252"/>
            <a:ext cx="7704856" cy="1956588"/>
          </a:xfrm>
          <a:prstGeom prst="wedgeRoundRectCallout">
            <a:avLst>
              <a:gd name="adj1" fmla="val -15765"/>
              <a:gd name="adj2" fmla="val 59769"/>
              <a:gd name="adj3" fmla="val 1666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05306" y="47712"/>
            <a:ext cx="74510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solidFill>
                  <a:schemeClr val="bg1"/>
                </a:solidFill>
              </a:rPr>
              <a:t>Nikad ne objavljujte svoje osobne podatke i privatne fotografije na javnim mjestima na internetu ili </a:t>
            </a:r>
            <a:r>
              <a:rPr lang="hr-HR" sz="3200" dirty="0" err="1" smtClean="0">
                <a:solidFill>
                  <a:schemeClr val="bg1"/>
                </a:solidFill>
              </a:rPr>
              <a:t>blogu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smtClean="0">
                <a:solidFill>
                  <a:schemeClr val="bg1"/>
                </a:solidFill>
              </a:rPr>
              <a:t>jer bi mogle biti </a:t>
            </a:r>
            <a:r>
              <a:rPr lang="hr-HR" sz="3200" dirty="0" err="1" smtClean="0">
                <a:solidFill>
                  <a:schemeClr val="bg1"/>
                </a:solidFill>
              </a:rPr>
              <a:t>zloupotrebljene</a:t>
            </a:r>
            <a:r>
              <a:rPr lang="hr-HR" sz="3200" dirty="0" smtClean="0">
                <a:solidFill>
                  <a:schemeClr val="bg1"/>
                </a:solidFill>
              </a:rPr>
              <a:t>!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endParaRPr lang="hr-H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8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688" y="908720"/>
            <a:ext cx="6096000" cy="3657599"/>
          </a:xfrm>
        </p:spPr>
        <p:txBody>
          <a:bodyPr/>
          <a:lstStyle/>
          <a:p>
            <a:r>
              <a:rPr lang="hr-HR" dirty="0" smtClean="0"/>
              <a:t>Zbog sigurnosti.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8.a razred, Osnovna škola Dalj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764704"/>
            <a:ext cx="7543800" cy="914400"/>
          </a:xfrm>
        </p:spPr>
        <p:txBody>
          <a:bodyPr/>
          <a:lstStyle/>
          <a:p>
            <a:r>
              <a:rPr lang="hr-HR" dirty="0" smtClean="0"/>
              <a:t>Napravila: Jelena Dokić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349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315</TotalTime>
  <Words>136</Words>
  <Application>Microsoft Office PowerPoint</Application>
  <PresentationFormat>Prikaz na zaslonu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Elemental</vt:lpstr>
      <vt:lpstr>Sigurnost na internetu</vt:lpstr>
      <vt:lpstr>Slajd 2</vt:lpstr>
      <vt:lpstr>Slajd 3</vt:lpstr>
      <vt:lpstr>Slajd 4</vt:lpstr>
      <vt:lpstr>Slajd 5</vt:lpstr>
      <vt:lpstr>Slajd 6</vt:lpstr>
      <vt:lpstr>Napravila: Jelena Dokić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Sigurnost na internetu</dc:title>
  <dc:creator>Jelena</dc:creator>
  <cp:lastModifiedBy>Profa</cp:lastModifiedBy>
  <cp:revision>23</cp:revision>
  <dcterms:created xsi:type="dcterms:W3CDTF">2013-02-12T14:02:58Z</dcterms:created>
  <dcterms:modified xsi:type="dcterms:W3CDTF">2013-02-13T15:06:52Z</dcterms:modified>
</cp:coreProperties>
</file>