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  <p:sldId id="274" r:id="rId20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62571-4E0D-45B6-8841-F267F8A2EE23}" type="datetimeFigureOut">
              <a:rPr lang="hr-HR" smtClean="0"/>
              <a:pPr/>
              <a:t>30.9.2014.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896D-294F-4EE2-A67F-55B2802645C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16107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62571-4E0D-45B6-8841-F267F8A2EE23}" type="datetimeFigureOut">
              <a:rPr lang="hr-HR" smtClean="0"/>
              <a:pPr/>
              <a:t>30.9.2014.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896D-294F-4EE2-A67F-55B2802645C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213948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62571-4E0D-45B6-8841-F267F8A2EE23}" type="datetimeFigureOut">
              <a:rPr lang="hr-HR" smtClean="0"/>
              <a:pPr/>
              <a:t>30.9.2014.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896D-294F-4EE2-A67F-55B2802645C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868512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62571-4E0D-45B6-8841-F267F8A2EE23}" type="datetimeFigureOut">
              <a:rPr lang="hr-HR" smtClean="0"/>
              <a:pPr/>
              <a:t>30.9.2014.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896D-294F-4EE2-A67F-55B2802645C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298084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62571-4E0D-45B6-8841-F267F8A2EE23}" type="datetimeFigureOut">
              <a:rPr lang="hr-HR" smtClean="0"/>
              <a:pPr/>
              <a:t>30.9.2014.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896D-294F-4EE2-A67F-55B2802645C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229409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62571-4E0D-45B6-8841-F267F8A2EE23}" type="datetimeFigureOut">
              <a:rPr lang="hr-HR" smtClean="0"/>
              <a:pPr/>
              <a:t>30.9.2014.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896D-294F-4EE2-A67F-55B2802645C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42673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62571-4E0D-45B6-8841-F267F8A2EE23}" type="datetimeFigureOut">
              <a:rPr lang="hr-HR" smtClean="0"/>
              <a:pPr/>
              <a:t>30.9.2014.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896D-294F-4EE2-A67F-55B2802645C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772733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62571-4E0D-45B6-8841-F267F8A2EE23}" type="datetimeFigureOut">
              <a:rPr lang="hr-HR" smtClean="0"/>
              <a:pPr/>
              <a:t>30.9.2014.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896D-294F-4EE2-A67F-55B2802645C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524549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62571-4E0D-45B6-8841-F267F8A2EE23}" type="datetimeFigureOut">
              <a:rPr lang="hr-HR" smtClean="0"/>
              <a:pPr/>
              <a:t>30.9.2014.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896D-294F-4EE2-A67F-55B2802645C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69219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62571-4E0D-45B6-8841-F267F8A2EE23}" type="datetimeFigureOut">
              <a:rPr lang="hr-HR" smtClean="0"/>
              <a:pPr/>
              <a:t>30.9.2014.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896D-294F-4EE2-A67F-55B2802645C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575821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62571-4E0D-45B6-8841-F267F8A2EE23}" type="datetimeFigureOut">
              <a:rPr lang="hr-HR" smtClean="0"/>
              <a:pPr/>
              <a:t>30.9.2014.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896D-294F-4EE2-A67F-55B2802645C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993371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62571-4E0D-45B6-8841-F267F8A2EE23}" type="datetimeFigureOut">
              <a:rPr lang="hr-HR" smtClean="0"/>
              <a:pPr/>
              <a:t>30.9.2014.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C896D-294F-4EE2-A67F-55B2802645C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56038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ŠKOLA U PRIRODI</a:t>
            </a:r>
            <a:br>
              <a:rPr lang="hr-HR" dirty="0" smtClean="0"/>
            </a:br>
            <a:r>
              <a:rPr lang="hr-HR" dirty="0" smtClean="0"/>
              <a:t>SPLIT 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OŠ DALJ</a:t>
            </a:r>
          </a:p>
          <a:p>
            <a:r>
              <a:rPr lang="hr-HR" dirty="0" smtClean="0"/>
              <a:t>4.A i 4.B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87902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Pozdrav svima iz Pomorskog muzeja u Splitu! 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1484784"/>
            <a:ext cx="7056784" cy="5292588"/>
          </a:xfrm>
        </p:spPr>
      </p:pic>
    </p:spTree>
    <p:extLst>
      <p:ext uri="{BB962C8B-B14F-4D97-AF65-F5344CB8AC3E}">
        <p14:creationId xmlns:p14="http://schemas.microsoft.com/office/powerpoint/2010/main" xmlns="" val="179434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Idućeg dana posjetili smo grad Trogir i otok Čiovo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628800"/>
            <a:ext cx="6473692" cy="4855269"/>
          </a:xfrm>
        </p:spPr>
      </p:pic>
      <p:sp>
        <p:nvSpPr>
          <p:cNvPr id="6" name="TekstniOkvir 5"/>
          <p:cNvSpPr txBox="1"/>
          <p:nvPr/>
        </p:nvSpPr>
        <p:spPr>
          <a:xfrm>
            <a:off x="6876256" y="5805264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Trogir, kula </a:t>
            </a:r>
            <a:r>
              <a:rPr lang="hr-HR" dirty="0" err="1" smtClean="0"/>
              <a:t>Kamerlengo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79002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Zajednička fotografija iz starog grada Trogira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412776"/>
            <a:ext cx="7128792" cy="5346594"/>
          </a:xfrm>
        </p:spPr>
      </p:pic>
    </p:spTree>
    <p:extLst>
      <p:ext uri="{BB962C8B-B14F-4D97-AF65-F5344CB8AC3E}">
        <p14:creationId xmlns:p14="http://schemas.microsoft.com/office/powerpoint/2010/main" xmlns="" val="83953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Stadion nogometnog kluba Hajduk, Poljud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1484784"/>
            <a:ext cx="6912768" cy="5184576"/>
          </a:xfrm>
        </p:spPr>
      </p:pic>
    </p:spTree>
    <p:extLst>
      <p:ext uri="{BB962C8B-B14F-4D97-AF65-F5344CB8AC3E}">
        <p14:creationId xmlns:p14="http://schemas.microsoft.com/office/powerpoint/2010/main" xmlns="" val="153123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Brdo ponad Splita zove se Marjan, mi smo i tamo </a:t>
            </a:r>
            <a:r>
              <a:rPr lang="hr-HR" dirty="0" err="1" smtClean="0"/>
              <a:t>bili.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1628800"/>
            <a:ext cx="6401684" cy="4801263"/>
          </a:xfrm>
        </p:spPr>
      </p:pic>
    </p:spTree>
    <p:extLst>
      <p:ext uri="{BB962C8B-B14F-4D97-AF65-F5344CB8AC3E}">
        <p14:creationId xmlns:p14="http://schemas.microsoft.com/office/powerpoint/2010/main" xmlns="" val="194358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Nismo išli pješke… 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1268760"/>
            <a:ext cx="7128792" cy="5346594"/>
          </a:xfrm>
        </p:spPr>
      </p:pic>
    </p:spTree>
    <p:extLst>
      <p:ext uri="{BB962C8B-B14F-4D97-AF65-F5344CB8AC3E}">
        <p14:creationId xmlns:p14="http://schemas.microsoft.com/office/powerpoint/2010/main" xmlns="" val="44563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Naš posjet otoku Braču započeo je ukrcavanjem na trajekt.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1484784"/>
            <a:ext cx="6912768" cy="5184576"/>
          </a:xfrm>
        </p:spPr>
      </p:pic>
    </p:spTree>
    <p:extLst>
      <p:ext uri="{BB962C8B-B14F-4D97-AF65-F5344CB8AC3E}">
        <p14:creationId xmlns:p14="http://schemas.microsoft.com/office/powerpoint/2010/main" xmlns="" val="84823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Uživali smo u plovidbi…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1340768"/>
            <a:ext cx="7128792" cy="5346594"/>
          </a:xfrm>
        </p:spPr>
      </p:pic>
    </p:spTree>
    <p:extLst>
      <p:ext uri="{BB962C8B-B14F-4D97-AF65-F5344CB8AC3E}">
        <p14:creationId xmlns:p14="http://schemas.microsoft.com/office/powerpoint/2010/main" xmlns="" val="122517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Supetar na otoku Braču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216888"/>
            <a:ext cx="7200799" cy="5400599"/>
          </a:xfrm>
        </p:spPr>
      </p:pic>
    </p:spTree>
    <p:extLst>
      <p:ext uri="{BB962C8B-B14F-4D97-AF65-F5344CB8AC3E}">
        <p14:creationId xmlns:p14="http://schemas.microsoft.com/office/powerpoint/2010/main" xmlns="" val="351119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Došao je i taj dan kada je trebalo krenuti kući… 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1412776"/>
            <a:ext cx="7128792" cy="5017287"/>
          </a:xfrm>
        </p:spPr>
      </p:pic>
    </p:spTree>
    <p:extLst>
      <p:ext uri="{BB962C8B-B14F-4D97-AF65-F5344CB8AC3E}">
        <p14:creationId xmlns:p14="http://schemas.microsoft.com/office/powerpoint/2010/main" xmlns="" val="156406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 smtClean="0"/>
              <a:t>U Split smo krenuli 22.9.2014. u 12:30 h.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Uživali smo u noćnoj vožnji, ali smo svi jedva čekali jutro i dolazak u Split!</a:t>
            </a:r>
          </a:p>
          <a:p>
            <a:pPr marL="0" indent="0">
              <a:buNone/>
            </a:pPr>
            <a:endParaRPr lang="hr-HR" dirty="0" smtClean="0"/>
          </a:p>
        </p:txBody>
      </p:sp>
    </p:spTree>
    <p:extLst>
      <p:ext uri="{BB962C8B-B14F-4D97-AF65-F5344CB8AC3E}">
        <p14:creationId xmlns:p14="http://schemas.microsoft.com/office/powerpoint/2010/main" xmlns="" val="311086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Napokon smo stigli!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1270894"/>
            <a:ext cx="6912767" cy="5184575"/>
          </a:xfrm>
        </p:spPr>
      </p:pic>
    </p:spTree>
    <p:extLst>
      <p:ext uri="{BB962C8B-B14F-4D97-AF65-F5344CB8AC3E}">
        <p14:creationId xmlns:p14="http://schemas.microsoft.com/office/powerpoint/2010/main" xmlns="" val="359335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Uživali smo u šetnji šetnicom </a:t>
            </a:r>
            <a:r>
              <a:rPr lang="hr-HR" dirty="0" err="1" smtClean="0"/>
              <a:t>Lungo</a:t>
            </a:r>
            <a:r>
              <a:rPr lang="hr-HR" dirty="0" smtClean="0"/>
              <a:t> Mare…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1556792"/>
            <a:ext cx="7848872" cy="5184576"/>
          </a:xfrm>
        </p:spPr>
      </p:pic>
    </p:spTree>
    <p:extLst>
      <p:ext uri="{BB962C8B-B14F-4D97-AF65-F5344CB8AC3E}">
        <p14:creationId xmlns:p14="http://schemas.microsoft.com/office/powerpoint/2010/main" xmlns="" val="152335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Uživali smo na plaži Bačvice!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5" y="1324900"/>
            <a:ext cx="6741904" cy="5056428"/>
          </a:xfrm>
        </p:spPr>
      </p:pic>
    </p:spTree>
    <p:extLst>
      <p:ext uri="{BB962C8B-B14F-4D97-AF65-F5344CB8AC3E}">
        <p14:creationId xmlns:p14="http://schemas.microsoft.com/office/powerpoint/2010/main" xmlns="" val="406584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Fotografirali smo se u Dioklecijanovoj palači</a:t>
            </a:r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1484784"/>
            <a:ext cx="6984776" cy="5238582"/>
          </a:xfrm>
        </p:spPr>
      </p:pic>
    </p:spTree>
    <p:extLst>
      <p:ext uri="{BB962C8B-B14F-4D97-AF65-F5344CB8AC3E}">
        <p14:creationId xmlns:p14="http://schemas.microsoft.com/office/powerpoint/2010/main" xmlns="" val="321089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Bili smo 85 metara ispod površine zemlje u špilji </a:t>
            </a:r>
            <a:r>
              <a:rPr lang="hr-HR" dirty="0" err="1" smtClean="0"/>
              <a:t>Vranjači</a:t>
            </a:r>
            <a:r>
              <a:rPr lang="hr-HR" dirty="0" smtClean="0"/>
              <a:t>…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1484784"/>
            <a:ext cx="6624736" cy="4968552"/>
          </a:xfrm>
        </p:spPr>
      </p:pic>
    </p:spTree>
    <p:extLst>
      <p:ext uri="{BB962C8B-B14F-4D97-AF65-F5344CB8AC3E}">
        <p14:creationId xmlns:p14="http://schemas.microsoft.com/office/powerpoint/2010/main" xmlns="" val="252475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Očarale su nas figure koje smo tamo vidjeli, a uspjeli smo se svi zajedno fotografirati.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1808655"/>
            <a:ext cx="6696744" cy="5022558"/>
          </a:xfrm>
        </p:spPr>
      </p:pic>
    </p:spTree>
    <p:extLst>
      <p:ext uri="{BB962C8B-B14F-4D97-AF65-F5344CB8AC3E}">
        <p14:creationId xmlns:p14="http://schemas.microsoft.com/office/powerpoint/2010/main" xmlns="" val="392738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U večernjim satima smo uživali u disku </a:t>
            </a:r>
            <a:r>
              <a:rPr lang="hr-HR" dirty="0" smtClean="0">
                <a:sym typeface="Wingdings" panose="05000000000000000000" pitchFamily="2" charset="2"/>
              </a:rPr>
              <a:t></a:t>
            </a:r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1628800"/>
            <a:ext cx="6840760" cy="5130570"/>
          </a:xfrm>
        </p:spPr>
      </p:pic>
    </p:spTree>
    <p:extLst>
      <p:ext uri="{BB962C8B-B14F-4D97-AF65-F5344CB8AC3E}">
        <p14:creationId xmlns:p14="http://schemas.microsoft.com/office/powerpoint/2010/main" xmlns="" val="263093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175</Words>
  <Application>Microsoft Office PowerPoint</Application>
  <PresentationFormat>Prikaz na zaslonu (4:3)</PresentationFormat>
  <Paragraphs>25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19</vt:i4>
      </vt:variant>
    </vt:vector>
  </HeadingPairs>
  <TitlesOfParts>
    <vt:vector size="20" baseType="lpstr">
      <vt:lpstr>Tema sustava Office</vt:lpstr>
      <vt:lpstr>ŠKOLA U PRIRODI SPLIT </vt:lpstr>
      <vt:lpstr>Slajd 2</vt:lpstr>
      <vt:lpstr>Napokon smo stigli!</vt:lpstr>
      <vt:lpstr>Uživali smo u šetnji šetnicom Lungo Mare…</vt:lpstr>
      <vt:lpstr>Uživali smo na plaži Bačvice!</vt:lpstr>
      <vt:lpstr>Fotografirali smo se u Dioklecijanovoj palači</vt:lpstr>
      <vt:lpstr>Bili smo 85 metara ispod površine zemlje u špilji Vranjači…</vt:lpstr>
      <vt:lpstr>Očarale su nas figure koje smo tamo vidjeli, a uspjeli smo se svi zajedno fotografirati.</vt:lpstr>
      <vt:lpstr>U večernjim satima smo uživali u disku </vt:lpstr>
      <vt:lpstr>Pozdrav svima iz Pomorskog muzeja u Splitu! </vt:lpstr>
      <vt:lpstr>Idućeg dana posjetili smo grad Trogir i otok Čiovo</vt:lpstr>
      <vt:lpstr>Zajednička fotografija iz starog grada Trogira</vt:lpstr>
      <vt:lpstr>Stadion nogometnog kluba Hajduk, Poljud</vt:lpstr>
      <vt:lpstr>Brdo ponad Splita zove se Marjan, mi smo i tamo bili..</vt:lpstr>
      <vt:lpstr>Nismo išli pješke… </vt:lpstr>
      <vt:lpstr>Naš posjet otoku Braču započeo je ukrcavanjem na trajekt.</vt:lpstr>
      <vt:lpstr>Uživali smo u plovidbi…</vt:lpstr>
      <vt:lpstr>Supetar na otoku Braču</vt:lpstr>
      <vt:lpstr>Došao je i taj dan kada je trebalo krenuti kući… 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ŠKOLA U PRIRODI SPLIT</dc:title>
  <dc:creator>Crveni kriz Osijek</dc:creator>
  <cp:lastModifiedBy>Anja</cp:lastModifiedBy>
  <cp:revision>6</cp:revision>
  <dcterms:created xsi:type="dcterms:W3CDTF">2014-09-27T19:40:56Z</dcterms:created>
  <dcterms:modified xsi:type="dcterms:W3CDTF">2014-09-30T08:17:36Z</dcterms:modified>
</cp:coreProperties>
</file>