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BC25E3-A43B-4670-8771-C72EE72C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Cyberbulling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C5B7D-1C47-40D0-9CB4-834009C27519}"/>
              </a:ext>
            </a:extLst>
          </p:cNvPr>
          <p:cNvSpPr txBox="1"/>
          <p:nvPr/>
        </p:nvSpPr>
        <p:spPr>
          <a:xfrm>
            <a:off x="8932759" y="63380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Daniel G., 8. </a:t>
            </a:r>
            <a:r>
              <a:rPr lang="en-US" dirty="0" err="1"/>
              <a:t>razred</a:t>
            </a:r>
          </a:p>
        </p:txBody>
      </p:sp>
    </p:spTree>
    <p:extLst>
      <p:ext uri="{BB962C8B-B14F-4D97-AF65-F5344CB8AC3E}">
        <p14:creationId xmlns:p14="http://schemas.microsoft.com/office/powerpoint/2010/main" val="249896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computer&#10;&#10;Description generated with very high confidence">
            <a:extLst>
              <a:ext uri="{FF2B5EF4-FFF2-40B4-BE49-F238E27FC236}">
                <a16:creationId xmlns:a16="http://schemas.microsoft.com/office/drawing/2014/main" id="{8BBBF7D0-02C7-4A46-A23B-36FD67F0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3171"/>
            <a:ext cx="12191452" cy="68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able, room&#10;&#10;Description generated with very high confidence">
            <a:extLst>
              <a:ext uri="{FF2B5EF4-FFF2-40B4-BE49-F238E27FC236}">
                <a16:creationId xmlns:a16="http://schemas.microsoft.com/office/drawing/2014/main" id="{C9B3D7D8-6888-4BC6-BC45-A85D1E3FE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3718"/>
            <a:ext cx="12184564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8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creenshot, table&#10;&#10;Description generated with very high confidence">
            <a:extLst>
              <a:ext uri="{FF2B5EF4-FFF2-40B4-BE49-F238E27FC236}">
                <a16:creationId xmlns:a16="http://schemas.microsoft.com/office/drawing/2014/main" id="{AA653716-8104-4DB1-BB24-478493E43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" y="3718"/>
            <a:ext cx="12189839" cy="68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5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able&#10;&#10;Description generated with very high confidence">
            <a:extLst>
              <a:ext uri="{FF2B5EF4-FFF2-40B4-BE49-F238E27FC236}">
                <a16:creationId xmlns:a16="http://schemas.microsoft.com/office/drawing/2014/main" id="{5F147A85-FB58-48A5-AE8D-E855512E2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" y="3718"/>
            <a:ext cx="12247314" cy="68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3424-A1FB-4899-A169-E8C74120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game, table&#10;&#10;Description generated with very high confidence">
            <a:extLst>
              <a:ext uri="{FF2B5EF4-FFF2-40B4-BE49-F238E27FC236}">
                <a16:creationId xmlns:a16="http://schemas.microsoft.com/office/drawing/2014/main" id="{F3AF0B9A-77C9-4920-AA82-BC2D7A0A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" y="3822"/>
            <a:ext cx="12195236" cy="6852272"/>
          </a:xfrm>
        </p:spPr>
      </p:pic>
    </p:spTree>
    <p:extLst>
      <p:ext uri="{BB962C8B-B14F-4D97-AF65-F5344CB8AC3E}">
        <p14:creationId xmlns:p14="http://schemas.microsoft.com/office/powerpoint/2010/main" val="193247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9523-D384-4B9E-9A52-3CB30A80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14EE0C-0CCF-43C8-A302-15060E469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" y="4260"/>
            <a:ext cx="12194361" cy="6851068"/>
          </a:xfrm>
        </p:spPr>
      </p:pic>
    </p:spTree>
    <p:extLst>
      <p:ext uri="{BB962C8B-B14F-4D97-AF65-F5344CB8AC3E}">
        <p14:creationId xmlns:p14="http://schemas.microsoft.com/office/powerpoint/2010/main" val="33095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3CB9-D65E-4282-BEEF-6D739D88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5F0AD8B-A039-4D18-8169-AC9D2182D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" y="-3175"/>
            <a:ext cx="12266188" cy="6858503"/>
          </a:xfrm>
        </p:spPr>
      </p:pic>
    </p:spTree>
    <p:extLst>
      <p:ext uri="{BB962C8B-B14F-4D97-AF65-F5344CB8AC3E}">
        <p14:creationId xmlns:p14="http://schemas.microsoft.com/office/powerpoint/2010/main" val="1539523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360E-6A2F-4D30-B4A9-6832E8CE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516EEA20-9CFE-4C04-9DEB-23AC5795F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" y="-3175"/>
            <a:ext cx="12192503" cy="6858503"/>
          </a:xfrm>
        </p:spPr>
      </p:pic>
    </p:spTree>
    <p:extLst>
      <p:ext uri="{BB962C8B-B14F-4D97-AF65-F5344CB8AC3E}">
        <p14:creationId xmlns:p14="http://schemas.microsoft.com/office/powerpoint/2010/main" val="160508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93B4-4E35-494A-8DAD-5321CB0D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1D5DA7-1728-45B6-ACA2-35C0C32BE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" y="-3175"/>
            <a:ext cx="12192503" cy="6858503"/>
          </a:xfrm>
        </p:spPr>
      </p:pic>
    </p:spTree>
    <p:extLst>
      <p:ext uri="{BB962C8B-B14F-4D97-AF65-F5344CB8AC3E}">
        <p14:creationId xmlns:p14="http://schemas.microsoft.com/office/powerpoint/2010/main" val="223403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6E9C-85DC-435F-A917-05BA9E11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452D609D-BA13-4F90-AC73-1DECF1BDB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1" y="-3175"/>
            <a:ext cx="12193486" cy="6858503"/>
          </a:xfrm>
        </p:spPr>
      </p:pic>
    </p:spTree>
    <p:extLst>
      <p:ext uri="{BB962C8B-B14F-4D97-AF65-F5344CB8AC3E}">
        <p14:creationId xmlns:p14="http://schemas.microsoft.com/office/powerpoint/2010/main" val="17443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1FBE5CC5-5E85-4152-BDE3-C205E0CB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2842"/>
            <a:ext cx="12191123" cy="68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</Words>
  <Application>Microsoft Office PowerPoint</Application>
  <PresentationFormat>Široki zaslon</PresentationFormat>
  <Paragraphs>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Cyberbulling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108</cp:revision>
  <dcterms:created xsi:type="dcterms:W3CDTF">2020-02-18T09:16:55Z</dcterms:created>
  <dcterms:modified xsi:type="dcterms:W3CDTF">2020-02-18T15:33:36Z</dcterms:modified>
</cp:coreProperties>
</file>