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01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CA1AD44-95E2-4F6B-B305-B9CB1D1ACB86}" type="datetime1">
              <a:rPr lang="hr-HR" smtClean="0"/>
              <a:pPr algn="r" rtl="0"/>
              <a:t>6.5.2020.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BBC94F16-D17D-4C12-893A-B2BB66049A44}" type="datetime1">
              <a:rPr lang="hr-HR" smtClean="0"/>
              <a:pPr algn="r"/>
              <a:t>6.5.2020.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hr-HR" smtClean="0"/>
              <a:pPr algn="r"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12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B6921A-07C1-4453-99E5-1D04159F233A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5AED0-483B-4F2E-BF9F-FEFF005497BC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0C8294-B77E-46A5-971D-2CD6D9CDF44D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FAB406-AB33-48CE-9378-A58492B30DEC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5BCC6-35ED-4983-9954-886AF61436F4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E7A79C-EFE8-4567-BA86-980C48089406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CB2635-FB57-4D64-863E-7502DCDDC449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1F61AE-F48B-44D7-9423-BC1D53D3942E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9FE39E-48A6-4018-8B1D-237A622ED41B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CE32CE-71B0-4589-AEAD-D79F105FAE5F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66C2B8-9774-483E-8A43-E13732CBCC8C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8AF0D61C-5686-4F81-A093-16939D56E69D}" type="datetime1">
              <a:rPr lang="hr-HR" smtClean="0"/>
              <a:pPr/>
              <a:t>6.5.2020.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6431" y="1746619"/>
            <a:ext cx="8045231" cy="909179"/>
          </a:xfrm>
        </p:spPr>
        <p:txBody>
          <a:bodyPr rtlCol="0">
            <a:normAutofit/>
          </a:bodyPr>
          <a:lstStyle/>
          <a:p>
            <a:pPr rtl="0"/>
            <a:r>
              <a:rPr lang="hr-HR" sz="4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VELIKO  POČETNO  SLOVO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46431" y="3009900"/>
            <a:ext cx="7703569" cy="838200"/>
          </a:xfrm>
        </p:spPr>
        <p:txBody>
          <a:bodyPr rtlCol="0"/>
          <a:lstStyle/>
          <a:p>
            <a:pPr rtl="0"/>
            <a:r>
              <a:rPr lang="hr-HR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GDJE SVE MORAMO PISATI VELIKO POČETNO SLOVO 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igračka, crtež&#10;&#10;Opis je automatski generiran">
            <a:extLst>
              <a:ext uri="{FF2B5EF4-FFF2-40B4-BE49-F238E27FC236}">
                <a16:creationId xmlns:a16="http://schemas.microsoft.com/office/drawing/2014/main" xmlns="" id="{2827B936-E6AD-4E62-A1D9-75B053837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5" y="415990"/>
            <a:ext cx="2974541" cy="3605504"/>
          </a:xfrm>
          <a:prstGeom prst="rect">
            <a:avLst/>
          </a:prstGeom>
        </p:spPr>
      </p:pic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1ADDAB2A-6943-492C-AFCA-B3C73E3EC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15" y="415990"/>
            <a:ext cx="3605504" cy="360550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A1DB6D7-FBC2-4D9E-A87F-FD02EE9E3A20}"/>
              </a:ext>
            </a:extLst>
          </p:cNvPr>
          <p:cNvSpPr txBox="1"/>
          <p:nvPr/>
        </p:nvSpPr>
        <p:spPr>
          <a:xfrm>
            <a:off x="2333345" y="4134193"/>
            <a:ext cx="438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itaru svira </a:t>
            </a:r>
            <a:r>
              <a:rPr lang="hr-H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van </a:t>
            </a:r>
            <a:r>
              <a:rPr lang="hr-H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atić.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9165C22-A1E0-41CA-9028-3150E31C1C8D}"/>
              </a:ext>
            </a:extLst>
          </p:cNvPr>
          <p:cNvSpPr txBox="1"/>
          <p:nvPr/>
        </p:nvSpPr>
        <p:spPr>
          <a:xfrm>
            <a:off x="7733115" y="4253688"/>
            <a:ext cx="4385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ajljepše pjeva </a:t>
            </a:r>
            <a:r>
              <a:rPr lang="hr-H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etra </a:t>
            </a:r>
            <a:r>
              <a:rPr lang="hr-HR" sz="2800" b="1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</a:t>
            </a:r>
            <a:r>
              <a:rPr lang="hr-HR" sz="2800" dirty="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vonkić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83A317B-6A67-4154-AC77-6AEA385D87F8}"/>
              </a:ext>
            </a:extLst>
          </p:cNvPr>
          <p:cNvSpPr txBox="1"/>
          <p:nvPr/>
        </p:nvSpPr>
        <p:spPr>
          <a:xfrm>
            <a:off x="7097086" y="1526796"/>
            <a:ext cx="4446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hr-HR" sz="3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čenici prvog razreda vole svirati, </a:t>
            </a:r>
            <a:r>
              <a:rPr lang="hr-HR" sz="32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  <a:r>
              <a:rPr lang="hr-HR" sz="3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anko </a:t>
            </a:r>
            <a:r>
              <a:rPr lang="hr-HR" sz="32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hr-HR" sz="3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rašković svira bubanj, </a:t>
            </a:r>
            <a:r>
              <a:rPr lang="hr-HR" sz="32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hr-HR" sz="3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 </a:t>
            </a:r>
            <a:r>
              <a:rPr lang="hr-HR" sz="3200" b="1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hr-HR" sz="3200" dirty="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udić</a:t>
            </a:r>
            <a:r>
              <a:rPr lang="hr-HR" sz="3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svira violinu, a </a:t>
            </a:r>
            <a:r>
              <a:rPr lang="hr-HR" sz="32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hr-HR" sz="3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 </a:t>
            </a:r>
            <a:r>
              <a:rPr lang="hr-HR" sz="3200" b="1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hr-HR" sz="3200" dirty="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rubić</a:t>
            </a:r>
            <a:r>
              <a:rPr lang="hr-HR" sz="3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svira saksofon.</a:t>
            </a:r>
          </a:p>
        </p:txBody>
      </p:sp>
      <p:pic>
        <p:nvPicPr>
          <p:cNvPr id="2050" name="Picture 2" descr="Mi smo đaci veseljaci - 1.c Pče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4" y="237333"/>
            <a:ext cx="4197484" cy="42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11DF03BD-B4E8-4C5B-B561-32FE53270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52307"/>
            <a:ext cx="5660571" cy="566057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CC2BCCF6-E170-489F-87FB-D2845216CD1B}"/>
              </a:ext>
            </a:extLst>
          </p:cNvPr>
          <p:cNvSpPr txBox="1"/>
          <p:nvPr/>
        </p:nvSpPr>
        <p:spPr>
          <a:xfrm>
            <a:off x="6746033" y="671804"/>
            <a:ext cx="45160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jeca vole životinje, imaju </a:t>
            </a:r>
            <a:r>
              <a:rPr lang="hr-HR" sz="2800" b="1" u="sng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ljubimce.</a:t>
            </a:r>
          </a:p>
          <a:p>
            <a:endParaRPr lang="hr-HR" sz="2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etar ima hrčka </a:t>
            </a:r>
            <a:r>
              <a:rPr lang="hr-H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lekicu.</a:t>
            </a:r>
          </a:p>
          <a:p>
            <a:endParaRPr lang="hr-HR" sz="2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ora ima mačku </a:t>
            </a:r>
            <a:r>
              <a:rPr lang="hr-H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imi.</a:t>
            </a:r>
          </a:p>
          <a:p>
            <a:endParaRPr lang="hr-HR" sz="2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ino ima psa </a:t>
            </a:r>
            <a:r>
              <a:rPr lang="hr-HR" sz="28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ona.</a:t>
            </a:r>
          </a:p>
          <a:p>
            <a:endParaRPr lang="hr-HR" sz="2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ucija ima papigu </a:t>
            </a:r>
            <a:r>
              <a:rPr lang="hr-HR" sz="2800" b="1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r>
              <a:rPr lang="hr-HR" sz="2800" dirty="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okola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endParaRPr lang="hr-H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r-H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220B9D6E-8C71-42DE-B426-43D5934D7C22}"/>
              </a:ext>
            </a:extLst>
          </p:cNvPr>
          <p:cNvSpPr txBox="1"/>
          <p:nvPr/>
        </p:nvSpPr>
        <p:spPr>
          <a:xfrm>
            <a:off x="326571" y="3116424"/>
            <a:ext cx="3722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r>
              <a:rPr lang="hr-HR" sz="2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apelica u </a:t>
            </a:r>
            <a:r>
              <a:rPr lang="hr-HR" sz="2800" b="1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hr-HR" sz="2800" b="1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onjim </a:t>
            </a:r>
            <a:r>
              <a:rPr lang="hr-HR" sz="2800" b="1" dirty="0" err="1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hr-HR" sz="2800" b="1" dirty="0" err="1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movcima</a:t>
            </a:r>
            <a:r>
              <a:rPr lang="hr-H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hr-H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2E4D755-FEEB-4DDC-A320-779A168A5D8B}"/>
              </a:ext>
            </a:extLst>
          </p:cNvPr>
          <p:cNvSpPr txBox="1"/>
          <p:nvPr/>
        </p:nvSpPr>
        <p:spPr>
          <a:xfrm>
            <a:off x="5964572" y="3378034"/>
            <a:ext cx="406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  <a:r>
              <a:rPr lang="hr-HR" sz="24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aša općina </a:t>
            </a:r>
            <a:r>
              <a:rPr lang="hr-HR" sz="2400" b="1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hr-HR" sz="2400" b="1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ožega</a:t>
            </a:r>
            <a:endParaRPr lang="hr-HR" sz="24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Slika 8" descr="Slika na kojoj se prikazuje zgrada, na otvorenom, automobil, grad&#10;&#10;Opis je automatski generiran">
            <a:extLst>
              <a:ext uri="{FF2B5EF4-FFF2-40B4-BE49-F238E27FC236}">
                <a16:creationId xmlns:a16="http://schemas.microsoft.com/office/drawing/2014/main" xmlns="" id="{D4C65F24-F2F2-475A-A6F1-A28046F7C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83" y="4140195"/>
            <a:ext cx="3577555" cy="238503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34FBCFA-E67E-47DC-A719-9977F437F67E}"/>
              </a:ext>
            </a:extLst>
          </p:cNvPr>
          <p:cNvSpPr txBox="1"/>
          <p:nvPr/>
        </p:nvSpPr>
        <p:spPr>
          <a:xfrm>
            <a:off x="5301841" y="5536734"/>
            <a:ext cx="539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hr-HR" sz="24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lavni trg u gradu </a:t>
            </a:r>
            <a:r>
              <a:rPr lang="hr-HR" sz="24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</a:t>
            </a:r>
            <a:r>
              <a:rPr lang="hr-HR" sz="24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agrebu.</a:t>
            </a:r>
          </a:p>
        </p:txBody>
      </p:sp>
      <p:pic>
        <p:nvPicPr>
          <p:cNvPr id="1026" name="Picture 2" descr="Bruno Horvat on Twitter: &quot;Kapelica u Donjim Emovcima kod Požeg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119454"/>
            <a:ext cx="2421228" cy="30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034 Građani ocjenjuju :: Grad Pože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40" y="182852"/>
            <a:ext cx="4859591" cy="31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38057A-392E-4B69-8AAC-EDBF7F13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197" y="299907"/>
            <a:ext cx="2613360" cy="572549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Prepišite u </a:t>
            </a:r>
            <a:r>
              <a:rPr lang="hr-HR" sz="20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pisanku </a:t>
            </a:r>
            <a:r>
              <a:rPr lang="hr-HR" sz="200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hr-HR" sz="20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2C29B97-1E68-49EF-827A-C96DF6338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7065" y="1488354"/>
            <a:ext cx="6400801" cy="3881292"/>
          </a:xfrm>
        </p:spPr>
        <p:txBody>
          <a:bodyPr>
            <a:normAutofit/>
          </a:bodyPr>
          <a:lstStyle/>
          <a:p>
            <a:pPr algn="ctr"/>
            <a:r>
              <a:rPr lang="hr-HR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VELIKO POČETNO SLOVO</a:t>
            </a:r>
          </a:p>
          <a:p>
            <a:r>
              <a:rPr lang="hr-HR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VELIKIM POČETNIM SLOVOM PIŠEMO:</a:t>
            </a:r>
          </a:p>
          <a:p>
            <a:pPr marL="342900" indent="-342900">
              <a:buFontTx/>
              <a:buChar char="-"/>
            </a:pPr>
            <a:r>
              <a:rPr lang="hr-HR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POČETAK REČENICE</a:t>
            </a:r>
          </a:p>
          <a:p>
            <a:pPr marL="342900" indent="-342900">
              <a:buFontTx/>
              <a:buChar char="-"/>
            </a:pPr>
            <a:r>
              <a:rPr lang="hr-HR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IME I PREZIME LJUDI</a:t>
            </a:r>
          </a:p>
          <a:p>
            <a:pPr marL="342900" indent="-342900">
              <a:buFontTx/>
              <a:buChar char="-"/>
            </a:pPr>
            <a:r>
              <a:rPr lang="hr-HR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IME LJUBIMACA</a:t>
            </a:r>
          </a:p>
          <a:p>
            <a:pPr marL="342900" indent="-342900">
              <a:buFontTx/>
              <a:buChar char="-"/>
            </a:pPr>
            <a:r>
              <a:rPr lang="hr-HR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IME SELA, OPĆINA, GRADOVA</a:t>
            </a:r>
          </a:p>
          <a:p>
            <a:r>
              <a:rPr lang="hr-HR" sz="1600" i="1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 rečenice prepiši malim slovima, a velika označi crvenom bojom /</a:t>
            </a:r>
          </a:p>
          <a:p>
            <a:r>
              <a:rPr lang="hr-HR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  <a:r>
              <a:rPr lang="hr-HR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se zovem </a:t>
            </a:r>
            <a:r>
              <a:rPr lang="hr-HR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hr-HR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 </a:t>
            </a:r>
            <a:r>
              <a:rPr lang="hr-HR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hr-HR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adić. </a:t>
            </a:r>
            <a:r>
              <a:rPr lang="hr-HR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hr-HR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mam psa </a:t>
            </a:r>
            <a:r>
              <a:rPr lang="hr-HR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hr-HR" dirty="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ikija</a:t>
            </a:r>
            <a:r>
              <a:rPr lang="hr-HR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</a:t>
            </a:r>
            <a:r>
              <a:rPr lang="hr-HR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ivim u </a:t>
            </a:r>
            <a:r>
              <a:rPr lang="hr-HR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r>
              <a:rPr lang="hr-HR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rapini.</a:t>
            </a:r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xmlns="" id="{BC2DEF1B-F4F1-4F62-BCFB-20D29BAA04E4}"/>
              </a:ext>
            </a:extLst>
          </p:cNvPr>
          <p:cNvCxnSpPr/>
          <p:nvPr/>
        </p:nvCxnSpPr>
        <p:spPr>
          <a:xfrm>
            <a:off x="6941700" y="1803633"/>
            <a:ext cx="24915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Zaigrana djeca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0_TF03461883_TF03461883" id="{B99EA0A4-E83D-4D0B-957D-569440EE7EB1}" vid="{F567531B-6938-40A7-A9CE-38645073C0A8}"/>
    </a:ext>
  </a:extLst>
</a:theme>
</file>

<file path=ppt/theme/theme2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zaigrane djece (strip-ilustracija, široki zaslon)</Template>
  <TotalTime>43</TotalTime>
  <Words>137</Words>
  <Application>Microsoft Office PowerPoint</Application>
  <PresentationFormat>Široki zaslon</PresentationFormat>
  <Paragraphs>28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Ebrima</vt:lpstr>
      <vt:lpstr>Euphemia</vt:lpstr>
      <vt:lpstr>Wingdings</vt:lpstr>
      <vt:lpstr>Zaigrana djeca 16 x 9</vt:lpstr>
      <vt:lpstr>VELIKO  POČETNO  SLOVO</vt:lpstr>
      <vt:lpstr>PowerPointova prezentacija</vt:lpstr>
      <vt:lpstr>PowerPointova prezentacija</vt:lpstr>
      <vt:lpstr>PowerPointova prezentacija</vt:lpstr>
      <vt:lpstr>PowerPointova prezentacija</vt:lpstr>
      <vt:lpstr>Prepišite u pisanku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  POČETNO  SLOVO</dc:title>
  <dc:creator>Jadranka Cesarec</dc:creator>
  <cp:lastModifiedBy>julijana banovac</cp:lastModifiedBy>
  <cp:revision>7</cp:revision>
  <dcterms:created xsi:type="dcterms:W3CDTF">2020-05-02T09:10:26Z</dcterms:created>
  <dcterms:modified xsi:type="dcterms:W3CDTF">2020-05-06T12:36:45Z</dcterms:modified>
</cp:coreProperties>
</file>