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sldIdLst>
    <p:sldId id="256" r:id="rId5"/>
    <p:sldId id="257" r:id="rId6"/>
    <p:sldId id="259" r:id="rId7"/>
    <p:sldId id="258" r:id="rId8"/>
    <p:sldId id="271" r:id="rId9"/>
    <p:sldId id="272" r:id="rId10"/>
    <p:sldId id="260" r:id="rId11"/>
    <p:sldId id="261" r:id="rId12"/>
    <p:sldId id="262" r:id="rId13"/>
    <p:sldId id="263" r:id="rId14"/>
    <p:sldId id="264" r:id="rId15"/>
    <p:sldId id="265" r:id="rId16"/>
    <p:sldId id="267" r:id="rId17"/>
    <p:sldId id="268" r:id="rId18"/>
    <p:sldId id="266" r:id="rId19"/>
    <p:sldId id="269" r:id="rId20"/>
    <p:sldId id="270" r:id="rId2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3DAA0-050C-1EE8-AF20-583EA2C37693}" v="701" dt="2022-03-09T20:15:08.582"/>
    <p1510:client id="{E77E39FA-4213-9648-5E84-C89C85D90636}" v="889" dt="2022-03-09T20:20:49.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A6655-F96F-41BF-972E-5291A2134266}"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93DE4533-724A-4DBE-9855-0DF87D5898C4}">
      <dgm:prSet/>
      <dgm:spPr/>
      <dgm:t>
        <a:bodyPr/>
        <a:lstStyle/>
        <a:p>
          <a:r>
            <a:rPr lang="en-US"/>
            <a:t>1. PRIJEDLOG I RAZGOVOR U RAZREDU</a:t>
          </a:r>
        </a:p>
      </dgm:t>
    </dgm:pt>
    <dgm:pt modelId="{B63E1355-477B-43DE-8397-384B88AD7EFB}" type="parTrans" cxnId="{C5D6F0A9-E251-4939-8BEB-A9A9C80A9FFE}">
      <dgm:prSet/>
      <dgm:spPr/>
      <dgm:t>
        <a:bodyPr/>
        <a:lstStyle/>
        <a:p>
          <a:endParaRPr lang="en-US"/>
        </a:p>
      </dgm:t>
    </dgm:pt>
    <dgm:pt modelId="{4B4B3B1D-B3EA-4BB3-A49C-C1671524F257}" type="sibTrans" cxnId="{C5D6F0A9-E251-4939-8BEB-A9A9C80A9FFE}">
      <dgm:prSet/>
      <dgm:spPr/>
      <dgm:t>
        <a:bodyPr/>
        <a:lstStyle/>
        <a:p>
          <a:endParaRPr lang="en-US"/>
        </a:p>
      </dgm:t>
    </dgm:pt>
    <dgm:pt modelId="{93992E30-B2B9-4500-A063-1CF747BFDC8D}">
      <dgm:prSet/>
      <dgm:spPr/>
      <dgm:t>
        <a:bodyPr/>
        <a:lstStyle/>
        <a:p>
          <a:r>
            <a:rPr lang="en-US"/>
            <a:t>2. PRIJEDLOG I USVAJANJE NA RV-U</a:t>
          </a:r>
        </a:p>
      </dgm:t>
    </dgm:pt>
    <dgm:pt modelId="{9792316A-6A13-40AD-A659-72C4823E4BCB}" type="parTrans" cxnId="{E8443D78-3B58-4838-B199-FC896B848694}">
      <dgm:prSet/>
      <dgm:spPr/>
      <dgm:t>
        <a:bodyPr/>
        <a:lstStyle/>
        <a:p>
          <a:endParaRPr lang="en-US"/>
        </a:p>
      </dgm:t>
    </dgm:pt>
    <dgm:pt modelId="{CF893559-66C6-4510-90A5-FD140C897384}" type="sibTrans" cxnId="{E8443D78-3B58-4838-B199-FC896B848694}">
      <dgm:prSet/>
      <dgm:spPr/>
      <dgm:t>
        <a:bodyPr/>
        <a:lstStyle/>
        <a:p>
          <a:endParaRPr lang="en-US"/>
        </a:p>
      </dgm:t>
    </dgm:pt>
    <dgm:pt modelId="{9BA27379-D9FC-463A-88E2-F6EB8807D98E}">
      <dgm:prSet/>
      <dgm:spPr/>
      <dgm:t>
        <a:bodyPr/>
        <a:lstStyle/>
        <a:p>
          <a:r>
            <a:rPr lang="en-US"/>
            <a:t>3. IZNOŠENJE PRIJEDLOGA U RAZREDU</a:t>
          </a:r>
        </a:p>
      </dgm:t>
    </dgm:pt>
    <dgm:pt modelId="{A9EC35F1-1E71-4600-B3A9-ABF61B8C9284}" type="parTrans" cxnId="{66861C31-9268-4FAD-8A84-F0AF0922331B}">
      <dgm:prSet/>
      <dgm:spPr/>
      <dgm:t>
        <a:bodyPr/>
        <a:lstStyle/>
        <a:p>
          <a:endParaRPr lang="en-US"/>
        </a:p>
      </dgm:t>
    </dgm:pt>
    <dgm:pt modelId="{3936EC79-49C9-40CC-B9E5-5836BF8FD462}" type="sibTrans" cxnId="{66861C31-9268-4FAD-8A84-F0AF0922331B}">
      <dgm:prSet/>
      <dgm:spPr/>
      <dgm:t>
        <a:bodyPr/>
        <a:lstStyle/>
        <a:p>
          <a:endParaRPr lang="en-US"/>
        </a:p>
      </dgm:t>
    </dgm:pt>
    <dgm:pt modelId="{3F7261E3-87D2-49BA-88DD-9E1F7EB1246A}">
      <dgm:prSet/>
      <dgm:spPr/>
      <dgm:t>
        <a:bodyPr/>
        <a:lstStyle/>
        <a:p>
          <a:r>
            <a:rPr lang="en-US"/>
            <a:t>4. MOGUĆNOST PRIGOVORA</a:t>
          </a:r>
        </a:p>
      </dgm:t>
    </dgm:pt>
    <dgm:pt modelId="{50726628-8A87-4921-8AE2-80B3125B99A3}" type="parTrans" cxnId="{B257B593-5C3A-4030-A970-31557120A497}">
      <dgm:prSet/>
      <dgm:spPr/>
      <dgm:t>
        <a:bodyPr/>
        <a:lstStyle/>
        <a:p>
          <a:endParaRPr lang="en-US"/>
        </a:p>
      </dgm:t>
    </dgm:pt>
    <dgm:pt modelId="{7F233E86-CF6E-4F0F-9041-56E71EA5A50A}" type="sibTrans" cxnId="{B257B593-5C3A-4030-A970-31557120A497}">
      <dgm:prSet/>
      <dgm:spPr/>
      <dgm:t>
        <a:bodyPr/>
        <a:lstStyle/>
        <a:p>
          <a:endParaRPr lang="en-US"/>
        </a:p>
      </dgm:t>
    </dgm:pt>
    <dgm:pt modelId="{6EBD29F0-9973-45F3-B214-41F33EE86084}">
      <dgm:prSet/>
      <dgm:spPr/>
      <dgm:t>
        <a:bodyPr/>
        <a:lstStyle/>
        <a:p>
          <a:r>
            <a:rPr lang="en-US"/>
            <a:t>5. RASPRAVA RV-A, FINALNA ODLUKA RV-a</a:t>
          </a:r>
        </a:p>
      </dgm:t>
    </dgm:pt>
    <dgm:pt modelId="{75FE6292-0380-4DC2-A17B-1A7FEDFD25A2}" type="parTrans" cxnId="{9D7AEF97-3373-4849-A4F2-078A6C113453}">
      <dgm:prSet/>
      <dgm:spPr/>
      <dgm:t>
        <a:bodyPr/>
        <a:lstStyle/>
        <a:p>
          <a:endParaRPr lang="en-US"/>
        </a:p>
      </dgm:t>
    </dgm:pt>
    <dgm:pt modelId="{3BE15D6B-161B-448C-A468-2A0A590DB88E}" type="sibTrans" cxnId="{9D7AEF97-3373-4849-A4F2-078A6C113453}">
      <dgm:prSet/>
      <dgm:spPr/>
      <dgm:t>
        <a:bodyPr/>
        <a:lstStyle/>
        <a:p>
          <a:endParaRPr lang="en-US"/>
        </a:p>
      </dgm:t>
    </dgm:pt>
    <dgm:pt modelId="{725CB71C-553F-4460-9EC9-1ACD79F87D57}" type="pres">
      <dgm:prSet presAssocID="{BEAA6655-F96F-41BF-972E-5291A2134266}" presName="linear" presStyleCnt="0">
        <dgm:presLayoutVars>
          <dgm:dir/>
          <dgm:animLvl val="lvl"/>
          <dgm:resizeHandles val="exact"/>
        </dgm:presLayoutVars>
      </dgm:prSet>
      <dgm:spPr/>
    </dgm:pt>
    <dgm:pt modelId="{7544B9D8-76FD-4094-B2A6-982D0B8D59D4}" type="pres">
      <dgm:prSet presAssocID="{93DE4533-724A-4DBE-9855-0DF87D5898C4}" presName="parentLin" presStyleCnt="0"/>
      <dgm:spPr/>
    </dgm:pt>
    <dgm:pt modelId="{936B0F0E-5D5B-4FA9-B8F3-322D9C510B92}" type="pres">
      <dgm:prSet presAssocID="{93DE4533-724A-4DBE-9855-0DF87D5898C4}" presName="parentLeftMargin" presStyleLbl="node1" presStyleIdx="0" presStyleCnt="5"/>
      <dgm:spPr/>
    </dgm:pt>
    <dgm:pt modelId="{9F2B783D-A76F-49DB-AF3F-549C89C29AAE}" type="pres">
      <dgm:prSet presAssocID="{93DE4533-724A-4DBE-9855-0DF87D5898C4}" presName="parentText" presStyleLbl="node1" presStyleIdx="0" presStyleCnt="5">
        <dgm:presLayoutVars>
          <dgm:chMax val="0"/>
          <dgm:bulletEnabled val="1"/>
        </dgm:presLayoutVars>
      </dgm:prSet>
      <dgm:spPr/>
    </dgm:pt>
    <dgm:pt modelId="{D909BF81-B986-49F4-860E-3713E988163F}" type="pres">
      <dgm:prSet presAssocID="{93DE4533-724A-4DBE-9855-0DF87D5898C4}" presName="negativeSpace" presStyleCnt="0"/>
      <dgm:spPr/>
    </dgm:pt>
    <dgm:pt modelId="{FAA57584-195E-4627-A783-6B7AEBE8C7AA}" type="pres">
      <dgm:prSet presAssocID="{93DE4533-724A-4DBE-9855-0DF87D5898C4}" presName="childText" presStyleLbl="conFgAcc1" presStyleIdx="0" presStyleCnt="5">
        <dgm:presLayoutVars>
          <dgm:bulletEnabled val="1"/>
        </dgm:presLayoutVars>
      </dgm:prSet>
      <dgm:spPr/>
    </dgm:pt>
    <dgm:pt modelId="{77878B2E-AA70-4E58-9CB6-6961C3B3D4B8}" type="pres">
      <dgm:prSet presAssocID="{4B4B3B1D-B3EA-4BB3-A49C-C1671524F257}" presName="spaceBetweenRectangles" presStyleCnt="0"/>
      <dgm:spPr/>
    </dgm:pt>
    <dgm:pt modelId="{D4C8C703-AB5D-4D23-A25B-7092CAC2D138}" type="pres">
      <dgm:prSet presAssocID="{93992E30-B2B9-4500-A063-1CF747BFDC8D}" presName="parentLin" presStyleCnt="0"/>
      <dgm:spPr/>
    </dgm:pt>
    <dgm:pt modelId="{AC9449CA-EBBD-4A7E-9980-0D18EC59250C}" type="pres">
      <dgm:prSet presAssocID="{93992E30-B2B9-4500-A063-1CF747BFDC8D}" presName="parentLeftMargin" presStyleLbl="node1" presStyleIdx="0" presStyleCnt="5"/>
      <dgm:spPr/>
    </dgm:pt>
    <dgm:pt modelId="{4E581572-7B37-447C-AF12-FCBB0951D78F}" type="pres">
      <dgm:prSet presAssocID="{93992E30-B2B9-4500-A063-1CF747BFDC8D}" presName="parentText" presStyleLbl="node1" presStyleIdx="1" presStyleCnt="5">
        <dgm:presLayoutVars>
          <dgm:chMax val="0"/>
          <dgm:bulletEnabled val="1"/>
        </dgm:presLayoutVars>
      </dgm:prSet>
      <dgm:spPr/>
    </dgm:pt>
    <dgm:pt modelId="{D9E8CF0E-334F-4F3D-814E-263D2F459DAE}" type="pres">
      <dgm:prSet presAssocID="{93992E30-B2B9-4500-A063-1CF747BFDC8D}" presName="negativeSpace" presStyleCnt="0"/>
      <dgm:spPr/>
    </dgm:pt>
    <dgm:pt modelId="{AF1EE32B-6506-4E4D-B2E1-7B658E5C39A9}" type="pres">
      <dgm:prSet presAssocID="{93992E30-B2B9-4500-A063-1CF747BFDC8D}" presName="childText" presStyleLbl="conFgAcc1" presStyleIdx="1" presStyleCnt="5">
        <dgm:presLayoutVars>
          <dgm:bulletEnabled val="1"/>
        </dgm:presLayoutVars>
      </dgm:prSet>
      <dgm:spPr/>
    </dgm:pt>
    <dgm:pt modelId="{A2D80CD8-3369-4C1A-86AC-1E3F67DCE1DB}" type="pres">
      <dgm:prSet presAssocID="{CF893559-66C6-4510-90A5-FD140C897384}" presName="spaceBetweenRectangles" presStyleCnt="0"/>
      <dgm:spPr/>
    </dgm:pt>
    <dgm:pt modelId="{02C16155-D4F2-4416-A352-AFBDD2D930A2}" type="pres">
      <dgm:prSet presAssocID="{9BA27379-D9FC-463A-88E2-F6EB8807D98E}" presName="parentLin" presStyleCnt="0"/>
      <dgm:spPr/>
    </dgm:pt>
    <dgm:pt modelId="{B414655C-2C9B-4657-951F-5FA49FBCE275}" type="pres">
      <dgm:prSet presAssocID="{9BA27379-D9FC-463A-88E2-F6EB8807D98E}" presName="parentLeftMargin" presStyleLbl="node1" presStyleIdx="1" presStyleCnt="5"/>
      <dgm:spPr/>
    </dgm:pt>
    <dgm:pt modelId="{1B8253B5-D7D8-46E8-B2C1-BBD6AA515AA1}" type="pres">
      <dgm:prSet presAssocID="{9BA27379-D9FC-463A-88E2-F6EB8807D98E}" presName="parentText" presStyleLbl="node1" presStyleIdx="2" presStyleCnt="5">
        <dgm:presLayoutVars>
          <dgm:chMax val="0"/>
          <dgm:bulletEnabled val="1"/>
        </dgm:presLayoutVars>
      </dgm:prSet>
      <dgm:spPr/>
    </dgm:pt>
    <dgm:pt modelId="{C073721D-56E3-40E5-9E38-31471EAB4168}" type="pres">
      <dgm:prSet presAssocID="{9BA27379-D9FC-463A-88E2-F6EB8807D98E}" presName="negativeSpace" presStyleCnt="0"/>
      <dgm:spPr/>
    </dgm:pt>
    <dgm:pt modelId="{2CD548E7-77BE-4A62-A02B-6849B652287A}" type="pres">
      <dgm:prSet presAssocID="{9BA27379-D9FC-463A-88E2-F6EB8807D98E}" presName="childText" presStyleLbl="conFgAcc1" presStyleIdx="2" presStyleCnt="5">
        <dgm:presLayoutVars>
          <dgm:bulletEnabled val="1"/>
        </dgm:presLayoutVars>
      </dgm:prSet>
      <dgm:spPr/>
    </dgm:pt>
    <dgm:pt modelId="{95C9BB44-D6D6-4106-AA62-9A7AB0200E81}" type="pres">
      <dgm:prSet presAssocID="{3936EC79-49C9-40CC-B9E5-5836BF8FD462}" presName="spaceBetweenRectangles" presStyleCnt="0"/>
      <dgm:spPr/>
    </dgm:pt>
    <dgm:pt modelId="{2888A0D8-AC3C-4A44-84DF-5A8E01E3C20E}" type="pres">
      <dgm:prSet presAssocID="{3F7261E3-87D2-49BA-88DD-9E1F7EB1246A}" presName="parentLin" presStyleCnt="0"/>
      <dgm:spPr/>
    </dgm:pt>
    <dgm:pt modelId="{A971DFF7-DB3A-4920-80CC-F98B5FE4CE8C}" type="pres">
      <dgm:prSet presAssocID="{3F7261E3-87D2-49BA-88DD-9E1F7EB1246A}" presName="parentLeftMargin" presStyleLbl="node1" presStyleIdx="2" presStyleCnt="5"/>
      <dgm:spPr/>
    </dgm:pt>
    <dgm:pt modelId="{4E661C42-ADF7-4343-AF48-1828F73F6265}" type="pres">
      <dgm:prSet presAssocID="{3F7261E3-87D2-49BA-88DD-9E1F7EB1246A}" presName="parentText" presStyleLbl="node1" presStyleIdx="3" presStyleCnt="5">
        <dgm:presLayoutVars>
          <dgm:chMax val="0"/>
          <dgm:bulletEnabled val="1"/>
        </dgm:presLayoutVars>
      </dgm:prSet>
      <dgm:spPr/>
    </dgm:pt>
    <dgm:pt modelId="{0757866D-BC63-4954-8FD4-8646ED5CD12F}" type="pres">
      <dgm:prSet presAssocID="{3F7261E3-87D2-49BA-88DD-9E1F7EB1246A}" presName="negativeSpace" presStyleCnt="0"/>
      <dgm:spPr/>
    </dgm:pt>
    <dgm:pt modelId="{4EDC438A-EBA5-49F1-A9A3-B074225FE8CF}" type="pres">
      <dgm:prSet presAssocID="{3F7261E3-87D2-49BA-88DD-9E1F7EB1246A}" presName="childText" presStyleLbl="conFgAcc1" presStyleIdx="3" presStyleCnt="5">
        <dgm:presLayoutVars>
          <dgm:bulletEnabled val="1"/>
        </dgm:presLayoutVars>
      </dgm:prSet>
      <dgm:spPr/>
    </dgm:pt>
    <dgm:pt modelId="{2D4FC891-6B63-4129-9289-19B67E23A95F}" type="pres">
      <dgm:prSet presAssocID="{7F233E86-CF6E-4F0F-9041-56E71EA5A50A}" presName="spaceBetweenRectangles" presStyleCnt="0"/>
      <dgm:spPr/>
    </dgm:pt>
    <dgm:pt modelId="{900AAC1B-480F-40FD-AF2D-649D8957DDC7}" type="pres">
      <dgm:prSet presAssocID="{6EBD29F0-9973-45F3-B214-41F33EE86084}" presName="parentLin" presStyleCnt="0"/>
      <dgm:spPr/>
    </dgm:pt>
    <dgm:pt modelId="{0E5A9FA5-AD69-4B94-80BF-F5C7116DC880}" type="pres">
      <dgm:prSet presAssocID="{6EBD29F0-9973-45F3-B214-41F33EE86084}" presName="parentLeftMargin" presStyleLbl="node1" presStyleIdx="3" presStyleCnt="5"/>
      <dgm:spPr/>
    </dgm:pt>
    <dgm:pt modelId="{7D288A0E-4C99-4670-8AAD-9C2B5CA4AB9B}" type="pres">
      <dgm:prSet presAssocID="{6EBD29F0-9973-45F3-B214-41F33EE86084}" presName="parentText" presStyleLbl="node1" presStyleIdx="4" presStyleCnt="5">
        <dgm:presLayoutVars>
          <dgm:chMax val="0"/>
          <dgm:bulletEnabled val="1"/>
        </dgm:presLayoutVars>
      </dgm:prSet>
      <dgm:spPr/>
    </dgm:pt>
    <dgm:pt modelId="{5461A14D-3214-4FE5-95CD-1819025B2F48}" type="pres">
      <dgm:prSet presAssocID="{6EBD29F0-9973-45F3-B214-41F33EE86084}" presName="negativeSpace" presStyleCnt="0"/>
      <dgm:spPr/>
    </dgm:pt>
    <dgm:pt modelId="{D32ACD43-E9D8-4A97-B640-55B7CFAF23A9}" type="pres">
      <dgm:prSet presAssocID="{6EBD29F0-9973-45F3-B214-41F33EE86084}" presName="childText" presStyleLbl="conFgAcc1" presStyleIdx="4" presStyleCnt="5">
        <dgm:presLayoutVars>
          <dgm:bulletEnabled val="1"/>
        </dgm:presLayoutVars>
      </dgm:prSet>
      <dgm:spPr/>
    </dgm:pt>
  </dgm:ptLst>
  <dgm:cxnLst>
    <dgm:cxn modelId="{19275B15-3126-4D8E-8FF3-F1CA82C1CCC7}" type="presOf" srcId="{3F7261E3-87D2-49BA-88DD-9E1F7EB1246A}" destId="{4E661C42-ADF7-4343-AF48-1828F73F6265}" srcOrd="1" destOrd="0" presId="urn:microsoft.com/office/officeart/2005/8/layout/list1"/>
    <dgm:cxn modelId="{F1706817-14F6-44AB-BCA0-04111F2D425D}" type="presOf" srcId="{93DE4533-724A-4DBE-9855-0DF87D5898C4}" destId="{9F2B783D-A76F-49DB-AF3F-549C89C29AAE}" srcOrd="1" destOrd="0" presId="urn:microsoft.com/office/officeart/2005/8/layout/list1"/>
    <dgm:cxn modelId="{D6D13529-6D6A-4E0B-9311-DAE00400A67F}" type="presOf" srcId="{93DE4533-724A-4DBE-9855-0DF87D5898C4}" destId="{936B0F0E-5D5B-4FA9-B8F3-322D9C510B92}" srcOrd="0" destOrd="0" presId="urn:microsoft.com/office/officeart/2005/8/layout/list1"/>
    <dgm:cxn modelId="{B8B6972C-B76A-47A3-9A76-40A5D32BC5BB}" type="presOf" srcId="{9BA27379-D9FC-463A-88E2-F6EB8807D98E}" destId="{1B8253B5-D7D8-46E8-B2C1-BBD6AA515AA1}" srcOrd="1" destOrd="0" presId="urn:microsoft.com/office/officeart/2005/8/layout/list1"/>
    <dgm:cxn modelId="{66861C31-9268-4FAD-8A84-F0AF0922331B}" srcId="{BEAA6655-F96F-41BF-972E-5291A2134266}" destId="{9BA27379-D9FC-463A-88E2-F6EB8807D98E}" srcOrd="2" destOrd="0" parTransId="{A9EC35F1-1E71-4600-B3A9-ABF61B8C9284}" sibTransId="{3936EC79-49C9-40CC-B9E5-5836BF8FD462}"/>
    <dgm:cxn modelId="{6710274D-780D-4E89-BE98-EBF4054EC62C}" type="presOf" srcId="{93992E30-B2B9-4500-A063-1CF747BFDC8D}" destId="{AC9449CA-EBBD-4A7E-9980-0D18EC59250C}" srcOrd="0" destOrd="0" presId="urn:microsoft.com/office/officeart/2005/8/layout/list1"/>
    <dgm:cxn modelId="{2A8C7074-DD99-478C-B819-2746A8B32BEA}" type="presOf" srcId="{6EBD29F0-9973-45F3-B214-41F33EE86084}" destId="{7D288A0E-4C99-4670-8AAD-9C2B5CA4AB9B}" srcOrd="1" destOrd="0" presId="urn:microsoft.com/office/officeart/2005/8/layout/list1"/>
    <dgm:cxn modelId="{E8443D78-3B58-4838-B199-FC896B848694}" srcId="{BEAA6655-F96F-41BF-972E-5291A2134266}" destId="{93992E30-B2B9-4500-A063-1CF747BFDC8D}" srcOrd="1" destOrd="0" parTransId="{9792316A-6A13-40AD-A659-72C4823E4BCB}" sibTransId="{CF893559-66C6-4510-90A5-FD140C897384}"/>
    <dgm:cxn modelId="{B257B593-5C3A-4030-A970-31557120A497}" srcId="{BEAA6655-F96F-41BF-972E-5291A2134266}" destId="{3F7261E3-87D2-49BA-88DD-9E1F7EB1246A}" srcOrd="3" destOrd="0" parTransId="{50726628-8A87-4921-8AE2-80B3125B99A3}" sibTransId="{7F233E86-CF6E-4F0F-9041-56E71EA5A50A}"/>
    <dgm:cxn modelId="{9D7AEF97-3373-4849-A4F2-078A6C113453}" srcId="{BEAA6655-F96F-41BF-972E-5291A2134266}" destId="{6EBD29F0-9973-45F3-B214-41F33EE86084}" srcOrd="4" destOrd="0" parTransId="{75FE6292-0380-4DC2-A17B-1A7FEDFD25A2}" sibTransId="{3BE15D6B-161B-448C-A468-2A0A590DB88E}"/>
    <dgm:cxn modelId="{5594ECA9-A47F-4A78-BBBC-E8A4C4A24B88}" type="presOf" srcId="{3F7261E3-87D2-49BA-88DD-9E1F7EB1246A}" destId="{A971DFF7-DB3A-4920-80CC-F98B5FE4CE8C}" srcOrd="0" destOrd="0" presId="urn:microsoft.com/office/officeart/2005/8/layout/list1"/>
    <dgm:cxn modelId="{C5D6F0A9-E251-4939-8BEB-A9A9C80A9FFE}" srcId="{BEAA6655-F96F-41BF-972E-5291A2134266}" destId="{93DE4533-724A-4DBE-9855-0DF87D5898C4}" srcOrd="0" destOrd="0" parTransId="{B63E1355-477B-43DE-8397-384B88AD7EFB}" sibTransId="{4B4B3B1D-B3EA-4BB3-A49C-C1671524F257}"/>
    <dgm:cxn modelId="{AAAC1FD4-F02A-4E72-B9EB-B9333939DC85}" type="presOf" srcId="{6EBD29F0-9973-45F3-B214-41F33EE86084}" destId="{0E5A9FA5-AD69-4B94-80BF-F5C7116DC880}" srcOrd="0" destOrd="0" presId="urn:microsoft.com/office/officeart/2005/8/layout/list1"/>
    <dgm:cxn modelId="{D35F2BD8-2340-4D44-9CF9-E7B8878E8817}" type="presOf" srcId="{93992E30-B2B9-4500-A063-1CF747BFDC8D}" destId="{4E581572-7B37-447C-AF12-FCBB0951D78F}" srcOrd="1" destOrd="0" presId="urn:microsoft.com/office/officeart/2005/8/layout/list1"/>
    <dgm:cxn modelId="{F514D2E5-0B77-44D9-A12C-527469AF71D1}" type="presOf" srcId="{BEAA6655-F96F-41BF-972E-5291A2134266}" destId="{725CB71C-553F-4460-9EC9-1ACD79F87D57}" srcOrd="0" destOrd="0" presId="urn:microsoft.com/office/officeart/2005/8/layout/list1"/>
    <dgm:cxn modelId="{DDCAACE6-BFE4-4404-B789-681D420E7791}" type="presOf" srcId="{9BA27379-D9FC-463A-88E2-F6EB8807D98E}" destId="{B414655C-2C9B-4657-951F-5FA49FBCE275}" srcOrd="0" destOrd="0" presId="urn:microsoft.com/office/officeart/2005/8/layout/list1"/>
    <dgm:cxn modelId="{253C02CD-1053-40D0-BCCC-F073B1FD76DD}" type="presParOf" srcId="{725CB71C-553F-4460-9EC9-1ACD79F87D57}" destId="{7544B9D8-76FD-4094-B2A6-982D0B8D59D4}" srcOrd="0" destOrd="0" presId="urn:microsoft.com/office/officeart/2005/8/layout/list1"/>
    <dgm:cxn modelId="{66336401-1F54-4981-99A6-AC4065C7CBA1}" type="presParOf" srcId="{7544B9D8-76FD-4094-B2A6-982D0B8D59D4}" destId="{936B0F0E-5D5B-4FA9-B8F3-322D9C510B92}" srcOrd="0" destOrd="0" presId="urn:microsoft.com/office/officeart/2005/8/layout/list1"/>
    <dgm:cxn modelId="{51614047-B51A-4918-A65F-481E6A01D188}" type="presParOf" srcId="{7544B9D8-76FD-4094-B2A6-982D0B8D59D4}" destId="{9F2B783D-A76F-49DB-AF3F-549C89C29AAE}" srcOrd="1" destOrd="0" presId="urn:microsoft.com/office/officeart/2005/8/layout/list1"/>
    <dgm:cxn modelId="{D110C967-6B31-4577-A808-628620E86644}" type="presParOf" srcId="{725CB71C-553F-4460-9EC9-1ACD79F87D57}" destId="{D909BF81-B986-49F4-860E-3713E988163F}" srcOrd="1" destOrd="0" presId="urn:microsoft.com/office/officeart/2005/8/layout/list1"/>
    <dgm:cxn modelId="{13D8108B-C319-40BE-A1A7-324C53952E7A}" type="presParOf" srcId="{725CB71C-553F-4460-9EC9-1ACD79F87D57}" destId="{FAA57584-195E-4627-A783-6B7AEBE8C7AA}" srcOrd="2" destOrd="0" presId="urn:microsoft.com/office/officeart/2005/8/layout/list1"/>
    <dgm:cxn modelId="{A33D4594-6507-467E-B015-7D5A968F8152}" type="presParOf" srcId="{725CB71C-553F-4460-9EC9-1ACD79F87D57}" destId="{77878B2E-AA70-4E58-9CB6-6961C3B3D4B8}" srcOrd="3" destOrd="0" presId="urn:microsoft.com/office/officeart/2005/8/layout/list1"/>
    <dgm:cxn modelId="{012A6F35-4E01-4CAA-A9FB-88AA111FA900}" type="presParOf" srcId="{725CB71C-553F-4460-9EC9-1ACD79F87D57}" destId="{D4C8C703-AB5D-4D23-A25B-7092CAC2D138}" srcOrd="4" destOrd="0" presId="urn:microsoft.com/office/officeart/2005/8/layout/list1"/>
    <dgm:cxn modelId="{D8908C48-3437-4AC5-820D-8156C73E75A9}" type="presParOf" srcId="{D4C8C703-AB5D-4D23-A25B-7092CAC2D138}" destId="{AC9449CA-EBBD-4A7E-9980-0D18EC59250C}" srcOrd="0" destOrd="0" presId="urn:microsoft.com/office/officeart/2005/8/layout/list1"/>
    <dgm:cxn modelId="{315155EA-ADC6-46E7-B103-6FA4BFEE8784}" type="presParOf" srcId="{D4C8C703-AB5D-4D23-A25B-7092CAC2D138}" destId="{4E581572-7B37-447C-AF12-FCBB0951D78F}" srcOrd="1" destOrd="0" presId="urn:microsoft.com/office/officeart/2005/8/layout/list1"/>
    <dgm:cxn modelId="{A87FA810-456E-4DD5-BECB-35E86055E483}" type="presParOf" srcId="{725CB71C-553F-4460-9EC9-1ACD79F87D57}" destId="{D9E8CF0E-334F-4F3D-814E-263D2F459DAE}" srcOrd="5" destOrd="0" presId="urn:microsoft.com/office/officeart/2005/8/layout/list1"/>
    <dgm:cxn modelId="{D91FDF4A-21D6-4792-A9B8-8F6393DA27FB}" type="presParOf" srcId="{725CB71C-553F-4460-9EC9-1ACD79F87D57}" destId="{AF1EE32B-6506-4E4D-B2E1-7B658E5C39A9}" srcOrd="6" destOrd="0" presId="urn:microsoft.com/office/officeart/2005/8/layout/list1"/>
    <dgm:cxn modelId="{D469D4EA-5B3A-4C64-93FF-F7854987D791}" type="presParOf" srcId="{725CB71C-553F-4460-9EC9-1ACD79F87D57}" destId="{A2D80CD8-3369-4C1A-86AC-1E3F67DCE1DB}" srcOrd="7" destOrd="0" presId="urn:microsoft.com/office/officeart/2005/8/layout/list1"/>
    <dgm:cxn modelId="{59ECBCA4-6C00-4AA6-8390-2341060608D5}" type="presParOf" srcId="{725CB71C-553F-4460-9EC9-1ACD79F87D57}" destId="{02C16155-D4F2-4416-A352-AFBDD2D930A2}" srcOrd="8" destOrd="0" presId="urn:microsoft.com/office/officeart/2005/8/layout/list1"/>
    <dgm:cxn modelId="{47F0535C-6A1F-4A94-B07A-D462EA245F89}" type="presParOf" srcId="{02C16155-D4F2-4416-A352-AFBDD2D930A2}" destId="{B414655C-2C9B-4657-951F-5FA49FBCE275}" srcOrd="0" destOrd="0" presId="urn:microsoft.com/office/officeart/2005/8/layout/list1"/>
    <dgm:cxn modelId="{992AD1BD-0135-40D8-868F-B3DDF5419E3B}" type="presParOf" srcId="{02C16155-D4F2-4416-A352-AFBDD2D930A2}" destId="{1B8253B5-D7D8-46E8-B2C1-BBD6AA515AA1}" srcOrd="1" destOrd="0" presId="urn:microsoft.com/office/officeart/2005/8/layout/list1"/>
    <dgm:cxn modelId="{91F8D05F-9467-4604-9D40-677D7EA6A0C4}" type="presParOf" srcId="{725CB71C-553F-4460-9EC9-1ACD79F87D57}" destId="{C073721D-56E3-40E5-9E38-31471EAB4168}" srcOrd="9" destOrd="0" presId="urn:microsoft.com/office/officeart/2005/8/layout/list1"/>
    <dgm:cxn modelId="{CCFD216B-F435-4A0F-A7A1-CCB4B7898D01}" type="presParOf" srcId="{725CB71C-553F-4460-9EC9-1ACD79F87D57}" destId="{2CD548E7-77BE-4A62-A02B-6849B652287A}" srcOrd="10" destOrd="0" presId="urn:microsoft.com/office/officeart/2005/8/layout/list1"/>
    <dgm:cxn modelId="{E77E8298-D457-4671-BB88-A00063684712}" type="presParOf" srcId="{725CB71C-553F-4460-9EC9-1ACD79F87D57}" destId="{95C9BB44-D6D6-4106-AA62-9A7AB0200E81}" srcOrd="11" destOrd="0" presId="urn:microsoft.com/office/officeart/2005/8/layout/list1"/>
    <dgm:cxn modelId="{69F99CAE-B2E6-4DEF-B82E-634219D0319B}" type="presParOf" srcId="{725CB71C-553F-4460-9EC9-1ACD79F87D57}" destId="{2888A0D8-AC3C-4A44-84DF-5A8E01E3C20E}" srcOrd="12" destOrd="0" presId="urn:microsoft.com/office/officeart/2005/8/layout/list1"/>
    <dgm:cxn modelId="{1020E1F8-CC7D-4338-9DEE-E27DEE7EA480}" type="presParOf" srcId="{2888A0D8-AC3C-4A44-84DF-5A8E01E3C20E}" destId="{A971DFF7-DB3A-4920-80CC-F98B5FE4CE8C}" srcOrd="0" destOrd="0" presId="urn:microsoft.com/office/officeart/2005/8/layout/list1"/>
    <dgm:cxn modelId="{5F79A153-D96B-4358-9AFC-93481870D2F8}" type="presParOf" srcId="{2888A0D8-AC3C-4A44-84DF-5A8E01E3C20E}" destId="{4E661C42-ADF7-4343-AF48-1828F73F6265}" srcOrd="1" destOrd="0" presId="urn:microsoft.com/office/officeart/2005/8/layout/list1"/>
    <dgm:cxn modelId="{D8901E83-0C77-428D-A351-0A899867A808}" type="presParOf" srcId="{725CB71C-553F-4460-9EC9-1ACD79F87D57}" destId="{0757866D-BC63-4954-8FD4-8646ED5CD12F}" srcOrd="13" destOrd="0" presId="urn:microsoft.com/office/officeart/2005/8/layout/list1"/>
    <dgm:cxn modelId="{062601C4-F070-4D2B-9CCD-20E3E36BB151}" type="presParOf" srcId="{725CB71C-553F-4460-9EC9-1ACD79F87D57}" destId="{4EDC438A-EBA5-49F1-A9A3-B074225FE8CF}" srcOrd="14" destOrd="0" presId="urn:microsoft.com/office/officeart/2005/8/layout/list1"/>
    <dgm:cxn modelId="{5E165B77-2BE7-4F3B-88E0-F91D44CC00B0}" type="presParOf" srcId="{725CB71C-553F-4460-9EC9-1ACD79F87D57}" destId="{2D4FC891-6B63-4129-9289-19B67E23A95F}" srcOrd="15" destOrd="0" presId="urn:microsoft.com/office/officeart/2005/8/layout/list1"/>
    <dgm:cxn modelId="{58676739-A0E5-478C-AFC0-0D8D0FB6B503}" type="presParOf" srcId="{725CB71C-553F-4460-9EC9-1ACD79F87D57}" destId="{900AAC1B-480F-40FD-AF2D-649D8957DDC7}" srcOrd="16" destOrd="0" presId="urn:microsoft.com/office/officeart/2005/8/layout/list1"/>
    <dgm:cxn modelId="{810F1A18-6A43-4F9E-880F-78B22D823AEE}" type="presParOf" srcId="{900AAC1B-480F-40FD-AF2D-649D8957DDC7}" destId="{0E5A9FA5-AD69-4B94-80BF-F5C7116DC880}" srcOrd="0" destOrd="0" presId="urn:microsoft.com/office/officeart/2005/8/layout/list1"/>
    <dgm:cxn modelId="{BD743147-E7D2-4B53-B90D-94694BB8DF5C}" type="presParOf" srcId="{900AAC1B-480F-40FD-AF2D-649D8957DDC7}" destId="{7D288A0E-4C99-4670-8AAD-9C2B5CA4AB9B}" srcOrd="1" destOrd="0" presId="urn:microsoft.com/office/officeart/2005/8/layout/list1"/>
    <dgm:cxn modelId="{3B0E1FC8-9CE3-4E0A-B83C-90A49125223A}" type="presParOf" srcId="{725CB71C-553F-4460-9EC9-1ACD79F87D57}" destId="{5461A14D-3214-4FE5-95CD-1819025B2F48}" srcOrd="17" destOrd="0" presId="urn:microsoft.com/office/officeart/2005/8/layout/list1"/>
    <dgm:cxn modelId="{38F10D7D-5623-4E8E-A2C5-B550865EF919}" type="presParOf" srcId="{725CB71C-553F-4460-9EC9-1ACD79F87D57}" destId="{D32ACD43-E9D8-4A97-B640-55B7CFAF23A9}"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BBD81-603F-4A39-8BEE-D4B6917D2979}"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762625F0-939C-41C6-962C-1B1E404C5637}">
      <dgm:prSet/>
      <dgm:spPr/>
      <dgm:t>
        <a:bodyPr/>
        <a:lstStyle/>
        <a:p>
          <a:pPr rtl="0"/>
          <a:r>
            <a:rPr lang="en-US"/>
            <a:t>PRIJAVA NASILJA (KLEVETANJE, OGOVARANJE, VERBALNO ZLOSTAVLJANJE)</a:t>
          </a:r>
          <a:r>
            <a:rPr lang="en-US">
              <a:latin typeface="Calibri Light" panose="020F0302020204030204"/>
            </a:rPr>
            <a:t> </a:t>
          </a:r>
          <a:endParaRPr lang="en-US"/>
        </a:p>
      </dgm:t>
    </dgm:pt>
    <dgm:pt modelId="{887AE917-84BB-45A6-ADC0-BFBBC3D39A14}" type="parTrans" cxnId="{D5FF7268-5C92-4CCF-8C7E-794229859B84}">
      <dgm:prSet/>
      <dgm:spPr/>
      <dgm:t>
        <a:bodyPr/>
        <a:lstStyle/>
        <a:p>
          <a:endParaRPr lang="en-US"/>
        </a:p>
      </dgm:t>
    </dgm:pt>
    <dgm:pt modelId="{4F6C79F2-042F-403F-8B83-7D477B5A2E8E}" type="sibTrans" cxnId="{D5FF7268-5C92-4CCF-8C7E-794229859B84}">
      <dgm:prSet/>
      <dgm:spPr/>
      <dgm:t>
        <a:bodyPr/>
        <a:lstStyle/>
        <a:p>
          <a:endParaRPr lang="en-US"/>
        </a:p>
      </dgm:t>
    </dgm:pt>
    <dgm:pt modelId="{1D392A4D-D83C-4415-91D0-5BCF14F8AA2D}">
      <dgm:prSet/>
      <dgm:spPr/>
      <dgm:t>
        <a:bodyPr/>
        <a:lstStyle/>
        <a:p>
          <a:pPr rtl="0"/>
          <a:r>
            <a:rPr lang="en-US"/>
            <a:t>- ISTRAŽIVANJE (SURADNJA RODITELJA I ŠKOLE</a:t>
          </a:r>
          <a:r>
            <a:rPr lang="en-US">
              <a:latin typeface="Calibri Light" panose="020F0302020204030204"/>
            </a:rPr>
            <a:t>), INDIV. RAZGOVORI</a:t>
          </a:r>
          <a:endParaRPr lang="en-US"/>
        </a:p>
      </dgm:t>
    </dgm:pt>
    <dgm:pt modelId="{56861C7E-936F-4B9E-B966-61C33EF8B6BD}" type="parTrans" cxnId="{5A978449-8B00-434F-8090-43C98F07623D}">
      <dgm:prSet/>
      <dgm:spPr/>
      <dgm:t>
        <a:bodyPr/>
        <a:lstStyle/>
        <a:p>
          <a:endParaRPr lang="en-US"/>
        </a:p>
      </dgm:t>
    </dgm:pt>
    <dgm:pt modelId="{8BA13A2E-8BA3-4649-994D-D463894F1A93}" type="sibTrans" cxnId="{5A978449-8B00-434F-8090-43C98F07623D}">
      <dgm:prSet/>
      <dgm:spPr/>
      <dgm:t>
        <a:bodyPr/>
        <a:lstStyle/>
        <a:p>
          <a:endParaRPr lang="en-US"/>
        </a:p>
      </dgm:t>
    </dgm:pt>
    <dgm:pt modelId="{5C22DF4F-9DF3-4220-8387-F379A7E0DC37}">
      <dgm:prSet/>
      <dgm:spPr/>
      <dgm:t>
        <a:bodyPr/>
        <a:lstStyle/>
        <a:p>
          <a:r>
            <a:rPr lang="en-US"/>
            <a:t>- OBAVJEŠĆIVANJE NADLEŽNIH TIJELA (CENTRA ZA SOCIJALNI RAD, POLICIJE I SL.)</a:t>
          </a:r>
        </a:p>
      </dgm:t>
    </dgm:pt>
    <dgm:pt modelId="{C4E14B3F-0176-4CCF-850E-76CB001F614C}" type="parTrans" cxnId="{DCCB4DD3-F38A-4111-9CDB-ED484553A2D7}">
      <dgm:prSet/>
      <dgm:spPr/>
      <dgm:t>
        <a:bodyPr/>
        <a:lstStyle/>
        <a:p>
          <a:endParaRPr lang="en-US"/>
        </a:p>
      </dgm:t>
    </dgm:pt>
    <dgm:pt modelId="{6FC33101-A2A0-4B8D-B90E-386279EE13ED}" type="sibTrans" cxnId="{DCCB4DD3-F38A-4111-9CDB-ED484553A2D7}">
      <dgm:prSet/>
      <dgm:spPr/>
      <dgm:t>
        <a:bodyPr/>
        <a:lstStyle/>
        <a:p>
          <a:endParaRPr lang="en-US"/>
        </a:p>
      </dgm:t>
    </dgm:pt>
    <dgm:pt modelId="{356DE2C3-5C1A-417C-9499-FD5929271641}">
      <dgm:prSet/>
      <dgm:spPr/>
      <dgm:t>
        <a:bodyPr/>
        <a:lstStyle/>
        <a:p>
          <a:r>
            <a:rPr lang="en-US"/>
            <a:t>POKUŠAJI MEDIJACIJE</a:t>
          </a:r>
        </a:p>
      </dgm:t>
    </dgm:pt>
    <dgm:pt modelId="{AFD4878A-B30B-4420-A80D-94F5515F4048}" type="parTrans" cxnId="{A96C9068-0868-4239-9F9A-3C15DB582448}">
      <dgm:prSet/>
      <dgm:spPr/>
      <dgm:t>
        <a:bodyPr/>
        <a:lstStyle/>
        <a:p>
          <a:endParaRPr lang="en-US"/>
        </a:p>
      </dgm:t>
    </dgm:pt>
    <dgm:pt modelId="{EAA5C1F9-56AC-4EA6-AF6E-A5F6E245B145}" type="sibTrans" cxnId="{A96C9068-0868-4239-9F9A-3C15DB582448}">
      <dgm:prSet/>
      <dgm:spPr/>
      <dgm:t>
        <a:bodyPr/>
        <a:lstStyle/>
        <a:p>
          <a:endParaRPr lang="en-US"/>
        </a:p>
      </dgm:t>
    </dgm:pt>
    <dgm:pt modelId="{AFFBCDD1-6406-470B-800C-A988CDAE08A7}">
      <dgm:prSet/>
      <dgm:spPr/>
      <dgm:t>
        <a:bodyPr/>
        <a:lstStyle/>
        <a:p>
          <a:r>
            <a:rPr lang="en-US"/>
            <a:t>PRIJEDLOG I IZRICANJE PEDAGOŠKE MJERE</a:t>
          </a:r>
        </a:p>
      </dgm:t>
    </dgm:pt>
    <dgm:pt modelId="{B8DC1C69-A98E-4DE0-AFC6-F5F099C5375E}" type="parTrans" cxnId="{6B8D9A16-F99F-4EAC-9FB0-2CF8F8244242}">
      <dgm:prSet/>
      <dgm:spPr/>
      <dgm:t>
        <a:bodyPr/>
        <a:lstStyle/>
        <a:p>
          <a:endParaRPr lang="en-US"/>
        </a:p>
      </dgm:t>
    </dgm:pt>
    <dgm:pt modelId="{F6BC21CF-9409-4269-9C79-74D1A6197B5C}" type="sibTrans" cxnId="{6B8D9A16-F99F-4EAC-9FB0-2CF8F8244242}">
      <dgm:prSet/>
      <dgm:spPr/>
      <dgm:t>
        <a:bodyPr/>
        <a:lstStyle/>
        <a:p>
          <a:endParaRPr lang="en-US"/>
        </a:p>
      </dgm:t>
    </dgm:pt>
    <dgm:pt modelId="{D17AFABC-398F-46B4-A059-A6886EEE3EA2}">
      <dgm:prSet/>
      <dgm:spPr/>
      <dgm:t>
        <a:bodyPr/>
        <a:lstStyle/>
        <a:p>
          <a:r>
            <a:rPr lang="en-US"/>
            <a:t>PSIHOLOŠKI TRETMAN (ŽRTVA I BULLY)</a:t>
          </a:r>
        </a:p>
      </dgm:t>
    </dgm:pt>
    <dgm:pt modelId="{9D1A660C-3046-4B5C-9CEF-9D16DC280E27}" type="parTrans" cxnId="{59072D48-CCA1-4748-A2DB-665BCFD06425}">
      <dgm:prSet/>
      <dgm:spPr/>
      <dgm:t>
        <a:bodyPr/>
        <a:lstStyle/>
        <a:p>
          <a:endParaRPr lang="en-US"/>
        </a:p>
      </dgm:t>
    </dgm:pt>
    <dgm:pt modelId="{1630C1E2-AC37-4E98-8F94-77A995307A11}" type="sibTrans" cxnId="{59072D48-CCA1-4748-A2DB-665BCFD06425}">
      <dgm:prSet/>
      <dgm:spPr/>
      <dgm:t>
        <a:bodyPr/>
        <a:lstStyle/>
        <a:p>
          <a:endParaRPr lang="en-US"/>
        </a:p>
      </dgm:t>
    </dgm:pt>
    <dgm:pt modelId="{F4208271-C97D-440F-96A2-0DB9A26B1BF7}" type="pres">
      <dgm:prSet presAssocID="{16CBBD81-603F-4A39-8BEE-D4B6917D2979}" presName="Name0" presStyleCnt="0">
        <dgm:presLayoutVars>
          <dgm:dir/>
          <dgm:resizeHandles val="exact"/>
        </dgm:presLayoutVars>
      </dgm:prSet>
      <dgm:spPr/>
    </dgm:pt>
    <dgm:pt modelId="{DB62B236-ACE7-45AB-AD2F-C61137BF3E40}" type="pres">
      <dgm:prSet presAssocID="{762625F0-939C-41C6-962C-1B1E404C5637}" presName="node" presStyleLbl="node1" presStyleIdx="0" presStyleCnt="6">
        <dgm:presLayoutVars>
          <dgm:bulletEnabled val="1"/>
        </dgm:presLayoutVars>
      </dgm:prSet>
      <dgm:spPr/>
    </dgm:pt>
    <dgm:pt modelId="{3CFA0589-E0F6-4F99-9CDC-A060580BB383}" type="pres">
      <dgm:prSet presAssocID="{4F6C79F2-042F-403F-8B83-7D477B5A2E8E}" presName="sibTrans" presStyleLbl="sibTrans1D1" presStyleIdx="0" presStyleCnt="5"/>
      <dgm:spPr/>
    </dgm:pt>
    <dgm:pt modelId="{7691C73B-D0CC-4378-8FB2-265E65ADFD20}" type="pres">
      <dgm:prSet presAssocID="{4F6C79F2-042F-403F-8B83-7D477B5A2E8E}" presName="connectorText" presStyleLbl="sibTrans1D1" presStyleIdx="0" presStyleCnt="5"/>
      <dgm:spPr/>
    </dgm:pt>
    <dgm:pt modelId="{F3BFE292-009A-4743-81C8-8CB36662918E}" type="pres">
      <dgm:prSet presAssocID="{1D392A4D-D83C-4415-91D0-5BCF14F8AA2D}" presName="node" presStyleLbl="node1" presStyleIdx="1" presStyleCnt="6">
        <dgm:presLayoutVars>
          <dgm:bulletEnabled val="1"/>
        </dgm:presLayoutVars>
      </dgm:prSet>
      <dgm:spPr/>
    </dgm:pt>
    <dgm:pt modelId="{665BA14A-6F19-4FA2-8FB6-4FFBF2B73E98}" type="pres">
      <dgm:prSet presAssocID="{8BA13A2E-8BA3-4649-994D-D463894F1A93}" presName="sibTrans" presStyleLbl="sibTrans1D1" presStyleIdx="1" presStyleCnt="5"/>
      <dgm:spPr/>
    </dgm:pt>
    <dgm:pt modelId="{71D5E6E6-E3EE-4A18-AE74-F71C879F2A19}" type="pres">
      <dgm:prSet presAssocID="{8BA13A2E-8BA3-4649-994D-D463894F1A93}" presName="connectorText" presStyleLbl="sibTrans1D1" presStyleIdx="1" presStyleCnt="5"/>
      <dgm:spPr/>
    </dgm:pt>
    <dgm:pt modelId="{A74795DC-69AB-422A-BE60-B13ACC4C68CF}" type="pres">
      <dgm:prSet presAssocID="{5C22DF4F-9DF3-4220-8387-F379A7E0DC37}" presName="node" presStyleLbl="node1" presStyleIdx="2" presStyleCnt="6">
        <dgm:presLayoutVars>
          <dgm:bulletEnabled val="1"/>
        </dgm:presLayoutVars>
      </dgm:prSet>
      <dgm:spPr/>
    </dgm:pt>
    <dgm:pt modelId="{A141EB5D-6B3A-45C0-AE50-09E08EE83E39}" type="pres">
      <dgm:prSet presAssocID="{6FC33101-A2A0-4B8D-B90E-386279EE13ED}" presName="sibTrans" presStyleLbl="sibTrans1D1" presStyleIdx="2" presStyleCnt="5"/>
      <dgm:spPr/>
    </dgm:pt>
    <dgm:pt modelId="{B27A9966-DDD0-41BF-BB7A-79C0AB6D5E62}" type="pres">
      <dgm:prSet presAssocID="{6FC33101-A2A0-4B8D-B90E-386279EE13ED}" presName="connectorText" presStyleLbl="sibTrans1D1" presStyleIdx="2" presStyleCnt="5"/>
      <dgm:spPr/>
    </dgm:pt>
    <dgm:pt modelId="{CF715DEF-76BF-475E-AFE7-EE6F96DFCFAB}" type="pres">
      <dgm:prSet presAssocID="{356DE2C3-5C1A-417C-9499-FD5929271641}" presName="node" presStyleLbl="node1" presStyleIdx="3" presStyleCnt="6">
        <dgm:presLayoutVars>
          <dgm:bulletEnabled val="1"/>
        </dgm:presLayoutVars>
      </dgm:prSet>
      <dgm:spPr/>
    </dgm:pt>
    <dgm:pt modelId="{36562BFE-AE68-4188-83FE-E5B66EBB5170}" type="pres">
      <dgm:prSet presAssocID="{EAA5C1F9-56AC-4EA6-AF6E-A5F6E245B145}" presName="sibTrans" presStyleLbl="sibTrans1D1" presStyleIdx="3" presStyleCnt="5"/>
      <dgm:spPr/>
    </dgm:pt>
    <dgm:pt modelId="{4BD6976D-B44D-4A46-A3EE-595A21E8852C}" type="pres">
      <dgm:prSet presAssocID="{EAA5C1F9-56AC-4EA6-AF6E-A5F6E245B145}" presName="connectorText" presStyleLbl="sibTrans1D1" presStyleIdx="3" presStyleCnt="5"/>
      <dgm:spPr/>
    </dgm:pt>
    <dgm:pt modelId="{A2C0C66B-5342-4CD8-BCC2-AD397647B0C9}" type="pres">
      <dgm:prSet presAssocID="{AFFBCDD1-6406-470B-800C-A988CDAE08A7}" presName="node" presStyleLbl="node1" presStyleIdx="4" presStyleCnt="6">
        <dgm:presLayoutVars>
          <dgm:bulletEnabled val="1"/>
        </dgm:presLayoutVars>
      </dgm:prSet>
      <dgm:spPr/>
    </dgm:pt>
    <dgm:pt modelId="{563F60B7-CD0B-491A-839D-89ED045029CA}" type="pres">
      <dgm:prSet presAssocID="{F6BC21CF-9409-4269-9C79-74D1A6197B5C}" presName="sibTrans" presStyleLbl="sibTrans1D1" presStyleIdx="4" presStyleCnt="5"/>
      <dgm:spPr/>
    </dgm:pt>
    <dgm:pt modelId="{856741E4-9FC4-413C-BBFD-6C65C6898984}" type="pres">
      <dgm:prSet presAssocID="{F6BC21CF-9409-4269-9C79-74D1A6197B5C}" presName="connectorText" presStyleLbl="sibTrans1D1" presStyleIdx="4" presStyleCnt="5"/>
      <dgm:spPr/>
    </dgm:pt>
    <dgm:pt modelId="{D6310350-B824-47EA-9B4F-9840F65B3BE6}" type="pres">
      <dgm:prSet presAssocID="{D17AFABC-398F-46B4-A059-A6886EEE3EA2}" presName="node" presStyleLbl="node1" presStyleIdx="5" presStyleCnt="6">
        <dgm:presLayoutVars>
          <dgm:bulletEnabled val="1"/>
        </dgm:presLayoutVars>
      </dgm:prSet>
      <dgm:spPr/>
    </dgm:pt>
  </dgm:ptLst>
  <dgm:cxnLst>
    <dgm:cxn modelId="{F8AC7703-8C83-4B3E-92C2-84979A6F61BD}" type="presOf" srcId="{F6BC21CF-9409-4269-9C79-74D1A6197B5C}" destId="{563F60B7-CD0B-491A-839D-89ED045029CA}" srcOrd="0" destOrd="0" presId="urn:microsoft.com/office/officeart/2016/7/layout/RepeatingBendingProcessNew"/>
    <dgm:cxn modelId="{6B8D9A16-F99F-4EAC-9FB0-2CF8F8244242}" srcId="{16CBBD81-603F-4A39-8BEE-D4B6917D2979}" destId="{AFFBCDD1-6406-470B-800C-A988CDAE08A7}" srcOrd="4" destOrd="0" parTransId="{B8DC1C69-A98E-4DE0-AFC6-F5F099C5375E}" sibTransId="{F6BC21CF-9409-4269-9C79-74D1A6197B5C}"/>
    <dgm:cxn modelId="{4BBF391D-73CC-4F3A-AFC1-19C0DB5235E9}" type="presOf" srcId="{1D392A4D-D83C-4415-91D0-5BCF14F8AA2D}" destId="{F3BFE292-009A-4743-81C8-8CB36662918E}" srcOrd="0" destOrd="0" presId="urn:microsoft.com/office/officeart/2016/7/layout/RepeatingBendingProcessNew"/>
    <dgm:cxn modelId="{020DB528-9DFA-4CF5-9F21-F217707D0BB6}" type="presOf" srcId="{762625F0-939C-41C6-962C-1B1E404C5637}" destId="{DB62B236-ACE7-45AB-AD2F-C61137BF3E40}" srcOrd="0" destOrd="0" presId="urn:microsoft.com/office/officeart/2016/7/layout/RepeatingBendingProcessNew"/>
    <dgm:cxn modelId="{E1B7C55F-65D8-4F61-AD21-18D9446E434D}" type="presOf" srcId="{6FC33101-A2A0-4B8D-B90E-386279EE13ED}" destId="{A141EB5D-6B3A-45C0-AE50-09E08EE83E39}" srcOrd="0" destOrd="0" presId="urn:microsoft.com/office/officeart/2016/7/layout/RepeatingBendingProcessNew"/>
    <dgm:cxn modelId="{7B599E60-F345-4520-A19F-0F1EC8DAF976}" type="presOf" srcId="{8BA13A2E-8BA3-4649-994D-D463894F1A93}" destId="{665BA14A-6F19-4FA2-8FB6-4FFBF2B73E98}" srcOrd="0" destOrd="0" presId="urn:microsoft.com/office/officeart/2016/7/layout/RepeatingBendingProcessNew"/>
    <dgm:cxn modelId="{59072D48-CCA1-4748-A2DB-665BCFD06425}" srcId="{16CBBD81-603F-4A39-8BEE-D4B6917D2979}" destId="{D17AFABC-398F-46B4-A059-A6886EEE3EA2}" srcOrd="5" destOrd="0" parTransId="{9D1A660C-3046-4B5C-9CEF-9D16DC280E27}" sibTransId="{1630C1E2-AC37-4E98-8F94-77A995307A11}"/>
    <dgm:cxn modelId="{D5FF7268-5C92-4CCF-8C7E-794229859B84}" srcId="{16CBBD81-603F-4A39-8BEE-D4B6917D2979}" destId="{762625F0-939C-41C6-962C-1B1E404C5637}" srcOrd="0" destOrd="0" parTransId="{887AE917-84BB-45A6-ADC0-BFBBC3D39A14}" sibTransId="{4F6C79F2-042F-403F-8B83-7D477B5A2E8E}"/>
    <dgm:cxn modelId="{A96C9068-0868-4239-9F9A-3C15DB582448}" srcId="{16CBBD81-603F-4A39-8BEE-D4B6917D2979}" destId="{356DE2C3-5C1A-417C-9499-FD5929271641}" srcOrd="3" destOrd="0" parTransId="{AFD4878A-B30B-4420-A80D-94F5515F4048}" sibTransId="{EAA5C1F9-56AC-4EA6-AF6E-A5F6E245B145}"/>
    <dgm:cxn modelId="{8958F748-292B-4348-8799-B304980E6CD3}" type="presOf" srcId="{4F6C79F2-042F-403F-8B83-7D477B5A2E8E}" destId="{3CFA0589-E0F6-4F99-9CDC-A060580BB383}" srcOrd="0" destOrd="0" presId="urn:microsoft.com/office/officeart/2016/7/layout/RepeatingBendingProcessNew"/>
    <dgm:cxn modelId="{5A978449-8B00-434F-8090-43C98F07623D}" srcId="{16CBBD81-603F-4A39-8BEE-D4B6917D2979}" destId="{1D392A4D-D83C-4415-91D0-5BCF14F8AA2D}" srcOrd="1" destOrd="0" parTransId="{56861C7E-936F-4B9E-B966-61C33EF8B6BD}" sibTransId="{8BA13A2E-8BA3-4649-994D-D463894F1A93}"/>
    <dgm:cxn modelId="{ADB98C4E-4CFE-4E88-947C-3351454AD571}" type="presOf" srcId="{F6BC21CF-9409-4269-9C79-74D1A6197B5C}" destId="{856741E4-9FC4-413C-BBFD-6C65C6898984}" srcOrd="1" destOrd="0" presId="urn:microsoft.com/office/officeart/2016/7/layout/RepeatingBendingProcessNew"/>
    <dgm:cxn modelId="{7A4D989F-EABA-406E-8E11-BC9173FB827A}" type="presOf" srcId="{16CBBD81-603F-4A39-8BEE-D4B6917D2979}" destId="{F4208271-C97D-440F-96A2-0DB9A26B1BF7}" srcOrd="0" destOrd="0" presId="urn:microsoft.com/office/officeart/2016/7/layout/RepeatingBendingProcessNew"/>
    <dgm:cxn modelId="{EB63D8BA-DBBD-42BA-9D36-23C42CEDAA13}" type="presOf" srcId="{EAA5C1F9-56AC-4EA6-AF6E-A5F6E245B145}" destId="{36562BFE-AE68-4188-83FE-E5B66EBB5170}" srcOrd="0" destOrd="0" presId="urn:microsoft.com/office/officeart/2016/7/layout/RepeatingBendingProcessNew"/>
    <dgm:cxn modelId="{DA6A76BF-1674-4917-93DD-69B817A20285}" type="presOf" srcId="{EAA5C1F9-56AC-4EA6-AF6E-A5F6E245B145}" destId="{4BD6976D-B44D-4A46-A3EE-595A21E8852C}" srcOrd="1" destOrd="0" presId="urn:microsoft.com/office/officeart/2016/7/layout/RepeatingBendingProcessNew"/>
    <dgm:cxn modelId="{8FBF74C1-9891-41EE-8A32-E678A5BB2D49}" type="presOf" srcId="{6FC33101-A2A0-4B8D-B90E-386279EE13ED}" destId="{B27A9966-DDD0-41BF-BB7A-79C0AB6D5E62}" srcOrd="1" destOrd="0" presId="urn:microsoft.com/office/officeart/2016/7/layout/RepeatingBendingProcessNew"/>
    <dgm:cxn modelId="{9F4C32CC-93E3-467C-B279-019527E4203D}" type="presOf" srcId="{D17AFABC-398F-46B4-A059-A6886EEE3EA2}" destId="{D6310350-B824-47EA-9B4F-9840F65B3BE6}" srcOrd="0" destOrd="0" presId="urn:microsoft.com/office/officeart/2016/7/layout/RepeatingBendingProcessNew"/>
    <dgm:cxn modelId="{DCCB4DD3-F38A-4111-9CDB-ED484553A2D7}" srcId="{16CBBD81-603F-4A39-8BEE-D4B6917D2979}" destId="{5C22DF4F-9DF3-4220-8387-F379A7E0DC37}" srcOrd="2" destOrd="0" parTransId="{C4E14B3F-0176-4CCF-850E-76CB001F614C}" sibTransId="{6FC33101-A2A0-4B8D-B90E-386279EE13ED}"/>
    <dgm:cxn modelId="{47B3DED3-A0AE-4404-BFB4-A15BEEE14948}" type="presOf" srcId="{5C22DF4F-9DF3-4220-8387-F379A7E0DC37}" destId="{A74795DC-69AB-422A-BE60-B13ACC4C68CF}" srcOrd="0" destOrd="0" presId="urn:microsoft.com/office/officeart/2016/7/layout/RepeatingBendingProcessNew"/>
    <dgm:cxn modelId="{EB80E6DB-253A-4BB9-9F47-0FA7B86B3854}" type="presOf" srcId="{8BA13A2E-8BA3-4649-994D-D463894F1A93}" destId="{71D5E6E6-E3EE-4A18-AE74-F71C879F2A19}" srcOrd="1" destOrd="0" presId="urn:microsoft.com/office/officeart/2016/7/layout/RepeatingBendingProcessNew"/>
    <dgm:cxn modelId="{320E59E6-DCA7-4861-A7EF-0CE96A5D1BC3}" type="presOf" srcId="{356DE2C3-5C1A-417C-9499-FD5929271641}" destId="{CF715DEF-76BF-475E-AFE7-EE6F96DFCFAB}" srcOrd="0" destOrd="0" presId="urn:microsoft.com/office/officeart/2016/7/layout/RepeatingBendingProcessNew"/>
    <dgm:cxn modelId="{902F34F6-4CBD-464C-80A9-E22EF91FA272}" type="presOf" srcId="{AFFBCDD1-6406-470B-800C-A988CDAE08A7}" destId="{A2C0C66B-5342-4CD8-BCC2-AD397647B0C9}" srcOrd="0" destOrd="0" presId="urn:microsoft.com/office/officeart/2016/7/layout/RepeatingBendingProcessNew"/>
    <dgm:cxn modelId="{3F6948FD-77EA-4E4B-B3B6-B20958A49F02}" type="presOf" srcId="{4F6C79F2-042F-403F-8B83-7D477B5A2E8E}" destId="{7691C73B-D0CC-4378-8FB2-265E65ADFD20}" srcOrd="1" destOrd="0" presId="urn:microsoft.com/office/officeart/2016/7/layout/RepeatingBendingProcessNew"/>
    <dgm:cxn modelId="{2947D820-DE1D-4EB8-B330-71EA09C26A69}" type="presParOf" srcId="{F4208271-C97D-440F-96A2-0DB9A26B1BF7}" destId="{DB62B236-ACE7-45AB-AD2F-C61137BF3E40}" srcOrd="0" destOrd="0" presId="urn:microsoft.com/office/officeart/2016/7/layout/RepeatingBendingProcessNew"/>
    <dgm:cxn modelId="{4641C2BB-E985-48F8-BD33-D08656A39319}" type="presParOf" srcId="{F4208271-C97D-440F-96A2-0DB9A26B1BF7}" destId="{3CFA0589-E0F6-4F99-9CDC-A060580BB383}" srcOrd="1" destOrd="0" presId="urn:microsoft.com/office/officeart/2016/7/layout/RepeatingBendingProcessNew"/>
    <dgm:cxn modelId="{B370BC4D-49F6-45D4-8314-E6BF456D7763}" type="presParOf" srcId="{3CFA0589-E0F6-4F99-9CDC-A060580BB383}" destId="{7691C73B-D0CC-4378-8FB2-265E65ADFD20}" srcOrd="0" destOrd="0" presId="urn:microsoft.com/office/officeart/2016/7/layout/RepeatingBendingProcessNew"/>
    <dgm:cxn modelId="{0CE948B9-1EA6-4D43-9912-44EBD3C506E6}" type="presParOf" srcId="{F4208271-C97D-440F-96A2-0DB9A26B1BF7}" destId="{F3BFE292-009A-4743-81C8-8CB36662918E}" srcOrd="2" destOrd="0" presId="urn:microsoft.com/office/officeart/2016/7/layout/RepeatingBendingProcessNew"/>
    <dgm:cxn modelId="{98771CF2-6443-4EB1-87D3-9FFEECEA3CFE}" type="presParOf" srcId="{F4208271-C97D-440F-96A2-0DB9A26B1BF7}" destId="{665BA14A-6F19-4FA2-8FB6-4FFBF2B73E98}" srcOrd="3" destOrd="0" presId="urn:microsoft.com/office/officeart/2016/7/layout/RepeatingBendingProcessNew"/>
    <dgm:cxn modelId="{2854A979-A1D8-4161-9051-08C044A35022}" type="presParOf" srcId="{665BA14A-6F19-4FA2-8FB6-4FFBF2B73E98}" destId="{71D5E6E6-E3EE-4A18-AE74-F71C879F2A19}" srcOrd="0" destOrd="0" presId="urn:microsoft.com/office/officeart/2016/7/layout/RepeatingBendingProcessNew"/>
    <dgm:cxn modelId="{45A99418-9B31-440D-BD95-F1C2EBA6FCC9}" type="presParOf" srcId="{F4208271-C97D-440F-96A2-0DB9A26B1BF7}" destId="{A74795DC-69AB-422A-BE60-B13ACC4C68CF}" srcOrd="4" destOrd="0" presId="urn:microsoft.com/office/officeart/2016/7/layout/RepeatingBendingProcessNew"/>
    <dgm:cxn modelId="{2E8AEFCE-E4FB-4E65-9940-81B541FAF134}" type="presParOf" srcId="{F4208271-C97D-440F-96A2-0DB9A26B1BF7}" destId="{A141EB5D-6B3A-45C0-AE50-09E08EE83E39}" srcOrd="5" destOrd="0" presId="urn:microsoft.com/office/officeart/2016/7/layout/RepeatingBendingProcessNew"/>
    <dgm:cxn modelId="{48316EE0-4145-407B-B6ED-1DFE1860E996}" type="presParOf" srcId="{A141EB5D-6B3A-45C0-AE50-09E08EE83E39}" destId="{B27A9966-DDD0-41BF-BB7A-79C0AB6D5E62}" srcOrd="0" destOrd="0" presId="urn:microsoft.com/office/officeart/2016/7/layout/RepeatingBendingProcessNew"/>
    <dgm:cxn modelId="{9DC2ABF6-5A0F-4E6D-807C-B294E918BFBA}" type="presParOf" srcId="{F4208271-C97D-440F-96A2-0DB9A26B1BF7}" destId="{CF715DEF-76BF-475E-AFE7-EE6F96DFCFAB}" srcOrd="6" destOrd="0" presId="urn:microsoft.com/office/officeart/2016/7/layout/RepeatingBendingProcessNew"/>
    <dgm:cxn modelId="{D479B324-9155-4016-B6D9-1125DF84B365}" type="presParOf" srcId="{F4208271-C97D-440F-96A2-0DB9A26B1BF7}" destId="{36562BFE-AE68-4188-83FE-E5B66EBB5170}" srcOrd="7" destOrd="0" presId="urn:microsoft.com/office/officeart/2016/7/layout/RepeatingBendingProcessNew"/>
    <dgm:cxn modelId="{E1649A9E-2255-4283-A4C4-F4A3C678C97A}" type="presParOf" srcId="{36562BFE-AE68-4188-83FE-E5B66EBB5170}" destId="{4BD6976D-B44D-4A46-A3EE-595A21E8852C}" srcOrd="0" destOrd="0" presId="urn:microsoft.com/office/officeart/2016/7/layout/RepeatingBendingProcessNew"/>
    <dgm:cxn modelId="{362C75A7-21EC-4BC7-BEDC-FA1447559246}" type="presParOf" srcId="{F4208271-C97D-440F-96A2-0DB9A26B1BF7}" destId="{A2C0C66B-5342-4CD8-BCC2-AD397647B0C9}" srcOrd="8" destOrd="0" presId="urn:microsoft.com/office/officeart/2016/7/layout/RepeatingBendingProcessNew"/>
    <dgm:cxn modelId="{55641559-EA3C-43A8-8BD3-124FAF8F0F70}" type="presParOf" srcId="{F4208271-C97D-440F-96A2-0DB9A26B1BF7}" destId="{563F60B7-CD0B-491A-839D-89ED045029CA}" srcOrd="9" destOrd="0" presId="urn:microsoft.com/office/officeart/2016/7/layout/RepeatingBendingProcessNew"/>
    <dgm:cxn modelId="{79119F3F-F28B-45C9-B6FA-8D1A98160BBA}" type="presParOf" srcId="{563F60B7-CD0B-491A-839D-89ED045029CA}" destId="{856741E4-9FC4-413C-BBFD-6C65C6898984}" srcOrd="0" destOrd="0" presId="urn:microsoft.com/office/officeart/2016/7/layout/RepeatingBendingProcessNew"/>
    <dgm:cxn modelId="{D3825C9C-F712-447A-9405-EFA49F6541A9}" type="presParOf" srcId="{F4208271-C97D-440F-96A2-0DB9A26B1BF7}" destId="{D6310350-B824-47EA-9B4F-9840F65B3BE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A1C4C9-87F7-446D-969D-9388230CFD41}"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en-US"/>
        </a:p>
      </dgm:t>
    </dgm:pt>
    <dgm:pt modelId="{C0A7AA67-2D6A-4F88-8AE0-1057FA56E4E5}">
      <dgm:prSet/>
      <dgm:spPr/>
      <dgm:t>
        <a:bodyPr/>
        <a:lstStyle/>
        <a:p>
          <a:r>
            <a:rPr lang="en-US"/>
            <a:t>POMIRBA</a:t>
          </a:r>
        </a:p>
      </dgm:t>
    </dgm:pt>
    <dgm:pt modelId="{F87CC1E1-A192-4556-87CA-BA5507931912}" type="parTrans" cxnId="{4497D2EB-BC01-4914-AB9E-68333F2E31F0}">
      <dgm:prSet/>
      <dgm:spPr/>
      <dgm:t>
        <a:bodyPr/>
        <a:lstStyle/>
        <a:p>
          <a:endParaRPr lang="en-US"/>
        </a:p>
      </dgm:t>
    </dgm:pt>
    <dgm:pt modelId="{9F081AC9-E18C-483C-9D61-380F0B3CC17E}" type="sibTrans" cxnId="{4497D2EB-BC01-4914-AB9E-68333F2E31F0}">
      <dgm:prSet/>
      <dgm:spPr/>
      <dgm:t>
        <a:bodyPr/>
        <a:lstStyle/>
        <a:p>
          <a:endParaRPr lang="en-US"/>
        </a:p>
      </dgm:t>
    </dgm:pt>
    <dgm:pt modelId="{D4A59CE7-FFA9-48C2-B199-3E9BEFF51630}">
      <dgm:prSet/>
      <dgm:spPr/>
      <dgm:t>
        <a:bodyPr/>
        <a:lstStyle/>
        <a:p>
          <a:r>
            <a:rPr lang="en-US"/>
            <a:t>UVIĐANJE POGREŠNIH RADNJI - PRIHVAĆANJE ODGOVORNOSTI</a:t>
          </a:r>
        </a:p>
      </dgm:t>
    </dgm:pt>
    <dgm:pt modelId="{61CD7797-C646-4926-B772-CD1892D5E887}" type="parTrans" cxnId="{7E7409D5-EABA-4B61-BA61-B3D9B9273FCF}">
      <dgm:prSet/>
      <dgm:spPr/>
      <dgm:t>
        <a:bodyPr/>
        <a:lstStyle/>
        <a:p>
          <a:endParaRPr lang="en-US"/>
        </a:p>
      </dgm:t>
    </dgm:pt>
    <dgm:pt modelId="{B8BFE1F2-ABE3-4E0A-9694-1A7D252DCB8F}" type="sibTrans" cxnId="{7E7409D5-EABA-4B61-BA61-B3D9B9273FCF}">
      <dgm:prSet/>
      <dgm:spPr/>
      <dgm:t>
        <a:bodyPr/>
        <a:lstStyle/>
        <a:p>
          <a:endParaRPr lang="en-US"/>
        </a:p>
      </dgm:t>
    </dgm:pt>
    <dgm:pt modelId="{EBFCCE92-53AC-4ACD-8F3C-BC12C8E92724}">
      <dgm:prSet/>
      <dgm:spPr/>
      <dgm:t>
        <a:bodyPr/>
        <a:lstStyle/>
        <a:p>
          <a:r>
            <a:rPr lang="en-US"/>
            <a:t>ODBACIVANJE KRIVIH NAVIKA (GOVORA MRŽNJE, LJUBOMORE I SL.)</a:t>
          </a:r>
        </a:p>
      </dgm:t>
    </dgm:pt>
    <dgm:pt modelId="{B9B4BCFC-FA0F-47AC-9B7C-389DF1AA2FFC}" type="parTrans" cxnId="{35DBD859-9A22-4D55-99CE-AE4995D71567}">
      <dgm:prSet/>
      <dgm:spPr/>
      <dgm:t>
        <a:bodyPr/>
        <a:lstStyle/>
        <a:p>
          <a:endParaRPr lang="en-US"/>
        </a:p>
      </dgm:t>
    </dgm:pt>
    <dgm:pt modelId="{7A491CC3-4A03-44B6-8B42-536191C98CFA}" type="sibTrans" cxnId="{35DBD859-9A22-4D55-99CE-AE4995D71567}">
      <dgm:prSet/>
      <dgm:spPr/>
      <dgm:t>
        <a:bodyPr/>
        <a:lstStyle/>
        <a:p>
          <a:endParaRPr lang="en-US"/>
        </a:p>
      </dgm:t>
    </dgm:pt>
    <dgm:pt modelId="{50FC8F1C-7F3D-411E-BE8D-12D39A6FF8F6}">
      <dgm:prSet/>
      <dgm:spPr/>
      <dgm:t>
        <a:bodyPr/>
        <a:lstStyle/>
        <a:p>
          <a:pPr rtl="0"/>
          <a:r>
            <a:rPr lang="en-US"/>
            <a:t>STVARANJE NOVIH VRIJEDNOSTI (VRAĆANJE?) (</a:t>
          </a:r>
          <a:r>
            <a:rPr lang="en-US">
              <a:latin typeface="Calibri Light" panose="020F0302020204030204"/>
            </a:rPr>
            <a:t>TOLERANCIJA)</a:t>
          </a:r>
        </a:p>
      </dgm:t>
    </dgm:pt>
    <dgm:pt modelId="{CAD469C0-1847-4D1F-AACB-28DFD8041DFB}" type="parTrans" cxnId="{5CEF8B76-845C-4272-854C-89B23C24267D}">
      <dgm:prSet/>
      <dgm:spPr/>
      <dgm:t>
        <a:bodyPr/>
        <a:lstStyle/>
        <a:p>
          <a:endParaRPr lang="en-US"/>
        </a:p>
      </dgm:t>
    </dgm:pt>
    <dgm:pt modelId="{F0D59097-7532-4930-B03F-E4EA9543EFAA}" type="sibTrans" cxnId="{5CEF8B76-845C-4272-854C-89B23C24267D}">
      <dgm:prSet/>
      <dgm:spPr/>
      <dgm:t>
        <a:bodyPr/>
        <a:lstStyle/>
        <a:p>
          <a:endParaRPr lang="en-US"/>
        </a:p>
      </dgm:t>
    </dgm:pt>
    <dgm:pt modelId="{250D15A2-4367-4615-ADC4-EAC2AB901FD4}">
      <dgm:prSet/>
      <dgm:spPr/>
      <dgm:t>
        <a:bodyPr/>
        <a:lstStyle/>
        <a:p>
          <a:pPr rtl="0"/>
          <a:r>
            <a:rPr lang="en-US">
              <a:latin typeface="Calibri Light" panose="020F0302020204030204"/>
            </a:rPr>
            <a:t> </a:t>
          </a:r>
          <a:r>
            <a:rPr lang="en-US"/>
            <a:t>BOLJA KOMUNIKACIJA</a:t>
          </a:r>
        </a:p>
      </dgm:t>
    </dgm:pt>
    <dgm:pt modelId="{9D0101AB-ABC9-40E0-8BC6-83C9D9624FCA}" type="parTrans" cxnId="{5D554E16-B5F6-43EC-B719-FF7AD331AC30}">
      <dgm:prSet/>
      <dgm:spPr/>
      <dgm:t>
        <a:bodyPr/>
        <a:lstStyle/>
        <a:p>
          <a:endParaRPr lang="en-US"/>
        </a:p>
      </dgm:t>
    </dgm:pt>
    <dgm:pt modelId="{89F33B89-65A4-427E-ACCB-A559E7B4D43E}" type="sibTrans" cxnId="{5D554E16-B5F6-43EC-B719-FF7AD331AC30}">
      <dgm:prSet/>
      <dgm:spPr/>
      <dgm:t>
        <a:bodyPr/>
        <a:lstStyle/>
        <a:p>
          <a:endParaRPr lang="en-US"/>
        </a:p>
      </dgm:t>
    </dgm:pt>
    <dgm:pt modelId="{74F5BD9C-8B42-4726-9D60-E8F06AE5155C}" type="pres">
      <dgm:prSet presAssocID="{37A1C4C9-87F7-446D-969D-9388230CFD41}" presName="diagram" presStyleCnt="0">
        <dgm:presLayoutVars>
          <dgm:dir/>
          <dgm:resizeHandles val="exact"/>
        </dgm:presLayoutVars>
      </dgm:prSet>
      <dgm:spPr/>
    </dgm:pt>
    <dgm:pt modelId="{304F3078-06AE-46A3-91BB-856A7723D1CF}" type="pres">
      <dgm:prSet presAssocID="{C0A7AA67-2D6A-4F88-8AE0-1057FA56E4E5}" presName="arrow" presStyleLbl="node1" presStyleIdx="0" presStyleCnt="5">
        <dgm:presLayoutVars>
          <dgm:bulletEnabled val="1"/>
        </dgm:presLayoutVars>
      </dgm:prSet>
      <dgm:spPr/>
    </dgm:pt>
    <dgm:pt modelId="{10439A91-FC17-4452-9629-3298F49BB91B}" type="pres">
      <dgm:prSet presAssocID="{D4A59CE7-FFA9-48C2-B199-3E9BEFF51630}" presName="arrow" presStyleLbl="node1" presStyleIdx="1" presStyleCnt="5">
        <dgm:presLayoutVars>
          <dgm:bulletEnabled val="1"/>
        </dgm:presLayoutVars>
      </dgm:prSet>
      <dgm:spPr/>
    </dgm:pt>
    <dgm:pt modelId="{C3308410-71AA-4AC6-AC5D-0B4757146FE7}" type="pres">
      <dgm:prSet presAssocID="{EBFCCE92-53AC-4ACD-8F3C-BC12C8E92724}" presName="arrow" presStyleLbl="node1" presStyleIdx="2" presStyleCnt="5">
        <dgm:presLayoutVars>
          <dgm:bulletEnabled val="1"/>
        </dgm:presLayoutVars>
      </dgm:prSet>
      <dgm:spPr/>
    </dgm:pt>
    <dgm:pt modelId="{21409125-B63F-402D-B7F1-6AC3888E0C89}" type="pres">
      <dgm:prSet presAssocID="{50FC8F1C-7F3D-411E-BE8D-12D39A6FF8F6}" presName="arrow" presStyleLbl="node1" presStyleIdx="3" presStyleCnt="5">
        <dgm:presLayoutVars>
          <dgm:bulletEnabled val="1"/>
        </dgm:presLayoutVars>
      </dgm:prSet>
      <dgm:spPr/>
    </dgm:pt>
    <dgm:pt modelId="{DDB0A1A0-4A2F-4AA6-A657-DFE2B5FBA2BC}" type="pres">
      <dgm:prSet presAssocID="{250D15A2-4367-4615-ADC4-EAC2AB901FD4}" presName="arrow" presStyleLbl="node1" presStyleIdx="4" presStyleCnt="5">
        <dgm:presLayoutVars>
          <dgm:bulletEnabled val="1"/>
        </dgm:presLayoutVars>
      </dgm:prSet>
      <dgm:spPr/>
    </dgm:pt>
  </dgm:ptLst>
  <dgm:cxnLst>
    <dgm:cxn modelId="{5D554E16-B5F6-43EC-B719-FF7AD331AC30}" srcId="{37A1C4C9-87F7-446D-969D-9388230CFD41}" destId="{250D15A2-4367-4615-ADC4-EAC2AB901FD4}" srcOrd="4" destOrd="0" parTransId="{9D0101AB-ABC9-40E0-8BC6-83C9D9624FCA}" sibTransId="{89F33B89-65A4-427E-ACCB-A559E7B4D43E}"/>
    <dgm:cxn modelId="{E8029D2C-002B-42A5-8AD5-A3B137C6BC4F}" type="presOf" srcId="{250D15A2-4367-4615-ADC4-EAC2AB901FD4}" destId="{DDB0A1A0-4A2F-4AA6-A657-DFE2B5FBA2BC}" srcOrd="0" destOrd="0" presId="urn:microsoft.com/office/officeart/2005/8/layout/arrow5"/>
    <dgm:cxn modelId="{3AAE1633-E3AE-4E75-8144-465A649BA72B}" type="presOf" srcId="{EBFCCE92-53AC-4ACD-8F3C-BC12C8E92724}" destId="{C3308410-71AA-4AC6-AC5D-0B4757146FE7}" srcOrd="0" destOrd="0" presId="urn:microsoft.com/office/officeart/2005/8/layout/arrow5"/>
    <dgm:cxn modelId="{E66BC471-1C11-4F63-B48C-5CE96779F646}" type="presOf" srcId="{50FC8F1C-7F3D-411E-BE8D-12D39A6FF8F6}" destId="{21409125-B63F-402D-B7F1-6AC3888E0C89}" srcOrd="0" destOrd="0" presId="urn:microsoft.com/office/officeart/2005/8/layout/arrow5"/>
    <dgm:cxn modelId="{3A705273-A9E2-4FB4-8CD3-EF8C2DF1AC72}" type="presOf" srcId="{C0A7AA67-2D6A-4F88-8AE0-1057FA56E4E5}" destId="{304F3078-06AE-46A3-91BB-856A7723D1CF}" srcOrd="0" destOrd="0" presId="urn:microsoft.com/office/officeart/2005/8/layout/arrow5"/>
    <dgm:cxn modelId="{3FCA8973-D530-4060-AC2F-EEAA1411BB5E}" type="presOf" srcId="{D4A59CE7-FFA9-48C2-B199-3E9BEFF51630}" destId="{10439A91-FC17-4452-9629-3298F49BB91B}" srcOrd="0" destOrd="0" presId="urn:microsoft.com/office/officeart/2005/8/layout/arrow5"/>
    <dgm:cxn modelId="{5CEF8B76-845C-4272-854C-89B23C24267D}" srcId="{37A1C4C9-87F7-446D-969D-9388230CFD41}" destId="{50FC8F1C-7F3D-411E-BE8D-12D39A6FF8F6}" srcOrd="3" destOrd="0" parTransId="{CAD469C0-1847-4D1F-AACB-28DFD8041DFB}" sibTransId="{F0D59097-7532-4930-B03F-E4EA9543EFAA}"/>
    <dgm:cxn modelId="{35DBD859-9A22-4D55-99CE-AE4995D71567}" srcId="{37A1C4C9-87F7-446D-969D-9388230CFD41}" destId="{EBFCCE92-53AC-4ACD-8F3C-BC12C8E92724}" srcOrd="2" destOrd="0" parTransId="{B9B4BCFC-FA0F-47AC-9B7C-389DF1AA2FFC}" sibTransId="{7A491CC3-4A03-44B6-8B42-536191C98CFA}"/>
    <dgm:cxn modelId="{7E7409D5-EABA-4B61-BA61-B3D9B9273FCF}" srcId="{37A1C4C9-87F7-446D-969D-9388230CFD41}" destId="{D4A59CE7-FFA9-48C2-B199-3E9BEFF51630}" srcOrd="1" destOrd="0" parTransId="{61CD7797-C646-4926-B772-CD1892D5E887}" sibTransId="{B8BFE1F2-ABE3-4E0A-9694-1A7D252DCB8F}"/>
    <dgm:cxn modelId="{4497D2EB-BC01-4914-AB9E-68333F2E31F0}" srcId="{37A1C4C9-87F7-446D-969D-9388230CFD41}" destId="{C0A7AA67-2D6A-4F88-8AE0-1057FA56E4E5}" srcOrd="0" destOrd="0" parTransId="{F87CC1E1-A192-4556-87CA-BA5507931912}" sibTransId="{9F081AC9-E18C-483C-9D61-380F0B3CC17E}"/>
    <dgm:cxn modelId="{B6AFAFFE-5FAB-4EC3-8D99-297C3FF34A9D}" type="presOf" srcId="{37A1C4C9-87F7-446D-969D-9388230CFD41}" destId="{74F5BD9C-8B42-4726-9D60-E8F06AE5155C}" srcOrd="0" destOrd="0" presId="urn:microsoft.com/office/officeart/2005/8/layout/arrow5"/>
    <dgm:cxn modelId="{5F85DAA0-D551-4624-9A19-E133400AEC44}" type="presParOf" srcId="{74F5BD9C-8B42-4726-9D60-E8F06AE5155C}" destId="{304F3078-06AE-46A3-91BB-856A7723D1CF}" srcOrd="0" destOrd="0" presId="urn:microsoft.com/office/officeart/2005/8/layout/arrow5"/>
    <dgm:cxn modelId="{CA14666C-EB3A-4304-BE0B-BEC962063CE2}" type="presParOf" srcId="{74F5BD9C-8B42-4726-9D60-E8F06AE5155C}" destId="{10439A91-FC17-4452-9629-3298F49BB91B}" srcOrd="1" destOrd="0" presId="urn:microsoft.com/office/officeart/2005/8/layout/arrow5"/>
    <dgm:cxn modelId="{FFB5B130-26D8-4832-8895-E680D619084B}" type="presParOf" srcId="{74F5BD9C-8B42-4726-9D60-E8F06AE5155C}" destId="{C3308410-71AA-4AC6-AC5D-0B4757146FE7}" srcOrd="2" destOrd="0" presId="urn:microsoft.com/office/officeart/2005/8/layout/arrow5"/>
    <dgm:cxn modelId="{198F5966-BA0F-4A09-8EC6-F7FA372A1E8C}" type="presParOf" srcId="{74F5BD9C-8B42-4726-9D60-E8F06AE5155C}" destId="{21409125-B63F-402D-B7F1-6AC3888E0C89}" srcOrd="3" destOrd="0" presId="urn:microsoft.com/office/officeart/2005/8/layout/arrow5"/>
    <dgm:cxn modelId="{8022527E-3F84-465A-A416-56AF188C9ACC}" type="presParOf" srcId="{74F5BD9C-8B42-4726-9D60-E8F06AE5155C}" destId="{DDB0A1A0-4A2F-4AA6-A657-DFE2B5FBA2BC}"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57584-195E-4627-A783-6B7AEBE8C7AA}">
      <dsp:nvSpPr>
        <dsp:cNvPr id="0" name=""/>
        <dsp:cNvSpPr/>
      </dsp:nvSpPr>
      <dsp:spPr>
        <a:xfrm>
          <a:off x="0" y="341621"/>
          <a:ext cx="6415391"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B783D-A76F-49DB-AF3F-549C89C29AAE}">
      <dsp:nvSpPr>
        <dsp:cNvPr id="0" name=""/>
        <dsp:cNvSpPr/>
      </dsp:nvSpPr>
      <dsp:spPr>
        <a:xfrm>
          <a:off x="320769" y="16901"/>
          <a:ext cx="4490773"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41" tIns="0" rIns="169741" bIns="0" numCol="1" spcCol="1270" anchor="ctr" anchorCtr="0">
          <a:noAutofit/>
        </a:bodyPr>
        <a:lstStyle/>
        <a:p>
          <a:pPr marL="0" lvl="0" indent="0" algn="l" defTabSz="977900">
            <a:lnSpc>
              <a:spcPct val="90000"/>
            </a:lnSpc>
            <a:spcBef>
              <a:spcPct val="0"/>
            </a:spcBef>
            <a:spcAft>
              <a:spcPct val="35000"/>
            </a:spcAft>
            <a:buNone/>
          </a:pPr>
          <a:r>
            <a:rPr lang="en-US" sz="2200" kern="1200"/>
            <a:t>1. PRIJEDLOG I RAZGOVOR U RAZREDU</a:t>
          </a:r>
        </a:p>
      </dsp:txBody>
      <dsp:txXfrm>
        <a:off x="352472" y="48604"/>
        <a:ext cx="4427367" cy="586034"/>
      </dsp:txXfrm>
    </dsp:sp>
    <dsp:sp modelId="{AF1EE32B-6506-4E4D-B2E1-7B658E5C39A9}">
      <dsp:nvSpPr>
        <dsp:cNvPr id="0" name=""/>
        <dsp:cNvSpPr/>
      </dsp:nvSpPr>
      <dsp:spPr>
        <a:xfrm>
          <a:off x="0" y="1339541"/>
          <a:ext cx="6415391" cy="554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81572-7B37-447C-AF12-FCBB0951D78F}">
      <dsp:nvSpPr>
        <dsp:cNvPr id="0" name=""/>
        <dsp:cNvSpPr/>
      </dsp:nvSpPr>
      <dsp:spPr>
        <a:xfrm>
          <a:off x="320769" y="1014821"/>
          <a:ext cx="4490773" cy="6494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41" tIns="0" rIns="169741" bIns="0" numCol="1" spcCol="1270" anchor="ctr" anchorCtr="0">
          <a:noAutofit/>
        </a:bodyPr>
        <a:lstStyle/>
        <a:p>
          <a:pPr marL="0" lvl="0" indent="0" algn="l" defTabSz="977900">
            <a:lnSpc>
              <a:spcPct val="90000"/>
            </a:lnSpc>
            <a:spcBef>
              <a:spcPct val="0"/>
            </a:spcBef>
            <a:spcAft>
              <a:spcPct val="35000"/>
            </a:spcAft>
            <a:buNone/>
          </a:pPr>
          <a:r>
            <a:rPr lang="en-US" sz="2200" kern="1200"/>
            <a:t>2. PRIJEDLOG I USVAJANJE NA RV-U</a:t>
          </a:r>
        </a:p>
      </dsp:txBody>
      <dsp:txXfrm>
        <a:off x="352472" y="1046524"/>
        <a:ext cx="4427367" cy="586034"/>
      </dsp:txXfrm>
    </dsp:sp>
    <dsp:sp modelId="{2CD548E7-77BE-4A62-A02B-6849B652287A}">
      <dsp:nvSpPr>
        <dsp:cNvPr id="0" name=""/>
        <dsp:cNvSpPr/>
      </dsp:nvSpPr>
      <dsp:spPr>
        <a:xfrm>
          <a:off x="0" y="2337461"/>
          <a:ext cx="6415391" cy="554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253B5-D7D8-46E8-B2C1-BBD6AA515AA1}">
      <dsp:nvSpPr>
        <dsp:cNvPr id="0" name=""/>
        <dsp:cNvSpPr/>
      </dsp:nvSpPr>
      <dsp:spPr>
        <a:xfrm>
          <a:off x="320769" y="2012741"/>
          <a:ext cx="4490773" cy="6494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41" tIns="0" rIns="169741" bIns="0" numCol="1" spcCol="1270" anchor="ctr" anchorCtr="0">
          <a:noAutofit/>
        </a:bodyPr>
        <a:lstStyle/>
        <a:p>
          <a:pPr marL="0" lvl="0" indent="0" algn="l" defTabSz="977900">
            <a:lnSpc>
              <a:spcPct val="90000"/>
            </a:lnSpc>
            <a:spcBef>
              <a:spcPct val="0"/>
            </a:spcBef>
            <a:spcAft>
              <a:spcPct val="35000"/>
            </a:spcAft>
            <a:buNone/>
          </a:pPr>
          <a:r>
            <a:rPr lang="en-US" sz="2200" kern="1200"/>
            <a:t>3. IZNOŠENJE PRIJEDLOGA U RAZREDU</a:t>
          </a:r>
        </a:p>
      </dsp:txBody>
      <dsp:txXfrm>
        <a:off x="352472" y="2044444"/>
        <a:ext cx="4427367" cy="586034"/>
      </dsp:txXfrm>
    </dsp:sp>
    <dsp:sp modelId="{4EDC438A-EBA5-49F1-A9A3-B074225FE8CF}">
      <dsp:nvSpPr>
        <dsp:cNvPr id="0" name=""/>
        <dsp:cNvSpPr/>
      </dsp:nvSpPr>
      <dsp:spPr>
        <a:xfrm>
          <a:off x="0" y="3335381"/>
          <a:ext cx="6415391" cy="5544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61C42-ADF7-4343-AF48-1828F73F6265}">
      <dsp:nvSpPr>
        <dsp:cNvPr id="0" name=""/>
        <dsp:cNvSpPr/>
      </dsp:nvSpPr>
      <dsp:spPr>
        <a:xfrm>
          <a:off x="320769" y="3010661"/>
          <a:ext cx="4490773" cy="649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41" tIns="0" rIns="169741" bIns="0" numCol="1" spcCol="1270" anchor="ctr" anchorCtr="0">
          <a:noAutofit/>
        </a:bodyPr>
        <a:lstStyle/>
        <a:p>
          <a:pPr marL="0" lvl="0" indent="0" algn="l" defTabSz="977900">
            <a:lnSpc>
              <a:spcPct val="90000"/>
            </a:lnSpc>
            <a:spcBef>
              <a:spcPct val="0"/>
            </a:spcBef>
            <a:spcAft>
              <a:spcPct val="35000"/>
            </a:spcAft>
            <a:buNone/>
          </a:pPr>
          <a:r>
            <a:rPr lang="en-US" sz="2200" kern="1200"/>
            <a:t>4. MOGUĆNOST PRIGOVORA</a:t>
          </a:r>
        </a:p>
      </dsp:txBody>
      <dsp:txXfrm>
        <a:off x="352472" y="3042364"/>
        <a:ext cx="4427367" cy="586034"/>
      </dsp:txXfrm>
    </dsp:sp>
    <dsp:sp modelId="{D32ACD43-E9D8-4A97-B640-55B7CFAF23A9}">
      <dsp:nvSpPr>
        <dsp:cNvPr id="0" name=""/>
        <dsp:cNvSpPr/>
      </dsp:nvSpPr>
      <dsp:spPr>
        <a:xfrm>
          <a:off x="0" y="4333301"/>
          <a:ext cx="6415391" cy="5544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88A0E-4C99-4670-8AAD-9C2B5CA4AB9B}">
      <dsp:nvSpPr>
        <dsp:cNvPr id="0" name=""/>
        <dsp:cNvSpPr/>
      </dsp:nvSpPr>
      <dsp:spPr>
        <a:xfrm>
          <a:off x="320769" y="4008581"/>
          <a:ext cx="4490773" cy="64944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41" tIns="0" rIns="169741" bIns="0" numCol="1" spcCol="1270" anchor="ctr" anchorCtr="0">
          <a:noAutofit/>
        </a:bodyPr>
        <a:lstStyle/>
        <a:p>
          <a:pPr marL="0" lvl="0" indent="0" algn="l" defTabSz="977900">
            <a:lnSpc>
              <a:spcPct val="90000"/>
            </a:lnSpc>
            <a:spcBef>
              <a:spcPct val="0"/>
            </a:spcBef>
            <a:spcAft>
              <a:spcPct val="35000"/>
            </a:spcAft>
            <a:buNone/>
          </a:pPr>
          <a:r>
            <a:rPr lang="en-US" sz="2200" kern="1200"/>
            <a:t>5. RASPRAVA RV-A, FINALNA ODLUKA RV-a</a:t>
          </a:r>
        </a:p>
      </dsp:txBody>
      <dsp:txXfrm>
        <a:off x="352472" y="4040284"/>
        <a:ext cx="442736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A0589-E0F6-4F99-9CDC-A060580BB383}">
      <dsp:nvSpPr>
        <dsp:cNvPr id="0" name=""/>
        <dsp:cNvSpPr/>
      </dsp:nvSpPr>
      <dsp:spPr>
        <a:xfrm>
          <a:off x="2873419" y="1186838"/>
          <a:ext cx="628948" cy="91440"/>
        </a:xfrm>
        <a:custGeom>
          <a:avLst/>
          <a:gdLst/>
          <a:ahLst/>
          <a:cxnLst/>
          <a:rect l="0" t="0" r="0" b="0"/>
          <a:pathLst>
            <a:path>
              <a:moveTo>
                <a:pt x="0" y="45720"/>
              </a:moveTo>
              <a:lnTo>
                <a:pt x="62894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1405" y="1229260"/>
        <a:ext cx="32977" cy="6595"/>
      </dsp:txXfrm>
    </dsp:sp>
    <dsp:sp modelId="{DB62B236-ACE7-45AB-AD2F-C61137BF3E40}">
      <dsp:nvSpPr>
        <dsp:cNvPr id="0" name=""/>
        <dsp:cNvSpPr/>
      </dsp:nvSpPr>
      <dsp:spPr>
        <a:xfrm>
          <a:off x="7617" y="372277"/>
          <a:ext cx="2867601" cy="1720561"/>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515" tIns="147495" rIns="140515" bIns="147495" numCol="1" spcCol="1270" anchor="ctr" anchorCtr="0">
          <a:noAutofit/>
        </a:bodyPr>
        <a:lstStyle/>
        <a:p>
          <a:pPr marL="0" lvl="0" indent="0" algn="ctr" defTabSz="889000" rtl="0">
            <a:lnSpc>
              <a:spcPct val="90000"/>
            </a:lnSpc>
            <a:spcBef>
              <a:spcPct val="0"/>
            </a:spcBef>
            <a:spcAft>
              <a:spcPct val="35000"/>
            </a:spcAft>
            <a:buNone/>
          </a:pPr>
          <a:r>
            <a:rPr lang="en-US" sz="2000" kern="1200"/>
            <a:t>PRIJAVA NASILJA (KLEVETANJE, OGOVARANJE, VERBALNO ZLOSTAVLJANJE)</a:t>
          </a:r>
          <a:r>
            <a:rPr lang="en-US" sz="2000" kern="1200">
              <a:latin typeface="Calibri Light" panose="020F0302020204030204"/>
            </a:rPr>
            <a:t> </a:t>
          </a:r>
          <a:endParaRPr lang="en-US" sz="2000" kern="1200"/>
        </a:p>
      </dsp:txBody>
      <dsp:txXfrm>
        <a:off x="7617" y="372277"/>
        <a:ext cx="2867601" cy="1720561"/>
      </dsp:txXfrm>
    </dsp:sp>
    <dsp:sp modelId="{665BA14A-6F19-4FA2-8FB6-4FFBF2B73E98}">
      <dsp:nvSpPr>
        <dsp:cNvPr id="0" name=""/>
        <dsp:cNvSpPr/>
      </dsp:nvSpPr>
      <dsp:spPr>
        <a:xfrm>
          <a:off x="6400569" y="1186838"/>
          <a:ext cx="628948" cy="91440"/>
        </a:xfrm>
        <a:custGeom>
          <a:avLst/>
          <a:gdLst/>
          <a:ahLst/>
          <a:cxnLst/>
          <a:rect l="0" t="0" r="0" b="0"/>
          <a:pathLst>
            <a:path>
              <a:moveTo>
                <a:pt x="0" y="45720"/>
              </a:moveTo>
              <a:lnTo>
                <a:pt x="62894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8555" y="1229260"/>
        <a:ext cx="32977" cy="6595"/>
      </dsp:txXfrm>
    </dsp:sp>
    <dsp:sp modelId="{F3BFE292-009A-4743-81C8-8CB36662918E}">
      <dsp:nvSpPr>
        <dsp:cNvPr id="0" name=""/>
        <dsp:cNvSpPr/>
      </dsp:nvSpPr>
      <dsp:spPr>
        <a:xfrm>
          <a:off x="3534768" y="372277"/>
          <a:ext cx="2867601" cy="1720561"/>
        </a:xfrm>
        <a:prstGeom prst="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515" tIns="147495" rIns="140515" bIns="147495" numCol="1" spcCol="1270" anchor="ctr" anchorCtr="0">
          <a:noAutofit/>
        </a:bodyPr>
        <a:lstStyle/>
        <a:p>
          <a:pPr marL="0" lvl="0" indent="0" algn="ctr" defTabSz="889000" rtl="0">
            <a:lnSpc>
              <a:spcPct val="90000"/>
            </a:lnSpc>
            <a:spcBef>
              <a:spcPct val="0"/>
            </a:spcBef>
            <a:spcAft>
              <a:spcPct val="35000"/>
            </a:spcAft>
            <a:buNone/>
          </a:pPr>
          <a:r>
            <a:rPr lang="en-US" sz="2000" kern="1200"/>
            <a:t>- ISTRAŽIVANJE (SURADNJA RODITELJA I ŠKOLE</a:t>
          </a:r>
          <a:r>
            <a:rPr lang="en-US" sz="2000" kern="1200">
              <a:latin typeface="Calibri Light" panose="020F0302020204030204"/>
            </a:rPr>
            <a:t>), INDIV. RAZGOVORI</a:t>
          </a:r>
          <a:endParaRPr lang="en-US" sz="2000" kern="1200"/>
        </a:p>
      </dsp:txBody>
      <dsp:txXfrm>
        <a:off x="3534768" y="372277"/>
        <a:ext cx="2867601" cy="1720561"/>
      </dsp:txXfrm>
    </dsp:sp>
    <dsp:sp modelId="{A141EB5D-6B3A-45C0-AE50-09E08EE83E39}">
      <dsp:nvSpPr>
        <dsp:cNvPr id="0" name=""/>
        <dsp:cNvSpPr/>
      </dsp:nvSpPr>
      <dsp:spPr>
        <a:xfrm>
          <a:off x="1441418" y="2091038"/>
          <a:ext cx="7054300" cy="628948"/>
        </a:xfrm>
        <a:custGeom>
          <a:avLst/>
          <a:gdLst/>
          <a:ahLst/>
          <a:cxnLst/>
          <a:rect l="0" t="0" r="0" b="0"/>
          <a:pathLst>
            <a:path>
              <a:moveTo>
                <a:pt x="7054300" y="0"/>
              </a:moveTo>
              <a:lnTo>
                <a:pt x="7054300" y="331574"/>
              </a:lnTo>
              <a:lnTo>
                <a:pt x="0" y="331574"/>
              </a:lnTo>
              <a:lnTo>
                <a:pt x="0" y="628948"/>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91442" y="2402215"/>
        <a:ext cx="354253" cy="6595"/>
      </dsp:txXfrm>
    </dsp:sp>
    <dsp:sp modelId="{A74795DC-69AB-422A-BE60-B13ACC4C68CF}">
      <dsp:nvSpPr>
        <dsp:cNvPr id="0" name=""/>
        <dsp:cNvSpPr/>
      </dsp:nvSpPr>
      <dsp:spPr>
        <a:xfrm>
          <a:off x="7061918" y="372277"/>
          <a:ext cx="2867601" cy="1720561"/>
        </a:xfrm>
        <a:prstGeom prst="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515" tIns="147495" rIns="140515" bIns="147495" numCol="1" spcCol="1270" anchor="ctr" anchorCtr="0">
          <a:noAutofit/>
        </a:bodyPr>
        <a:lstStyle/>
        <a:p>
          <a:pPr marL="0" lvl="0" indent="0" algn="ctr" defTabSz="889000">
            <a:lnSpc>
              <a:spcPct val="90000"/>
            </a:lnSpc>
            <a:spcBef>
              <a:spcPct val="0"/>
            </a:spcBef>
            <a:spcAft>
              <a:spcPct val="35000"/>
            </a:spcAft>
            <a:buNone/>
          </a:pPr>
          <a:r>
            <a:rPr lang="en-US" sz="2000" kern="1200"/>
            <a:t>- OBAVJEŠĆIVANJE NADLEŽNIH TIJELA (CENTRA ZA SOCIJALNI RAD, POLICIJE I SL.)</a:t>
          </a:r>
        </a:p>
      </dsp:txBody>
      <dsp:txXfrm>
        <a:off x="7061918" y="372277"/>
        <a:ext cx="2867601" cy="1720561"/>
      </dsp:txXfrm>
    </dsp:sp>
    <dsp:sp modelId="{36562BFE-AE68-4188-83FE-E5B66EBB5170}">
      <dsp:nvSpPr>
        <dsp:cNvPr id="0" name=""/>
        <dsp:cNvSpPr/>
      </dsp:nvSpPr>
      <dsp:spPr>
        <a:xfrm>
          <a:off x="2873419" y="3566947"/>
          <a:ext cx="628948" cy="91440"/>
        </a:xfrm>
        <a:custGeom>
          <a:avLst/>
          <a:gdLst/>
          <a:ahLst/>
          <a:cxnLst/>
          <a:rect l="0" t="0" r="0" b="0"/>
          <a:pathLst>
            <a:path>
              <a:moveTo>
                <a:pt x="0" y="45720"/>
              </a:moveTo>
              <a:lnTo>
                <a:pt x="62894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1405" y="3609370"/>
        <a:ext cx="32977" cy="6595"/>
      </dsp:txXfrm>
    </dsp:sp>
    <dsp:sp modelId="{CF715DEF-76BF-475E-AFE7-EE6F96DFCFAB}">
      <dsp:nvSpPr>
        <dsp:cNvPr id="0" name=""/>
        <dsp:cNvSpPr/>
      </dsp:nvSpPr>
      <dsp:spPr>
        <a:xfrm>
          <a:off x="7617" y="2752387"/>
          <a:ext cx="2867601" cy="1720561"/>
        </a:xfrm>
        <a:prstGeom prst="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515" tIns="147495" rIns="140515" bIns="147495" numCol="1" spcCol="1270" anchor="ctr" anchorCtr="0">
          <a:noAutofit/>
        </a:bodyPr>
        <a:lstStyle/>
        <a:p>
          <a:pPr marL="0" lvl="0" indent="0" algn="ctr" defTabSz="889000">
            <a:lnSpc>
              <a:spcPct val="90000"/>
            </a:lnSpc>
            <a:spcBef>
              <a:spcPct val="0"/>
            </a:spcBef>
            <a:spcAft>
              <a:spcPct val="35000"/>
            </a:spcAft>
            <a:buNone/>
          </a:pPr>
          <a:r>
            <a:rPr lang="en-US" sz="2000" kern="1200"/>
            <a:t>POKUŠAJI MEDIJACIJE</a:t>
          </a:r>
        </a:p>
      </dsp:txBody>
      <dsp:txXfrm>
        <a:off x="7617" y="2752387"/>
        <a:ext cx="2867601" cy="1720561"/>
      </dsp:txXfrm>
    </dsp:sp>
    <dsp:sp modelId="{563F60B7-CD0B-491A-839D-89ED045029CA}">
      <dsp:nvSpPr>
        <dsp:cNvPr id="0" name=""/>
        <dsp:cNvSpPr/>
      </dsp:nvSpPr>
      <dsp:spPr>
        <a:xfrm>
          <a:off x="6400569" y="3566947"/>
          <a:ext cx="628948" cy="91440"/>
        </a:xfrm>
        <a:custGeom>
          <a:avLst/>
          <a:gdLst/>
          <a:ahLst/>
          <a:cxnLst/>
          <a:rect l="0" t="0" r="0" b="0"/>
          <a:pathLst>
            <a:path>
              <a:moveTo>
                <a:pt x="0" y="45720"/>
              </a:moveTo>
              <a:lnTo>
                <a:pt x="62894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8555" y="3609370"/>
        <a:ext cx="32977" cy="6595"/>
      </dsp:txXfrm>
    </dsp:sp>
    <dsp:sp modelId="{A2C0C66B-5342-4CD8-BCC2-AD397647B0C9}">
      <dsp:nvSpPr>
        <dsp:cNvPr id="0" name=""/>
        <dsp:cNvSpPr/>
      </dsp:nvSpPr>
      <dsp:spPr>
        <a:xfrm>
          <a:off x="3534768" y="2752387"/>
          <a:ext cx="2867601" cy="1720561"/>
        </a:xfrm>
        <a:prstGeom prst="rect">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515" tIns="147495" rIns="140515" bIns="147495" numCol="1" spcCol="1270" anchor="ctr" anchorCtr="0">
          <a:noAutofit/>
        </a:bodyPr>
        <a:lstStyle/>
        <a:p>
          <a:pPr marL="0" lvl="0" indent="0" algn="ctr" defTabSz="889000">
            <a:lnSpc>
              <a:spcPct val="90000"/>
            </a:lnSpc>
            <a:spcBef>
              <a:spcPct val="0"/>
            </a:spcBef>
            <a:spcAft>
              <a:spcPct val="35000"/>
            </a:spcAft>
            <a:buNone/>
          </a:pPr>
          <a:r>
            <a:rPr lang="en-US" sz="2000" kern="1200"/>
            <a:t>PRIJEDLOG I IZRICANJE PEDAGOŠKE MJERE</a:t>
          </a:r>
        </a:p>
      </dsp:txBody>
      <dsp:txXfrm>
        <a:off x="3534768" y="2752387"/>
        <a:ext cx="2867601" cy="1720561"/>
      </dsp:txXfrm>
    </dsp:sp>
    <dsp:sp modelId="{D6310350-B824-47EA-9B4F-9840F65B3BE6}">
      <dsp:nvSpPr>
        <dsp:cNvPr id="0" name=""/>
        <dsp:cNvSpPr/>
      </dsp:nvSpPr>
      <dsp:spPr>
        <a:xfrm>
          <a:off x="7061918" y="2752387"/>
          <a:ext cx="2867601" cy="1720561"/>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0515" tIns="147495" rIns="140515" bIns="147495" numCol="1" spcCol="1270" anchor="ctr" anchorCtr="0">
          <a:noAutofit/>
        </a:bodyPr>
        <a:lstStyle/>
        <a:p>
          <a:pPr marL="0" lvl="0" indent="0" algn="ctr" defTabSz="889000">
            <a:lnSpc>
              <a:spcPct val="90000"/>
            </a:lnSpc>
            <a:spcBef>
              <a:spcPct val="0"/>
            </a:spcBef>
            <a:spcAft>
              <a:spcPct val="35000"/>
            </a:spcAft>
            <a:buNone/>
          </a:pPr>
          <a:r>
            <a:rPr lang="en-US" sz="2000" kern="1200"/>
            <a:t>PSIHOLOŠKI TRETMAN (ŽRTVA I BULLY)</a:t>
          </a:r>
        </a:p>
      </dsp:txBody>
      <dsp:txXfrm>
        <a:off x="7061918" y="2752387"/>
        <a:ext cx="2867601" cy="1720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F3078-06AE-46A3-91BB-856A7723D1CF}">
      <dsp:nvSpPr>
        <dsp:cNvPr id="0" name=""/>
        <dsp:cNvSpPr/>
      </dsp:nvSpPr>
      <dsp:spPr>
        <a:xfrm>
          <a:off x="2794800" y="195"/>
          <a:ext cx="2449376" cy="2449376"/>
        </a:xfrm>
        <a:prstGeom prst="downArrow">
          <a:avLst>
            <a:gd name="adj1" fmla="val 50000"/>
            <a:gd name="adj2" fmla="val 35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POMIRBA</a:t>
          </a:r>
        </a:p>
      </dsp:txBody>
      <dsp:txXfrm>
        <a:off x="3407144" y="195"/>
        <a:ext cx="1224688" cy="2020735"/>
      </dsp:txXfrm>
    </dsp:sp>
    <dsp:sp modelId="{10439A91-FC17-4452-9629-3298F49BB91B}">
      <dsp:nvSpPr>
        <dsp:cNvPr id="0" name=""/>
        <dsp:cNvSpPr/>
      </dsp:nvSpPr>
      <dsp:spPr>
        <a:xfrm rot="4320000">
          <a:off x="4852318" y="1495069"/>
          <a:ext cx="2449376" cy="2449376"/>
        </a:xfrm>
        <a:prstGeom prst="downArrow">
          <a:avLst>
            <a:gd name="adj1" fmla="val 50000"/>
            <a:gd name="adj2" fmla="val 35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UVIĐANJE POGREŠNIH RADNJI - PRIHVAĆANJE ODGOVORNOSTI</a:t>
          </a:r>
        </a:p>
      </dsp:txBody>
      <dsp:txXfrm rot="-5400000">
        <a:off x="5270470" y="2041184"/>
        <a:ext cx="2020735" cy="1224688"/>
      </dsp:txXfrm>
    </dsp:sp>
    <dsp:sp modelId="{C3308410-71AA-4AC6-AC5D-0B4757146FE7}">
      <dsp:nvSpPr>
        <dsp:cNvPr id="0" name=""/>
        <dsp:cNvSpPr/>
      </dsp:nvSpPr>
      <dsp:spPr>
        <a:xfrm rot="8640000">
          <a:off x="4066417" y="3913826"/>
          <a:ext cx="2449376" cy="2449376"/>
        </a:xfrm>
        <a:prstGeom prst="downArrow">
          <a:avLst>
            <a:gd name="adj1" fmla="val 50000"/>
            <a:gd name="adj2" fmla="val 35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ODBACIVANJE KRIVIH NAVIKA (GOVORA MRŽNJE, LJUBOMORE I SL.)</a:t>
          </a:r>
        </a:p>
      </dsp:txBody>
      <dsp:txXfrm rot="10800000">
        <a:off x="4804735" y="4301535"/>
        <a:ext cx="1224688" cy="2020735"/>
      </dsp:txXfrm>
    </dsp:sp>
    <dsp:sp modelId="{21409125-B63F-402D-B7F1-6AC3888E0C89}">
      <dsp:nvSpPr>
        <dsp:cNvPr id="0" name=""/>
        <dsp:cNvSpPr/>
      </dsp:nvSpPr>
      <dsp:spPr>
        <a:xfrm rot="12960000">
          <a:off x="1523184" y="3913826"/>
          <a:ext cx="2449376" cy="2449376"/>
        </a:xfrm>
        <a:prstGeom prst="downArrow">
          <a:avLst>
            <a:gd name="adj1" fmla="val 50000"/>
            <a:gd name="adj2" fmla="val 35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STVARANJE NOVIH VRIJEDNOSTI (VRAĆANJE?) (</a:t>
          </a:r>
          <a:r>
            <a:rPr lang="en-US" sz="1300" kern="1200">
              <a:latin typeface="Calibri Light" panose="020F0302020204030204"/>
            </a:rPr>
            <a:t>TOLERANCIJA)</a:t>
          </a:r>
        </a:p>
      </dsp:txBody>
      <dsp:txXfrm rot="10800000">
        <a:off x="2009554" y="4301535"/>
        <a:ext cx="1224688" cy="2020735"/>
      </dsp:txXfrm>
    </dsp:sp>
    <dsp:sp modelId="{DDB0A1A0-4A2F-4AA6-A657-DFE2B5FBA2BC}">
      <dsp:nvSpPr>
        <dsp:cNvPr id="0" name=""/>
        <dsp:cNvSpPr/>
      </dsp:nvSpPr>
      <dsp:spPr>
        <a:xfrm rot="17280000">
          <a:off x="737282" y="1495069"/>
          <a:ext cx="2449376" cy="2449376"/>
        </a:xfrm>
        <a:prstGeom prst="downArrow">
          <a:avLst>
            <a:gd name="adj1" fmla="val 50000"/>
            <a:gd name="adj2" fmla="val 35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 </a:t>
          </a:r>
          <a:r>
            <a:rPr lang="en-US" sz="1300" kern="1200"/>
            <a:t>BOLJA KOMUNIKACIJA</a:t>
          </a:r>
        </a:p>
      </dsp:txBody>
      <dsp:txXfrm rot="5400000">
        <a:off x="747772" y="2041184"/>
        <a:ext cx="2020735" cy="1224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94683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42494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17051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64626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585347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57119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95184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45893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7815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4152717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20908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0041549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658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68598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75177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00789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2355612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3/10/2022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6644757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business-identity-blank-stationery-set-on-wood-background-6372/"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F7pYHN9iC9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business-identity-blank-stationery-set-on-wood-background-6372/"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business-identity-blank-stationery-set-on-wood-background-6372/"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business-identity-blank-stationery-set-on-wood-background-6372/"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pexels.com/photo/business-identity-blank-stationery-set-on-wood-background-6372/"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photo/business-identity-blank-stationery-set-on-wood-background-6372/"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ka 29" descr="Slika na kojoj se prikazuje tekst, tiskanica, posjetnica, omotnica&#10;&#10;Opis je automatski generiran">
            <a:extLst>
              <a:ext uri="{FF2B5EF4-FFF2-40B4-BE49-F238E27FC236}">
                <a16:creationId xmlns:a16="http://schemas.microsoft.com/office/drawing/2014/main" id="{C41C85E3-4E7D-4A5A-9873-5DF7EF3F7A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b="9091"/>
          <a:stretch/>
        </p:blipFill>
        <p:spPr>
          <a:xfrm>
            <a:off x="0" y="0"/>
            <a:ext cx="12192000" cy="6858000"/>
          </a:xfrm>
          <a:prstGeom prst="rect">
            <a:avLst/>
          </a:prstGeom>
        </p:spPr>
      </p:pic>
      <p:sp>
        <p:nvSpPr>
          <p:cNvPr id="2" name="Naslov 1">
            <a:extLst>
              <a:ext uri="{FF2B5EF4-FFF2-40B4-BE49-F238E27FC236}">
                <a16:creationId xmlns:a16="http://schemas.microsoft.com/office/drawing/2014/main" id="{E91C9C66-14C1-436E-9D57-5B8FD396C946}"/>
              </a:ext>
            </a:extLst>
          </p:cNvPr>
          <p:cNvSpPr>
            <a:spLocks noGrp="1"/>
          </p:cNvSpPr>
          <p:nvPr>
            <p:ph type="ctrTitle"/>
          </p:nvPr>
        </p:nvSpPr>
        <p:spPr>
          <a:xfrm>
            <a:off x="4027342" y="3209959"/>
            <a:ext cx="5267325" cy="211028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hr-HR"/>
              <a:t>3. roditeljski sastanak</a:t>
            </a:r>
            <a:endParaRPr lang="en-GB"/>
          </a:p>
        </p:txBody>
      </p:sp>
      <p:sp>
        <p:nvSpPr>
          <p:cNvPr id="3" name="Podnaslov 2">
            <a:extLst>
              <a:ext uri="{FF2B5EF4-FFF2-40B4-BE49-F238E27FC236}">
                <a16:creationId xmlns:a16="http://schemas.microsoft.com/office/drawing/2014/main" id="{ED8CF302-681B-495B-9217-3E06ECF68FF9}"/>
              </a:ext>
            </a:extLst>
          </p:cNvPr>
          <p:cNvSpPr>
            <a:spLocks noGrp="1"/>
          </p:cNvSpPr>
          <p:nvPr>
            <p:ph type="subTitle" idx="1"/>
          </p:nvPr>
        </p:nvSpPr>
        <p:spPr>
          <a:xfrm>
            <a:off x="7626928" y="5652655"/>
            <a:ext cx="4270663" cy="1041717"/>
          </a:xfrm>
        </p:spPr>
        <p:txBody>
          <a:bodyPr>
            <a:normAutofit fontScale="85000" lnSpcReduction="20000"/>
          </a:bodyPr>
          <a:lstStyle/>
          <a:p>
            <a:pPr algn="l"/>
            <a:r>
              <a:rPr lang="hr-HR"/>
              <a:t>DATUM: 10.3.2022</a:t>
            </a:r>
          </a:p>
          <a:p>
            <a:pPr algn="l"/>
            <a:r>
              <a:rPr lang="hr-HR" err="1"/>
              <a:t>Ro</a:t>
            </a:r>
            <a:r>
              <a:rPr lang="hr-HR"/>
              <a:t>: 5. C</a:t>
            </a:r>
          </a:p>
          <a:p>
            <a:pPr algn="l"/>
            <a:r>
              <a:rPr lang="hr-HR"/>
              <a:t>Razrednica: Sandra Halt-Ćuže, prof.</a:t>
            </a:r>
            <a:endParaRPr lang="en-GB"/>
          </a:p>
        </p:txBody>
      </p:sp>
    </p:spTree>
    <p:extLst>
      <p:ext uri="{BB962C8B-B14F-4D97-AF65-F5344CB8AC3E}">
        <p14:creationId xmlns:p14="http://schemas.microsoft.com/office/powerpoint/2010/main" val="9527879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885E-C844-42BC-9D99-AF8AE572DA49}"/>
              </a:ext>
            </a:extLst>
          </p:cNvPr>
          <p:cNvSpPr>
            <a:spLocks noGrp="1"/>
          </p:cNvSpPr>
          <p:nvPr>
            <p:ph type="title"/>
          </p:nvPr>
        </p:nvSpPr>
        <p:spPr>
          <a:xfrm>
            <a:off x="686834" y="1153572"/>
            <a:ext cx="3200400" cy="4461163"/>
          </a:xfrm>
        </p:spPr>
        <p:txBody>
          <a:bodyPr>
            <a:normAutofit/>
          </a:bodyPr>
          <a:lstStyle/>
          <a:p>
            <a:r>
              <a:rPr lang="en-US" sz="3700">
                <a:solidFill>
                  <a:srgbClr val="FFFFFF"/>
                </a:solidFill>
                <a:cs typeface="Calibri Light"/>
              </a:rPr>
              <a:t>ELEKTRONIČKO NASILJE</a:t>
            </a:r>
            <a:endParaRPr lang="en-US" sz="3700">
              <a:solidFill>
                <a:srgbClr val="FFFFFF"/>
              </a:solidFill>
            </a:endParaRPr>
          </a:p>
        </p:txBody>
      </p:sp>
      <p:sp>
        <p:nvSpPr>
          <p:cNvPr id="26" name="Content Placeholder 2">
            <a:extLst>
              <a:ext uri="{FF2B5EF4-FFF2-40B4-BE49-F238E27FC236}">
                <a16:creationId xmlns:a16="http://schemas.microsoft.com/office/drawing/2014/main" id="{90B60AE4-7147-473D-ADE2-B9352D19D53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hr-HR">
                <a:ea typeface="+mn-lt"/>
                <a:cs typeface="+mn-lt"/>
              </a:rPr>
              <a:t>Djeca sama često šute kada postanu žrtve elektroničkog nasilja, što </a:t>
            </a:r>
          </a:p>
          <a:p>
            <a:pPr marL="0" indent="0">
              <a:buNone/>
            </a:pPr>
            <a:r>
              <a:rPr lang="hr-HR">
                <a:ea typeface="+mn-lt"/>
                <a:cs typeface="+mn-lt"/>
              </a:rPr>
              <a:t>često dovodi do gubitka samopouzdanja, zatvorenosti, osjećaja manje </a:t>
            </a:r>
          </a:p>
          <a:p>
            <a:pPr marL="0" indent="0">
              <a:buNone/>
            </a:pPr>
            <a:r>
              <a:rPr lang="hr-HR">
                <a:ea typeface="+mn-lt"/>
                <a:cs typeface="+mn-lt"/>
              </a:rPr>
              <a:t>vrijednosti te nekih težih oblika poput depresije i suicidalnih misli. Vrlo </a:t>
            </a:r>
          </a:p>
          <a:p>
            <a:pPr marL="0" indent="0">
              <a:buNone/>
            </a:pPr>
            <a:r>
              <a:rPr lang="hr-HR">
                <a:ea typeface="+mn-lt"/>
                <a:cs typeface="+mn-lt"/>
              </a:rPr>
              <a:t>je važno djecu educirati (kako kod kuće tako i od strane nastavnika) i uvijek im napominjati </a:t>
            </a:r>
          </a:p>
          <a:p>
            <a:pPr marL="0" indent="0">
              <a:buNone/>
            </a:pPr>
            <a:r>
              <a:rPr lang="hr-HR" b="1">
                <a:ea typeface="+mn-lt"/>
                <a:cs typeface="+mn-lt"/>
              </a:rPr>
              <a:t>da je i elektroničko nasilje jednako važno kao i ostale vrste nasilja te da mu je potrebnu pristupati vrlo ozbiljno s ciljem </a:t>
            </a:r>
            <a:endParaRPr lang="hr-HR">
              <a:ea typeface="+mn-lt"/>
              <a:cs typeface="+mn-lt"/>
            </a:endParaRPr>
          </a:p>
          <a:p>
            <a:pPr marL="0" indent="0">
              <a:buNone/>
            </a:pPr>
            <a:r>
              <a:rPr lang="hr-HR" b="1">
                <a:ea typeface="+mn-lt"/>
                <a:cs typeface="+mn-lt"/>
              </a:rPr>
              <a:t>rješavanja problema</a:t>
            </a:r>
            <a:r>
              <a:rPr lang="hr-HR">
                <a:ea typeface="+mn-lt"/>
                <a:cs typeface="+mn-lt"/>
              </a:rPr>
              <a:t>. </a:t>
            </a:r>
            <a:endParaRPr lang="hr-HR">
              <a:cs typeface="Calibri"/>
            </a:endParaRPr>
          </a:p>
          <a:p>
            <a:endParaRPr lang="hr-HR">
              <a:cs typeface="Calibri"/>
            </a:endParaRPr>
          </a:p>
        </p:txBody>
      </p:sp>
    </p:spTree>
    <p:extLst>
      <p:ext uri="{BB962C8B-B14F-4D97-AF65-F5344CB8AC3E}">
        <p14:creationId xmlns:p14="http://schemas.microsoft.com/office/powerpoint/2010/main" val="327383732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BDDB-FE07-464F-A19A-163211B4D0B9}"/>
              </a:ext>
            </a:extLst>
          </p:cNvPr>
          <p:cNvSpPr>
            <a:spLocks noGrp="1"/>
          </p:cNvSpPr>
          <p:nvPr>
            <p:ph type="title"/>
          </p:nvPr>
        </p:nvSpPr>
        <p:spPr>
          <a:xfrm>
            <a:off x="838200" y="365125"/>
            <a:ext cx="5393361" cy="1325563"/>
          </a:xfrm>
        </p:spPr>
        <p:txBody>
          <a:bodyPr>
            <a:normAutofit/>
          </a:bodyPr>
          <a:lstStyle/>
          <a:p>
            <a:r>
              <a:rPr lang="en-US" b="1">
                <a:cs typeface="Calibri Light"/>
              </a:rPr>
              <a:t>POSTUPCI </a:t>
            </a:r>
          </a:p>
        </p:txBody>
      </p:sp>
      <p:graphicFrame>
        <p:nvGraphicFramePr>
          <p:cNvPr id="5" name="Content Placeholder 2">
            <a:extLst>
              <a:ext uri="{FF2B5EF4-FFF2-40B4-BE49-F238E27FC236}">
                <a16:creationId xmlns:a16="http://schemas.microsoft.com/office/drawing/2014/main" id="{763763DA-B610-4E0C-96A2-79F42A3D85D1}"/>
              </a:ext>
            </a:extLst>
          </p:cNvPr>
          <p:cNvGraphicFramePr>
            <a:graphicFrameLocks noGrp="1"/>
          </p:cNvGraphicFramePr>
          <p:nvPr>
            <p:ph idx="1"/>
            <p:extLst>
              <p:ext uri="{D42A27DB-BD31-4B8C-83A1-F6EECF244321}">
                <p14:modId xmlns:p14="http://schemas.microsoft.com/office/powerpoint/2010/main" val="4018733294"/>
              </p:ext>
            </p:extLst>
          </p:nvPr>
        </p:nvGraphicFramePr>
        <p:xfrm>
          <a:off x="1120423" y="1486959"/>
          <a:ext cx="9937138" cy="4845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7555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785B-C5C6-4DED-8052-A0D22114E35F}"/>
              </a:ext>
            </a:extLst>
          </p:cNvPr>
          <p:cNvSpPr>
            <a:spLocks noGrp="1"/>
          </p:cNvSpPr>
          <p:nvPr>
            <p:ph type="title"/>
          </p:nvPr>
        </p:nvSpPr>
        <p:spPr>
          <a:xfrm>
            <a:off x="939563" y="2273724"/>
            <a:ext cx="3498979" cy="2453676"/>
          </a:xfrm>
        </p:spPr>
        <p:style>
          <a:lnRef idx="1">
            <a:schemeClr val="accent4"/>
          </a:lnRef>
          <a:fillRef idx="2">
            <a:schemeClr val="accent4"/>
          </a:fillRef>
          <a:effectRef idx="1">
            <a:schemeClr val="accent4"/>
          </a:effectRef>
          <a:fontRef idx="minor">
            <a:schemeClr val="dk1"/>
          </a:fontRef>
        </p:style>
        <p:txBody>
          <a:bodyPr vert="horz" lIns="228600" tIns="228600" rIns="228600" bIns="228600" rtlCol="0" anchor="ctr">
            <a:normAutofit/>
          </a:bodyPr>
          <a:lstStyle/>
          <a:p>
            <a:r>
              <a:rPr lang="en-US" b="1">
                <a:latin typeface="+mj-lt"/>
                <a:ea typeface="+mj-ea"/>
                <a:cs typeface="+mj-cs"/>
              </a:rPr>
              <a:t>CILJEVI</a:t>
            </a:r>
          </a:p>
        </p:txBody>
      </p:sp>
      <p:graphicFrame>
        <p:nvGraphicFramePr>
          <p:cNvPr id="5" name="Content Placeholder 2">
            <a:extLst>
              <a:ext uri="{FF2B5EF4-FFF2-40B4-BE49-F238E27FC236}">
                <a16:creationId xmlns:a16="http://schemas.microsoft.com/office/drawing/2014/main" id="{5961F5FF-AFE4-4B7B-981D-883E34FDB95A}"/>
              </a:ext>
            </a:extLst>
          </p:cNvPr>
          <p:cNvGraphicFramePr>
            <a:graphicFrameLocks noGrp="1"/>
          </p:cNvGraphicFramePr>
          <p:nvPr>
            <p:ph idx="1"/>
            <p:extLst>
              <p:ext uri="{D42A27DB-BD31-4B8C-83A1-F6EECF244321}">
                <p14:modId xmlns:p14="http://schemas.microsoft.com/office/powerpoint/2010/main" val="2762457169"/>
              </p:ext>
            </p:extLst>
          </p:nvPr>
        </p:nvGraphicFramePr>
        <p:xfrm>
          <a:off x="4024563" y="139964"/>
          <a:ext cx="8038978" cy="6363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Sun 37">
            <a:extLst>
              <a:ext uri="{FF2B5EF4-FFF2-40B4-BE49-F238E27FC236}">
                <a16:creationId xmlns:a16="http://schemas.microsoft.com/office/drawing/2014/main" id="{B259D674-883E-4483-9736-2334B6550BFE}"/>
              </a:ext>
            </a:extLst>
          </p:cNvPr>
          <p:cNvSpPr/>
          <p:nvPr/>
        </p:nvSpPr>
        <p:spPr>
          <a:xfrm>
            <a:off x="6160914" y="1828802"/>
            <a:ext cx="3753552" cy="3189108"/>
          </a:xfrm>
          <a:prstGeom prst="su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solidFill>
                  <a:schemeClr val="tx1"/>
                </a:solidFill>
                <a:cs typeface="Calibri"/>
              </a:rPr>
              <a:t>ZDRAV PSIHOSOCIJALNI RAZVOJ</a:t>
            </a:r>
            <a:endParaRPr lang="en-US">
              <a:solidFill>
                <a:schemeClr val="tx1"/>
              </a:solidFill>
            </a:endParaRPr>
          </a:p>
        </p:txBody>
      </p:sp>
    </p:spTree>
    <p:extLst>
      <p:ext uri="{BB962C8B-B14F-4D97-AF65-F5344CB8AC3E}">
        <p14:creationId xmlns:p14="http://schemas.microsoft.com/office/powerpoint/2010/main" val="67800395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30A1-E1FC-4B50-8D8F-3EEC93D479BC}"/>
              </a:ext>
            </a:extLst>
          </p:cNvPr>
          <p:cNvSpPr>
            <a:spLocks noGrp="1"/>
          </p:cNvSpPr>
          <p:nvPr>
            <p:ph type="title"/>
          </p:nvPr>
        </p:nvSpPr>
        <p:spPr>
          <a:xfrm>
            <a:off x="645459" y="960120"/>
            <a:ext cx="3865695" cy="2731945"/>
          </a:xfrm>
          <a:solidFill>
            <a:schemeClr val="accent1"/>
          </a:solidFill>
        </p:spPr>
        <p:txBody>
          <a:bodyPr>
            <a:normAutofit/>
          </a:bodyPr>
          <a:lstStyle/>
          <a:p>
            <a:r>
              <a:rPr lang="en-US" sz="4400" b="1">
                <a:solidFill>
                  <a:schemeClr val="tx1"/>
                </a:solidFill>
                <a:cs typeface="Calibri Light"/>
              </a:rPr>
              <a:t>"ČETVRTA VLAST"</a:t>
            </a:r>
          </a:p>
        </p:txBody>
      </p:sp>
      <p:sp>
        <p:nvSpPr>
          <p:cNvPr id="3" name="Content Placeholder 2">
            <a:extLst>
              <a:ext uri="{FF2B5EF4-FFF2-40B4-BE49-F238E27FC236}">
                <a16:creationId xmlns:a16="http://schemas.microsoft.com/office/drawing/2014/main" id="{3B2136DD-65FD-4F0F-BA36-8447A5CF0584}"/>
              </a:ext>
            </a:extLst>
          </p:cNvPr>
          <p:cNvSpPr>
            <a:spLocks noGrp="1"/>
          </p:cNvSpPr>
          <p:nvPr>
            <p:ph idx="1"/>
          </p:nvPr>
        </p:nvSpPr>
        <p:spPr>
          <a:xfrm>
            <a:off x="4983164" y="960120"/>
            <a:ext cx="6372577" cy="4411166"/>
          </a:xfrm>
        </p:spPr>
        <p:txBody>
          <a:bodyPr>
            <a:normAutofit/>
          </a:bodyPr>
          <a:lstStyle/>
          <a:p>
            <a:r>
              <a:rPr lang="hr-HR">
                <a:ea typeface="+mn-lt"/>
                <a:cs typeface="+mn-lt"/>
              </a:rPr>
              <a:t>Masovni mediji, poznatiji i kao četvrta vlast ili „čovjekovi produžeci“ (Labaš, Marinčić, 2016:3 prema: Labaš, </a:t>
            </a:r>
            <a:r>
              <a:rPr lang="hr-HR" err="1">
                <a:ea typeface="+mn-lt"/>
                <a:cs typeface="+mn-lt"/>
              </a:rPr>
              <a:t>Vizler</a:t>
            </a:r>
            <a:r>
              <a:rPr lang="hr-HR">
                <a:ea typeface="+mn-lt"/>
                <a:cs typeface="+mn-lt"/>
              </a:rPr>
              <a:t>, 2011; </a:t>
            </a:r>
            <a:r>
              <a:rPr lang="hr-HR" err="1">
                <a:ea typeface="+mn-lt"/>
                <a:cs typeface="+mn-lt"/>
              </a:rPr>
              <a:t>McLuhan</a:t>
            </a:r>
            <a:r>
              <a:rPr lang="hr-HR">
                <a:ea typeface="+mn-lt"/>
                <a:cs typeface="+mn-lt"/>
              </a:rPr>
              <a:t>, 1964) zasigurno imaju veliku ulogu u oblikovanju i modeliranju stavova, razmišljanja i na kraju djelovanja pojedinca koji je u fokusu promatranja. Masovni mediji prikupljaju, </a:t>
            </a:r>
            <a:r>
              <a:rPr lang="hr-HR" err="1">
                <a:ea typeface="+mn-lt"/>
                <a:cs typeface="+mn-lt"/>
              </a:rPr>
              <a:t>purificiraju</a:t>
            </a:r>
            <a:r>
              <a:rPr lang="hr-HR">
                <a:ea typeface="+mn-lt"/>
                <a:cs typeface="+mn-lt"/>
              </a:rPr>
              <a:t> informacije te ih nakon tumačenja plasiraju u javnost (Labaš, Marinčić, 2016:3 prema: Bertrand, 2007:17)</a:t>
            </a:r>
            <a:endParaRPr lang="hr-HR"/>
          </a:p>
        </p:txBody>
      </p:sp>
    </p:spTree>
    <p:extLst>
      <p:ext uri="{BB962C8B-B14F-4D97-AF65-F5344CB8AC3E}">
        <p14:creationId xmlns:p14="http://schemas.microsoft.com/office/powerpoint/2010/main" val="27549340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3C1B-F29B-4A11-99DB-A4D73E17A1D0}"/>
              </a:ext>
            </a:extLst>
          </p:cNvPr>
          <p:cNvSpPr>
            <a:spLocks noGrp="1"/>
          </p:cNvSpPr>
          <p:nvPr>
            <p:ph type="title"/>
          </p:nvPr>
        </p:nvSpPr>
        <p:spPr>
          <a:xfrm>
            <a:off x="956826" y="1112969"/>
            <a:ext cx="3937298" cy="4166010"/>
          </a:xfrm>
        </p:spPr>
        <p:txBody>
          <a:bodyPr>
            <a:normAutofit/>
          </a:bodyPr>
          <a:lstStyle/>
          <a:p>
            <a:pPr algn="ctr"/>
            <a:r>
              <a:rPr lang="en-US">
                <a:solidFill>
                  <a:srgbClr val="FFFFFF"/>
                </a:solidFill>
                <a:cs typeface="Calibri Light"/>
              </a:rPr>
              <a:t>ZAKLJUČAK - PORUKA</a:t>
            </a:r>
          </a:p>
        </p:txBody>
      </p:sp>
      <p:sp>
        <p:nvSpPr>
          <p:cNvPr id="3" name="Content Placeholder 2">
            <a:extLst>
              <a:ext uri="{FF2B5EF4-FFF2-40B4-BE49-F238E27FC236}">
                <a16:creationId xmlns:a16="http://schemas.microsoft.com/office/drawing/2014/main" id="{D058DDC7-804D-4EA1-AC39-190C95C5268A}"/>
              </a:ext>
            </a:extLst>
          </p:cNvPr>
          <p:cNvSpPr>
            <a:spLocks noGrp="1"/>
          </p:cNvSpPr>
          <p:nvPr>
            <p:ph idx="1"/>
          </p:nvPr>
        </p:nvSpPr>
        <p:spPr>
          <a:xfrm>
            <a:off x="6096000" y="820880"/>
            <a:ext cx="5257799" cy="4889350"/>
          </a:xfrm>
        </p:spPr>
        <p:txBody>
          <a:bodyPr vert="horz" lIns="91440" tIns="45720" rIns="91440" bIns="45720" rtlCol="0" anchor="t">
            <a:normAutofit/>
          </a:bodyPr>
          <a:lstStyle/>
          <a:p>
            <a:r>
              <a:rPr lang="en-US">
                <a:cs typeface="Calibri"/>
              </a:rPr>
              <a:t>BROJ LAJKOVA NA OBJAVI NE ODREĐUJE VAŠU VRIJEDNOST!</a:t>
            </a:r>
          </a:p>
          <a:p>
            <a:endParaRPr lang="en-US">
              <a:cs typeface="Calibri"/>
            </a:endParaRPr>
          </a:p>
          <a:p>
            <a:r>
              <a:rPr lang="en-US">
                <a:cs typeface="Calibri"/>
              </a:rPr>
              <a:t>PRIJE NEGO PROGOVORIŠ, PROMISLI JEDNOM</a:t>
            </a:r>
          </a:p>
          <a:p>
            <a:endParaRPr lang="en-US">
              <a:cs typeface="Calibri"/>
            </a:endParaRPr>
          </a:p>
          <a:p>
            <a:r>
              <a:rPr lang="en-US">
                <a:cs typeface="Calibri"/>
              </a:rPr>
              <a:t>PRIJE NEGO OBJAVIŠ, PROMISLI DVA PUTA (I VIŠE)</a:t>
            </a:r>
          </a:p>
        </p:txBody>
      </p:sp>
    </p:spTree>
    <p:extLst>
      <p:ext uri="{BB962C8B-B14F-4D97-AF65-F5344CB8AC3E}">
        <p14:creationId xmlns:p14="http://schemas.microsoft.com/office/powerpoint/2010/main" val="98065638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F08E-C7F4-483E-8976-E26480DE2A58}"/>
              </a:ext>
            </a:extLst>
          </p:cNvPr>
          <p:cNvSpPr>
            <a:spLocks noGrp="1"/>
          </p:cNvSpPr>
          <p:nvPr>
            <p:ph type="title"/>
          </p:nvPr>
        </p:nvSpPr>
        <p:spPr>
          <a:xfrm>
            <a:off x="2880485" y="841375"/>
            <a:ext cx="6230857" cy="1230570"/>
          </a:xfrm>
        </p:spPr>
        <p:txBody>
          <a:bodyPr anchor="t">
            <a:normAutofit/>
          </a:bodyPr>
          <a:lstStyle/>
          <a:p>
            <a:pPr algn="l"/>
            <a:r>
              <a:rPr lang="en-US" sz="3600">
                <a:solidFill>
                  <a:schemeClr val="accent1"/>
                </a:solidFill>
                <a:cs typeface="Calibri Light"/>
              </a:rPr>
              <a:t>POPIS IZVORA:</a:t>
            </a:r>
            <a:endParaRPr lang="en-US" sz="3600">
              <a:solidFill>
                <a:schemeClr val="accent1"/>
              </a:solidFill>
            </a:endParaRPr>
          </a:p>
        </p:txBody>
      </p:sp>
      <p:sp>
        <p:nvSpPr>
          <p:cNvPr id="3" name="Content Placeholder 2">
            <a:extLst>
              <a:ext uri="{FF2B5EF4-FFF2-40B4-BE49-F238E27FC236}">
                <a16:creationId xmlns:a16="http://schemas.microsoft.com/office/drawing/2014/main" id="{857FBD09-E928-4869-8FB3-11AA96446F02}"/>
              </a:ext>
            </a:extLst>
          </p:cNvPr>
          <p:cNvSpPr>
            <a:spLocks noGrp="1"/>
          </p:cNvSpPr>
          <p:nvPr>
            <p:ph idx="1"/>
          </p:nvPr>
        </p:nvSpPr>
        <p:spPr>
          <a:xfrm>
            <a:off x="2880487" y="2249046"/>
            <a:ext cx="6123783" cy="3802762"/>
          </a:xfrm>
        </p:spPr>
        <p:txBody>
          <a:bodyPr anchor="t">
            <a:normAutofit/>
          </a:bodyPr>
          <a:lstStyle/>
          <a:p>
            <a:r>
              <a:rPr lang="hr-HR" sz="1600">
                <a:ea typeface="+mn-lt"/>
                <a:cs typeface="+mn-lt"/>
              </a:rPr>
              <a:t>"Vrste i uloga društvenih mreža u životu osnovnoškolaca" </a:t>
            </a:r>
            <a:r>
              <a:rPr lang="hr-HR" sz="1600" err="1">
                <a:ea typeface="+mn-lt"/>
                <a:cs typeface="+mn-lt"/>
              </a:rPr>
              <a:t>Šćuric</a:t>
            </a:r>
            <a:r>
              <a:rPr lang="hr-HR" sz="1600">
                <a:ea typeface="+mn-lt"/>
                <a:cs typeface="+mn-lt"/>
              </a:rPr>
              <a:t>, Ivana </a:t>
            </a:r>
            <a:r>
              <a:rPr lang="hr-HR" sz="1600" err="1">
                <a:ea typeface="+mn-lt"/>
                <a:cs typeface="+mn-lt"/>
              </a:rPr>
              <a:t>Master's</a:t>
            </a:r>
            <a:r>
              <a:rPr lang="hr-HR" sz="1600">
                <a:ea typeface="+mn-lt"/>
                <a:cs typeface="+mn-lt"/>
              </a:rPr>
              <a:t> </a:t>
            </a:r>
            <a:r>
              <a:rPr lang="hr-HR" sz="1600" err="1">
                <a:ea typeface="+mn-lt"/>
                <a:cs typeface="+mn-lt"/>
              </a:rPr>
              <a:t>thesis</a:t>
            </a:r>
            <a:r>
              <a:rPr lang="hr-HR" sz="1600">
                <a:ea typeface="+mn-lt"/>
                <a:cs typeface="+mn-lt"/>
              </a:rPr>
              <a:t> / Diplomski rad 2020 D</a:t>
            </a:r>
          </a:p>
          <a:p>
            <a:pPr marL="0" indent="0">
              <a:buNone/>
            </a:pPr>
            <a:endParaRPr lang="hr-HR" sz="1600">
              <a:ea typeface="+mn-lt"/>
              <a:cs typeface="+mn-lt"/>
            </a:endParaRPr>
          </a:p>
          <a:p>
            <a:r>
              <a:rPr lang="hr-HR" sz="1600">
                <a:ea typeface="+mn-lt"/>
                <a:cs typeface="+mn-lt"/>
              </a:rPr>
              <a:t>Utjecaj društvenih mreža na mlade </a:t>
            </a:r>
            <a:r>
              <a:rPr lang="hr-HR" sz="1600" err="1">
                <a:ea typeface="+mn-lt"/>
                <a:cs typeface="+mn-lt"/>
              </a:rPr>
              <a:t>Gutowski</a:t>
            </a:r>
            <a:r>
              <a:rPr lang="hr-HR" sz="1600">
                <a:ea typeface="+mn-lt"/>
                <a:cs typeface="+mn-lt"/>
              </a:rPr>
              <a:t>, Martina </a:t>
            </a:r>
            <a:r>
              <a:rPr lang="hr-HR" sz="1600" err="1">
                <a:ea typeface="+mn-lt"/>
                <a:cs typeface="+mn-lt"/>
              </a:rPr>
              <a:t>Master's</a:t>
            </a:r>
            <a:r>
              <a:rPr lang="hr-HR" sz="1600">
                <a:ea typeface="+mn-lt"/>
                <a:cs typeface="+mn-lt"/>
              </a:rPr>
              <a:t> </a:t>
            </a:r>
            <a:r>
              <a:rPr lang="hr-HR" sz="1600" err="1">
                <a:ea typeface="+mn-lt"/>
                <a:cs typeface="+mn-lt"/>
              </a:rPr>
              <a:t>thesis</a:t>
            </a:r>
            <a:r>
              <a:rPr lang="hr-HR" sz="1600">
                <a:ea typeface="+mn-lt"/>
                <a:cs typeface="+mn-lt"/>
              </a:rPr>
              <a:t> / Diplomski rad 2021 D</a:t>
            </a:r>
            <a:endParaRPr lang="hr-HR" sz="1600"/>
          </a:p>
          <a:p>
            <a:pPr>
              <a:buSzPct val="114999"/>
            </a:pPr>
            <a:endParaRPr lang="hr-HR" sz="1600">
              <a:cs typeface="Calibri" panose="020F0502020204030204"/>
            </a:endParaRPr>
          </a:p>
          <a:p>
            <a:pPr>
              <a:buSzPct val="114999"/>
            </a:pPr>
            <a:r>
              <a:rPr lang="hr-HR" sz="1600">
                <a:ea typeface="+mn-lt"/>
                <a:cs typeface="+mn-lt"/>
                <a:hlinkClick r:id="rId2"/>
              </a:rPr>
              <a:t>https://www.youtube.com/watch?v=F7pYHN9iC9I</a:t>
            </a:r>
            <a:endParaRPr lang="hr-HR" sz="1600">
              <a:ea typeface="+mn-lt"/>
              <a:cs typeface="+mn-lt"/>
            </a:endParaRPr>
          </a:p>
          <a:p>
            <a:pPr>
              <a:buSzPct val="114999"/>
            </a:pPr>
            <a:endParaRPr lang="hr-HR" sz="1600">
              <a:cs typeface="Calibri" panose="020F0502020204030204"/>
            </a:endParaRPr>
          </a:p>
          <a:p>
            <a:endParaRPr lang="hr-HR" sz="1600">
              <a:cs typeface="Calibri" panose="020F0502020204030204"/>
            </a:endParaRPr>
          </a:p>
          <a:p>
            <a:endParaRPr lang="hr-HR" sz="1600">
              <a:cs typeface="Calibri" panose="020F0502020204030204"/>
            </a:endParaRPr>
          </a:p>
          <a:p>
            <a:pPr marL="0" indent="0">
              <a:buNone/>
            </a:pPr>
            <a:endParaRPr lang="en-US" sz="1600">
              <a:cs typeface="Calibri" panose="020F0502020204030204"/>
            </a:endParaRPr>
          </a:p>
          <a:p>
            <a:pPr marL="0" indent="0">
              <a:buNone/>
            </a:pPr>
            <a:endParaRPr lang="en-US" sz="1600">
              <a:cs typeface="Calibri" panose="020F0502020204030204"/>
            </a:endParaRPr>
          </a:p>
        </p:txBody>
      </p:sp>
    </p:spTree>
    <p:extLst>
      <p:ext uri="{BB962C8B-B14F-4D97-AF65-F5344CB8AC3E}">
        <p14:creationId xmlns:p14="http://schemas.microsoft.com/office/powerpoint/2010/main" val="37151595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7555-379E-43C1-B2FE-9730FD8F97F3}"/>
              </a:ext>
            </a:extLst>
          </p:cNvPr>
          <p:cNvSpPr>
            <a:spLocks noGrp="1"/>
          </p:cNvSpPr>
          <p:nvPr>
            <p:ph type="title"/>
          </p:nvPr>
        </p:nvSpPr>
        <p:spPr/>
        <p:txBody>
          <a:bodyPr/>
          <a:lstStyle/>
          <a:p>
            <a:r>
              <a:rPr lang="en-US">
                <a:cs typeface="Calibri Light"/>
              </a:rPr>
              <a:t>3. RAZLIČITO</a:t>
            </a:r>
            <a:endParaRPr lang="en-US"/>
          </a:p>
        </p:txBody>
      </p:sp>
      <p:sp>
        <p:nvSpPr>
          <p:cNvPr id="3" name="Content Placeholder 2">
            <a:extLst>
              <a:ext uri="{FF2B5EF4-FFF2-40B4-BE49-F238E27FC236}">
                <a16:creationId xmlns:a16="http://schemas.microsoft.com/office/drawing/2014/main" id="{07AF284D-3D2B-4245-A15A-A452F09AE9A0}"/>
              </a:ext>
            </a:extLst>
          </p:cNvPr>
          <p:cNvSpPr>
            <a:spLocks noGrp="1"/>
          </p:cNvSpPr>
          <p:nvPr>
            <p:ph idx="1"/>
          </p:nvPr>
        </p:nvSpPr>
        <p:spPr/>
        <p:txBody>
          <a:bodyPr vert="horz" lIns="91440" tIns="45720" rIns="91440" bIns="45720" rtlCol="0" anchor="t">
            <a:normAutofit/>
          </a:bodyPr>
          <a:lstStyle/>
          <a:p>
            <a:r>
              <a:rPr lang="en-US">
                <a:cs typeface="Calibri"/>
              </a:rPr>
              <a:t>SMANJENI OBIM KORIŠTENJA MASKI</a:t>
            </a:r>
          </a:p>
          <a:p>
            <a:r>
              <a:rPr lang="en-US">
                <a:cs typeface="Calibri"/>
              </a:rPr>
              <a:t>UŽINA - NAJAVA POVEĆANJA KVALITETE</a:t>
            </a:r>
          </a:p>
          <a:p>
            <a:r>
              <a:rPr lang="en-US">
                <a:cs typeface="Calibri"/>
              </a:rPr>
              <a:t>SISTEMATSKI PREGLED – 17. I 18. 03. - OBAVEZAN!.</a:t>
            </a:r>
          </a:p>
          <a:p>
            <a:endParaRPr lang="en-US">
              <a:cs typeface="Calibri"/>
            </a:endParaRPr>
          </a:p>
          <a:p>
            <a:endParaRPr lang="en-US">
              <a:cs typeface="Calibri"/>
            </a:endParaRPr>
          </a:p>
        </p:txBody>
      </p:sp>
    </p:spTree>
    <p:extLst>
      <p:ext uri="{BB962C8B-B14F-4D97-AF65-F5344CB8AC3E}">
        <p14:creationId xmlns:p14="http://schemas.microsoft.com/office/powerpoint/2010/main" val="211395600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003E-BF94-4450-AE11-88F5900838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52D9E3-079A-48D4-B7FF-9D27DE4905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457687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F09B56-276E-4874-90D7-7215CA58C607}"/>
              </a:ext>
            </a:extLst>
          </p:cNvPr>
          <p:cNvSpPr>
            <a:spLocks noGrp="1"/>
          </p:cNvSpPr>
          <p:nvPr>
            <p:ph type="title"/>
          </p:nvPr>
        </p:nvSpPr>
        <p:spPr/>
        <p:txBody>
          <a:bodyPr/>
          <a:lstStyle/>
          <a:p>
            <a:endParaRPr lang="en-GB"/>
          </a:p>
        </p:txBody>
      </p:sp>
      <p:sp>
        <p:nvSpPr>
          <p:cNvPr id="3" name="Rezervirano mjesto sadržaja 2">
            <a:extLst>
              <a:ext uri="{FF2B5EF4-FFF2-40B4-BE49-F238E27FC236}">
                <a16:creationId xmlns:a16="http://schemas.microsoft.com/office/drawing/2014/main" id="{B7B71BF2-652F-4F09-B294-65C1C39348E4}"/>
              </a:ext>
            </a:extLst>
          </p:cNvPr>
          <p:cNvSpPr>
            <a:spLocks noGrp="1"/>
          </p:cNvSpPr>
          <p:nvPr>
            <p:ph idx="1"/>
          </p:nvPr>
        </p:nvSpPr>
        <p:spPr/>
        <p:txBody>
          <a:bodyPr vert="horz" lIns="91440" tIns="45720" rIns="91440" bIns="45720" rtlCol="0" anchor="t">
            <a:normAutofit/>
          </a:bodyPr>
          <a:lstStyle/>
          <a:p>
            <a:r>
              <a:rPr lang="en-GB">
                <a:cs typeface="Calibri"/>
              </a:rPr>
              <a:t>DNEVNI RED</a:t>
            </a:r>
          </a:p>
          <a:p>
            <a:endParaRPr lang="en-GB">
              <a:cs typeface="Calibri"/>
            </a:endParaRPr>
          </a:p>
          <a:p>
            <a:r>
              <a:rPr lang="en-GB">
                <a:cs typeface="Calibri"/>
              </a:rPr>
              <a:t>1. </a:t>
            </a:r>
            <a:r>
              <a:rPr lang="en-GB" err="1">
                <a:cs typeface="Calibri"/>
              </a:rPr>
              <a:t>Pregled</a:t>
            </a:r>
            <a:r>
              <a:rPr lang="en-GB">
                <a:cs typeface="Calibri"/>
              </a:rPr>
              <a:t> </a:t>
            </a:r>
            <a:r>
              <a:rPr lang="en-GB" err="1">
                <a:cs typeface="Calibri"/>
              </a:rPr>
              <a:t>uspjeha</a:t>
            </a:r>
            <a:r>
              <a:rPr lang="en-GB">
                <a:cs typeface="Calibri"/>
              </a:rPr>
              <a:t> </a:t>
            </a:r>
            <a:r>
              <a:rPr lang="en-GB" err="1">
                <a:cs typeface="Calibri"/>
              </a:rPr>
              <a:t>učenika</a:t>
            </a:r>
            <a:r>
              <a:rPr lang="en-GB">
                <a:cs typeface="Calibri"/>
              </a:rPr>
              <a:t> </a:t>
            </a:r>
            <a:r>
              <a:rPr lang="en-GB" err="1">
                <a:cs typeface="Calibri"/>
              </a:rPr>
              <a:t>te</a:t>
            </a:r>
            <a:r>
              <a:rPr lang="en-GB">
                <a:cs typeface="Calibri"/>
              </a:rPr>
              <a:t> </a:t>
            </a:r>
            <a:r>
              <a:rPr lang="en-GB" err="1">
                <a:cs typeface="Calibri"/>
              </a:rPr>
              <a:t>prijedlozi</a:t>
            </a:r>
            <a:r>
              <a:rPr lang="en-GB">
                <a:cs typeface="Calibri"/>
              </a:rPr>
              <a:t> </a:t>
            </a:r>
            <a:r>
              <a:rPr lang="en-GB" err="1">
                <a:cs typeface="Calibri"/>
              </a:rPr>
              <a:t>ocjena</a:t>
            </a:r>
            <a:r>
              <a:rPr lang="en-GB">
                <a:cs typeface="Calibri"/>
              </a:rPr>
              <a:t> </a:t>
            </a:r>
            <a:r>
              <a:rPr lang="en-GB" err="1">
                <a:cs typeface="Calibri"/>
              </a:rPr>
              <a:t>vladanja</a:t>
            </a:r>
            <a:endParaRPr lang="en-GB">
              <a:cs typeface="Calibri"/>
            </a:endParaRPr>
          </a:p>
          <a:p>
            <a:r>
              <a:rPr lang="en-GB">
                <a:cs typeface="Calibri"/>
              </a:rPr>
              <a:t>2. </a:t>
            </a:r>
            <a:r>
              <a:rPr lang="en-GB" err="1">
                <a:cs typeface="Calibri"/>
              </a:rPr>
              <a:t>Utjecaj</a:t>
            </a:r>
            <a:r>
              <a:rPr lang="en-GB">
                <a:cs typeface="Calibri"/>
              </a:rPr>
              <a:t> </a:t>
            </a:r>
            <a:r>
              <a:rPr lang="en-GB" err="1">
                <a:cs typeface="Calibri"/>
              </a:rPr>
              <a:t>društvenih</a:t>
            </a:r>
            <a:r>
              <a:rPr lang="en-GB">
                <a:cs typeface="Calibri"/>
              </a:rPr>
              <a:t> </a:t>
            </a:r>
            <a:r>
              <a:rPr lang="en-GB" err="1">
                <a:cs typeface="Calibri"/>
              </a:rPr>
              <a:t>mreža</a:t>
            </a:r>
            <a:r>
              <a:rPr lang="en-GB">
                <a:cs typeface="Calibri"/>
              </a:rPr>
              <a:t> </a:t>
            </a:r>
            <a:r>
              <a:rPr lang="en-GB" err="1">
                <a:cs typeface="Calibri"/>
              </a:rPr>
              <a:t>na</a:t>
            </a:r>
            <a:r>
              <a:rPr lang="en-GB">
                <a:cs typeface="Calibri"/>
              </a:rPr>
              <a:t> </a:t>
            </a:r>
            <a:r>
              <a:rPr lang="en-GB" err="1">
                <a:cs typeface="Calibri"/>
              </a:rPr>
              <a:t>školsko</a:t>
            </a:r>
            <a:r>
              <a:rPr lang="en-GB">
                <a:cs typeface="Calibri"/>
              </a:rPr>
              <a:t> </a:t>
            </a:r>
            <a:r>
              <a:rPr lang="en-GB" err="1">
                <a:cs typeface="Calibri"/>
              </a:rPr>
              <a:t>dijete</a:t>
            </a:r>
            <a:r>
              <a:rPr lang="en-GB">
                <a:cs typeface="Calibri"/>
              </a:rPr>
              <a:t> </a:t>
            </a:r>
            <a:r>
              <a:rPr lang="en-GB" err="1">
                <a:cs typeface="Calibri"/>
              </a:rPr>
              <a:t>i</a:t>
            </a:r>
            <a:r>
              <a:rPr lang="en-GB">
                <a:cs typeface="Calibri"/>
              </a:rPr>
              <a:t> </a:t>
            </a:r>
            <a:r>
              <a:rPr lang="en-GB" err="1">
                <a:cs typeface="Calibri"/>
              </a:rPr>
              <a:t>osobna</a:t>
            </a:r>
            <a:r>
              <a:rPr lang="en-GB">
                <a:cs typeface="Calibri"/>
              </a:rPr>
              <a:t> </a:t>
            </a:r>
            <a:r>
              <a:rPr lang="en-GB" err="1">
                <a:cs typeface="Calibri"/>
              </a:rPr>
              <a:t>odgovornost</a:t>
            </a:r>
            <a:endParaRPr lang="en-GB">
              <a:cs typeface="Calibri"/>
            </a:endParaRPr>
          </a:p>
          <a:p>
            <a:r>
              <a:rPr lang="en-GB">
                <a:cs typeface="Calibri"/>
              </a:rPr>
              <a:t>3. </a:t>
            </a:r>
            <a:r>
              <a:rPr lang="en-GB" err="1">
                <a:cs typeface="Calibri"/>
              </a:rPr>
              <a:t>Različito</a:t>
            </a:r>
            <a:endParaRPr lang="en-GB">
              <a:cs typeface="Calibri"/>
            </a:endParaRPr>
          </a:p>
        </p:txBody>
      </p:sp>
    </p:spTree>
    <p:extLst>
      <p:ext uri="{BB962C8B-B14F-4D97-AF65-F5344CB8AC3E}">
        <p14:creationId xmlns:p14="http://schemas.microsoft.com/office/powerpoint/2010/main" val="25233431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ka 29" descr="Slika na kojoj se prikazuje tekst, tiskanica, posjetnica, omotnica&#10;&#10;Opis je automatski generiran">
            <a:extLst>
              <a:ext uri="{FF2B5EF4-FFF2-40B4-BE49-F238E27FC236}">
                <a16:creationId xmlns:a16="http://schemas.microsoft.com/office/drawing/2014/main" id="{C41C85E3-4E7D-4A5A-9873-5DF7EF3F7A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b="9091"/>
          <a:stretch/>
        </p:blipFill>
        <p:spPr>
          <a:xfrm>
            <a:off x="0" y="0"/>
            <a:ext cx="12192000" cy="6858000"/>
          </a:xfrm>
          <a:prstGeom prst="rect">
            <a:avLst/>
          </a:prstGeom>
        </p:spPr>
      </p:pic>
      <p:sp>
        <p:nvSpPr>
          <p:cNvPr id="2" name="Naslov 1">
            <a:extLst>
              <a:ext uri="{FF2B5EF4-FFF2-40B4-BE49-F238E27FC236}">
                <a16:creationId xmlns:a16="http://schemas.microsoft.com/office/drawing/2014/main" id="{E91C9C66-14C1-436E-9D57-5B8FD396C946}"/>
              </a:ext>
            </a:extLst>
          </p:cNvPr>
          <p:cNvSpPr>
            <a:spLocks noGrp="1"/>
          </p:cNvSpPr>
          <p:nvPr>
            <p:ph type="ctrTitle"/>
          </p:nvPr>
        </p:nvSpPr>
        <p:spPr>
          <a:xfrm>
            <a:off x="213878" y="269333"/>
            <a:ext cx="11060258" cy="104171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hr-HR" sz="3200"/>
              <a:t>1. Pregled uspjeha učenika te prijedlozi ocjena vladanja</a:t>
            </a:r>
            <a:endParaRPr lang="hr-HR" sz="3200">
              <a:cs typeface="Calibri Light"/>
            </a:endParaRPr>
          </a:p>
        </p:txBody>
      </p:sp>
      <p:sp>
        <p:nvSpPr>
          <p:cNvPr id="3" name="Podnaslov 2">
            <a:extLst>
              <a:ext uri="{FF2B5EF4-FFF2-40B4-BE49-F238E27FC236}">
                <a16:creationId xmlns:a16="http://schemas.microsoft.com/office/drawing/2014/main" id="{ED8CF302-681B-495B-9217-3E06ECF68FF9}"/>
              </a:ext>
            </a:extLst>
          </p:cNvPr>
          <p:cNvSpPr>
            <a:spLocks noGrp="1"/>
          </p:cNvSpPr>
          <p:nvPr>
            <p:ph type="subTitle" idx="1"/>
          </p:nvPr>
        </p:nvSpPr>
        <p:spPr>
          <a:xfrm>
            <a:off x="1643817" y="1884989"/>
            <a:ext cx="8532218" cy="4132049"/>
          </a:xfrm>
        </p:spPr>
        <p:txBody>
          <a:bodyPr vert="horz" lIns="91440" tIns="45720" rIns="91440" bIns="45720" rtlCol="0" anchor="t">
            <a:normAutofit/>
          </a:bodyPr>
          <a:lstStyle/>
          <a:p>
            <a:pPr algn="l"/>
            <a:r>
              <a:rPr lang="hr-HR">
                <a:cs typeface="Calibri"/>
              </a:rPr>
              <a:t>- nema učenika s 3 negativne ocjene</a:t>
            </a:r>
          </a:p>
          <a:p>
            <a:pPr algn="l"/>
            <a:r>
              <a:rPr lang="hr-HR">
                <a:cs typeface="Calibri"/>
              </a:rPr>
              <a:t>- ispričnice i opravdanje izostanaka je relativno ažurirano</a:t>
            </a:r>
          </a:p>
          <a:p>
            <a:pPr algn="l"/>
            <a:r>
              <a:rPr lang="hr-HR">
                <a:cs typeface="Calibri"/>
              </a:rPr>
              <a:t>- komunikacija (dvosmjerna, uvažavajuća i objektivna)</a:t>
            </a:r>
          </a:p>
          <a:p>
            <a:pPr algn="l"/>
            <a:r>
              <a:rPr lang="hr-HR">
                <a:cs typeface="Calibri"/>
              </a:rPr>
              <a:t>- prijave manjih konflikata i rješavanje </a:t>
            </a:r>
          </a:p>
          <a:p>
            <a:pPr algn="l"/>
            <a:endParaRPr lang="hr-HR">
              <a:cs typeface="Calibri"/>
            </a:endParaRPr>
          </a:p>
        </p:txBody>
      </p:sp>
    </p:spTree>
    <p:extLst>
      <p:ext uri="{BB962C8B-B14F-4D97-AF65-F5344CB8AC3E}">
        <p14:creationId xmlns:p14="http://schemas.microsoft.com/office/powerpoint/2010/main" val="19501955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ka 29" descr="Slika na kojoj se prikazuje tekst, tiskanica, posjetnica, omotnica&#10;&#10;Opis je automatski generiran">
            <a:extLst>
              <a:ext uri="{FF2B5EF4-FFF2-40B4-BE49-F238E27FC236}">
                <a16:creationId xmlns:a16="http://schemas.microsoft.com/office/drawing/2014/main" id="{C41C85E3-4E7D-4A5A-9873-5DF7EF3F7A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b="9091"/>
          <a:stretch/>
        </p:blipFill>
        <p:spPr>
          <a:xfrm>
            <a:off x="0" y="0"/>
            <a:ext cx="12192000" cy="6858000"/>
          </a:xfrm>
          <a:prstGeom prst="rect">
            <a:avLst/>
          </a:prstGeom>
        </p:spPr>
      </p:pic>
      <p:sp>
        <p:nvSpPr>
          <p:cNvPr id="5" name="Naslov 4">
            <a:extLst>
              <a:ext uri="{FF2B5EF4-FFF2-40B4-BE49-F238E27FC236}">
                <a16:creationId xmlns:a16="http://schemas.microsoft.com/office/drawing/2014/main" id="{C163C3FF-967C-43D2-82BE-40061F679308}"/>
              </a:ext>
            </a:extLst>
          </p:cNvPr>
          <p:cNvSpPr>
            <a:spLocks noGrp="1"/>
          </p:cNvSpPr>
          <p:nvPr>
            <p:ph type="ctrTitle"/>
          </p:nvPr>
        </p:nvSpPr>
        <p:spPr>
          <a:xfrm>
            <a:off x="1524000" y="1122363"/>
            <a:ext cx="9144000" cy="1089378"/>
          </a:xfrm>
        </p:spPr>
        <p:txBody>
          <a:bodyPr/>
          <a:lstStyle/>
          <a:p>
            <a:r>
              <a:rPr lang="en-GB">
                <a:cs typeface="Calibri Light"/>
              </a:rPr>
              <a:t>PRIJEDLOZI VLADANJA</a:t>
            </a:r>
            <a:endParaRPr lang="en-GB"/>
          </a:p>
        </p:txBody>
      </p:sp>
      <p:graphicFrame>
        <p:nvGraphicFramePr>
          <p:cNvPr id="2" name="Table 2">
            <a:extLst>
              <a:ext uri="{FF2B5EF4-FFF2-40B4-BE49-F238E27FC236}">
                <a16:creationId xmlns:a16="http://schemas.microsoft.com/office/drawing/2014/main" id="{1EF95F23-72E4-483A-9CFC-36388E5BB386}"/>
              </a:ext>
            </a:extLst>
          </p:cNvPr>
          <p:cNvGraphicFramePr>
            <a:graphicFrameLocks noGrp="1"/>
          </p:cNvGraphicFramePr>
          <p:nvPr>
            <p:extLst>
              <p:ext uri="{D42A27DB-BD31-4B8C-83A1-F6EECF244321}">
                <p14:modId xmlns:p14="http://schemas.microsoft.com/office/powerpoint/2010/main" val="372238368"/>
              </p:ext>
            </p:extLst>
          </p:nvPr>
        </p:nvGraphicFramePr>
        <p:xfrm>
          <a:off x="1142999" y="2554111"/>
          <a:ext cx="9998688" cy="3651581"/>
        </p:xfrm>
        <a:graphic>
          <a:graphicData uri="http://schemas.openxmlformats.org/drawingml/2006/table">
            <a:tbl>
              <a:tblPr firstRow="1" bandRow="1">
                <a:tableStyleId>{22838BEF-8BB2-4498-84A7-C5851F593DF1}</a:tableStyleId>
              </a:tblPr>
              <a:tblGrid>
                <a:gridCol w="4999344">
                  <a:extLst>
                    <a:ext uri="{9D8B030D-6E8A-4147-A177-3AD203B41FA5}">
                      <a16:colId xmlns:a16="http://schemas.microsoft.com/office/drawing/2014/main" val="3926308381"/>
                    </a:ext>
                  </a:extLst>
                </a:gridCol>
                <a:gridCol w="4999344">
                  <a:extLst>
                    <a:ext uri="{9D8B030D-6E8A-4147-A177-3AD203B41FA5}">
                      <a16:colId xmlns:a16="http://schemas.microsoft.com/office/drawing/2014/main" val="193946446"/>
                    </a:ext>
                  </a:extLst>
                </a:gridCol>
              </a:tblGrid>
              <a:tr h="875898">
                <a:tc>
                  <a:txBody>
                    <a:bodyPr/>
                    <a:lstStyle/>
                    <a:p>
                      <a:pPr algn="ctr"/>
                      <a:r>
                        <a:rPr lang="en-US" sz="2800"/>
                        <a:t>DOBRO</a:t>
                      </a:r>
                    </a:p>
                  </a:txBody>
                  <a:tcPr>
                    <a:solidFill>
                      <a:schemeClr val="bg1"/>
                    </a:solidFill>
                  </a:tcPr>
                </a:tc>
                <a:tc>
                  <a:txBody>
                    <a:bodyPr/>
                    <a:lstStyle/>
                    <a:p>
                      <a:pPr lvl="0" algn="ctr">
                        <a:buNone/>
                      </a:pPr>
                      <a:r>
                        <a:rPr lang="en-US" sz="2800"/>
                        <a:t>UZORNO</a:t>
                      </a:r>
                    </a:p>
                  </a:txBody>
                  <a:tcPr>
                    <a:solidFill>
                      <a:schemeClr val="bg1"/>
                    </a:solidFill>
                  </a:tcPr>
                </a:tc>
                <a:extLst>
                  <a:ext uri="{0D108BD9-81ED-4DB2-BD59-A6C34878D82A}">
                    <a16:rowId xmlns:a16="http://schemas.microsoft.com/office/drawing/2014/main" val="2061246948"/>
                  </a:ext>
                </a:extLst>
              </a:tr>
              <a:tr h="912393">
                <a:tc>
                  <a:txBody>
                    <a:bodyPr/>
                    <a:lstStyle/>
                    <a:p>
                      <a:r>
                        <a:rPr lang="en-US"/>
                        <a:t>POŠTUJE UGLAVNOM KUĆNI RED</a:t>
                      </a:r>
                    </a:p>
                    <a:p>
                      <a:pPr lvl="0">
                        <a:buNone/>
                      </a:pPr>
                      <a:r>
                        <a:rPr lang="en-US"/>
                        <a:t>NEMA NIJEDNU PEDAG. MJERU</a:t>
                      </a:r>
                    </a:p>
                  </a:txBody>
                  <a:tcPr/>
                </a:tc>
                <a:tc>
                  <a:txBody>
                    <a:bodyPr/>
                    <a:lstStyle/>
                    <a:p>
                      <a:r>
                        <a:rPr lang="en-US"/>
                        <a:t>UVIJEK POŠTUJE KUĆNI RED</a:t>
                      </a:r>
                    </a:p>
                    <a:p>
                      <a:pPr lvl="0">
                        <a:buNone/>
                      </a:pPr>
                      <a:r>
                        <a:rPr lang="en-US"/>
                        <a:t>NEMA PEDAG. MJERA</a:t>
                      </a:r>
                    </a:p>
                  </a:txBody>
                  <a:tcPr/>
                </a:tc>
                <a:extLst>
                  <a:ext uri="{0D108BD9-81ED-4DB2-BD59-A6C34878D82A}">
                    <a16:rowId xmlns:a16="http://schemas.microsoft.com/office/drawing/2014/main" val="3778055995"/>
                  </a:ext>
                </a:extLst>
              </a:tr>
              <a:tr h="912393">
                <a:tc>
                  <a:txBody>
                    <a:bodyPr/>
                    <a:lstStyle/>
                    <a:p>
                      <a:r>
                        <a:rPr lang="en-US"/>
                        <a:t>REDOVITO OBAVLJA SVOJE OBAVEZE</a:t>
                      </a:r>
                    </a:p>
                  </a:txBody>
                  <a:tcPr/>
                </a:tc>
                <a:tc>
                  <a:txBody>
                    <a:bodyPr/>
                    <a:lstStyle/>
                    <a:p>
                      <a:r>
                        <a:rPr lang="en-US"/>
                        <a:t>POMAŽE UČENICIMA I NASTAVNICIMA</a:t>
                      </a:r>
                    </a:p>
                    <a:p>
                      <a:pPr lvl="0">
                        <a:buNone/>
                      </a:pPr>
                      <a:r>
                        <a:rPr lang="en-US"/>
                        <a:t>OBAVLJA RDOVITE I VANNASTAVNE OBAVEZE:</a:t>
                      </a:r>
                    </a:p>
                  </a:txBody>
                  <a:tcPr/>
                </a:tc>
                <a:extLst>
                  <a:ext uri="{0D108BD9-81ED-4DB2-BD59-A6C34878D82A}">
                    <a16:rowId xmlns:a16="http://schemas.microsoft.com/office/drawing/2014/main" val="1500918591"/>
                  </a:ext>
                </a:extLst>
              </a:tr>
              <a:tr h="948890">
                <a:tc>
                  <a:txBody>
                    <a:bodyPr/>
                    <a:lstStyle/>
                    <a:p>
                      <a:r>
                        <a:rPr lang="en-US"/>
                        <a:t>IMA UPISA REMEĆENJA SATA</a:t>
                      </a:r>
                    </a:p>
                    <a:p>
                      <a:pPr lvl="0">
                        <a:buNone/>
                      </a:pPr>
                      <a:r>
                        <a:rPr lang="en-US"/>
                        <a:t>NEREDOVIT U DZ I NOŠENJU PRIBORA</a:t>
                      </a:r>
                    </a:p>
                  </a:txBody>
                  <a:tcPr/>
                </a:tc>
                <a:tc>
                  <a:txBody>
                    <a:bodyPr/>
                    <a:lstStyle/>
                    <a:p>
                      <a:r>
                        <a:rPr lang="en-US"/>
                        <a:t>NATJECANJA, PROJEKTI, </a:t>
                      </a:r>
                      <a:r>
                        <a:rPr lang="en-US" err="1"/>
                        <a:t>ina</a:t>
                      </a:r>
                      <a:r>
                        <a:rPr lang="en-US"/>
                        <a:t> AKTIVNOSTI, PRIREDBE</a:t>
                      </a:r>
                    </a:p>
                  </a:txBody>
                  <a:tcPr/>
                </a:tc>
                <a:extLst>
                  <a:ext uri="{0D108BD9-81ED-4DB2-BD59-A6C34878D82A}">
                    <a16:rowId xmlns:a16="http://schemas.microsoft.com/office/drawing/2014/main" val="1505807360"/>
                  </a:ext>
                </a:extLst>
              </a:tr>
            </a:tbl>
          </a:graphicData>
        </a:graphic>
      </p:graphicFrame>
    </p:spTree>
    <p:extLst>
      <p:ext uri="{BB962C8B-B14F-4D97-AF65-F5344CB8AC3E}">
        <p14:creationId xmlns:p14="http://schemas.microsoft.com/office/powerpoint/2010/main" val="2039884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8E6604-CE67-4EE3-98CD-354AE56E47F4}"/>
              </a:ext>
            </a:extLst>
          </p:cNvPr>
          <p:cNvSpPr>
            <a:spLocks noGrp="1"/>
          </p:cNvSpPr>
          <p:nvPr>
            <p:ph type="title"/>
          </p:nvPr>
        </p:nvSpPr>
        <p:spPr>
          <a:xfrm>
            <a:off x="7535825" y="982132"/>
            <a:ext cx="3360772" cy="4625172"/>
          </a:xfrm>
        </p:spPr>
        <p:txBody>
          <a:bodyPr>
            <a:normAutofit/>
          </a:bodyPr>
          <a:lstStyle/>
          <a:p>
            <a:r>
              <a:rPr lang="en-US" sz="4100">
                <a:solidFill>
                  <a:srgbClr val="262626"/>
                </a:solidFill>
                <a:cs typeface="Calibri Light"/>
              </a:rPr>
              <a:t>POSTUPAK DONOŠENJA OCJENE VLADANJA</a:t>
            </a:r>
            <a:endParaRPr lang="en-US" sz="4100">
              <a:solidFill>
                <a:srgbClr val="262626"/>
              </a:solidFill>
            </a:endParaRP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7B35CB2-D57D-4AFE-980F-982AC22ABFFB}"/>
              </a:ext>
            </a:extLst>
          </p:cNvPr>
          <p:cNvGraphicFramePr>
            <a:graphicFrameLocks noGrp="1"/>
          </p:cNvGraphicFramePr>
          <p:nvPr>
            <p:ph idx="1"/>
            <p:extLst>
              <p:ext uri="{D42A27DB-BD31-4B8C-83A1-F6EECF244321}">
                <p14:modId xmlns:p14="http://schemas.microsoft.com/office/powerpoint/2010/main" val="2441720860"/>
              </p:ext>
            </p:extLst>
          </p:nvPr>
        </p:nvGraphicFramePr>
        <p:xfrm>
          <a:off x="967723" y="981833"/>
          <a:ext cx="6415391" cy="4904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75655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6D6-A044-4C8B-AB93-7A5790D12F76}"/>
              </a:ext>
            </a:extLst>
          </p:cNvPr>
          <p:cNvSpPr>
            <a:spLocks noGrp="1"/>
          </p:cNvSpPr>
          <p:nvPr>
            <p:ph type="title"/>
          </p:nvPr>
        </p:nvSpPr>
        <p:spPr>
          <a:xfrm>
            <a:off x="1295402" y="982132"/>
            <a:ext cx="9601196" cy="1303867"/>
          </a:xfrm>
        </p:spPr>
        <p:txBody>
          <a:bodyPr>
            <a:normAutofit/>
          </a:bodyPr>
          <a:lstStyle/>
          <a:p>
            <a:r>
              <a:rPr lang="en-US">
                <a:solidFill>
                  <a:srgbClr val="262626"/>
                </a:solidFill>
              </a:rPr>
              <a:t>POHVALE</a:t>
            </a:r>
          </a:p>
        </p:txBody>
      </p:sp>
      <p:pic>
        <p:nvPicPr>
          <p:cNvPr id="4" name="Picture 4" descr="Gold medal">
            <a:extLst>
              <a:ext uri="{FF2B5EF4-FFF2-40B4-BE49-F238E27FC236}">
                <a16:creationId xmlns:a16="http://schemas.microsoft.com/office/drawing/2014/main" id="{09286786-E964-49C2-A07C-B7FAF935BFA2}"/>
              </a:ext>
            </a:extLst>
          </p:cNvPr>
          <p:cNvPicPr>
            <a:picLocks noChangeAspect="1"/>
          </p:cNvPicPr>
          <p:nvPr/>
        </p:nvPicPr>
        <p:blipFill>
          <a:blip r:embed="rId3"/>
          <a:stretch>
            <a:fillRect/>
          </a:stretch>
        </p:blipFill>
        <p:spPr>
          <a:xfrm>
            <a:off x="1434269" y="3213116"/>
            <a:ext cx="2739728" cy="1828768"/>
          </a:xfrm>
          <a:prstGeom prst="rect">
            <a:avLst/>
          </a:prstGeom>
          <a:ln w="57150" cmpd="thickThin">
            <a:solidFill>
              <a:srgbClr val="7F7F7F"/>
            </a:solidFill>
            <a:miter lim="800000"/>
          </a:ln>
        </p:spPr>
      </p:pic>
      <p:sp>
        <p:nvSpPr>
          <p:cNvPr id="3" name="Content Placeholder 2">
            <a:extLst>
              <a:ext uri="{FF2B5EF4-FFF2-40B4-BE49-F238E27FC236}">
                <a16:creationId xmlns:a16="http://schemas.microsoft.com/office/drawing/2014/main" id="{A2F8404C-2EDF-4E65-A185-586DC2D1B91A}"/>
              </a:ext>
            </a:extLst>
          </p:cNvPr>
          <p:cNvSpPr>
            <a:spLocks noGrp="1"/>
          </p:cNvSpPr>
          <p:nvPr>
            <p:ph idx="1"/>
          </p:nvPr>
        </p:nvSpPr>
        <p:spPr>
          <a:xfrm>
            <a:off x="4639732" y="2556932"/>
            <a:ext cx="6256863" cy="3318936"/>
          </a:xfrm>
        </p:spPr>
        <p:txBody>
          <a:bodyPr>
            <a:normAutofit/>
          </a:bodyPr>
          <a:lstStyle/>
          <a:p>
            <a:r>
              <a:rPr lang="en-US">
                <a:solidFill>
                  <a:srgbClr val="262626"/>
                </a:solidFill>
              </a:rPr>
              <a:t>NATJECANJA: </a:t>
            </a:r>
          </a:p>
          <a:p>
            <a:pPr marL="0" indent="0">
              <a:buSzPct val="114999"/>
              <a:buNone/>
            </a:pPr>
            <a:r>
              <a:rPr lang="en-US">
                <a:solidFill>
                  <a:srgbClr val="262626"/>
                </a:solidFill>
              </a:rPr>
              <a:t>E. Mrkojević, M- Lučan - matematika</a:t>
            </a:r>
          </a:p>
          <a:p>
            <a:pPr marL="0" indent="0">
              <a:buNone/>
            </a:pPr>
            <a:r>
              <a:rPr lang="en-US">
                <a:solidFill>
                  <a:srgbClr val="262626"/>
                </a:solidFill>
              </a:rPr>
              <a:t>E. Sabljić, E. Krizmanić, J. Baltić, F. Marić (1. Mjesto – informatika)</a:t>
            </a:r>
          </a:p>
          <a:p>
            <a:pPr marL="0" indent="0">
              <a:buNone/>
            </a:pPr>
            <a:r>
              <a:rPr lang="en-US">
                <a:solidFill>
                  <a:srgbClr val="262626"/>
                </a:solidFill>
              </a:rPr>
              <a:t>E. Krizmanić I I. Marjanović (s 5. b, 8- a) - državne prvakinje!</a:t>
            </a:r>
          </a:p>
          <a:p>
            <a:pPr marL="0" indent="0">
              <a:buNone/>
            </a:pPr>
            <a:endParaRPr lang="en-US">
              <a:solidFill>
                <a:srgbClr val="262626"/>
              </a:solidFill>
            </a:endParaRPr>
          </a:p>
        </p:txBody>
      </p:sp>
    </p:spTree>
    <p:extLst>
      <p:ext uri="{BB962C8B-B14F-4D97-AF65-F5344CB8AC3E}">
        <p14:creationId xmlns:p14="http://schemas.microsoft.com/office/powerpoint/2010/main" val="25674050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ka 29" descr="Slika na kojoj se prikazuje tekst, tiskanica, posjetnica, omotnica&#10;&#10;Opis je automatski generiran">
            <a:extLst>
              <a:ext uri="{FF2B5EF4-FFF2-40B4-BE49-F238E27FC236}">
                <a16:creationId xmlns:a16="http://schemas.microsoft.com/office/drawing/2014/main" id="{C41C85E3-4E7D-4A5A-9873-5DF7EF3F7A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b="9091"/>
          <a:stretch/>
        </p:blipFill>
        <p:spPr>
          <a:xfrm>
            <a:off x="0" y="0"/>
            <a:ext cx="12192000" cy="6858000"/>
          </a:xfrm>
          <a:prstGeom prst="rect">
            <a:avLst/>
          </a:prstGeom>
        </p:spPr>
      </p:pic>
      <p:sp>
        <p:nvSpPr>
          <p:cNvPr id="5" name="Naslov 4">
            <a:extLst>
              <a:ext uri="{FF2B5EF4-FFF2-40B4-BE49-F238E27FC236}">
                <a16:creationId xmlns:a16="http://schemas.microsoft.com/office/drawing/2014/main" id="{C163C3FF-967C-43D2-82BE-40061F679308}"/>
              </a:ext>
            </a:extLst>
          </p:cNvPr>
          <p:cNvSpPr>
            <a:spLocks noGrp="1"/>
          </p:cNvSpPr>
          <p:nvPr>
            <p:ph type="ctrTitle"/>
          </p:nvPr>
        </p:nvSpPr>
        <p:spPr>
          <a:xfrm>
            <a:off x="609600" y="327706"/>
            <a:ext cx="10058400" cy="2289629"/>
          </a:xfrm>
        </p:spPr>
        <p:txBody>
          <a:bodyPr>
            <a:normAutofit/>
          </a:bodyPr>
          <a:lstStyle/>
          <a:p>
            <a:r>
              <a:rPr lang="en-GB" sz="5400">
                <a:cs typeface="Calibri Light"/>
              </a:rPr>
              <a:t>2.</a:t>
            </a:r>
            <a:r>
              <a:rPr lang="en-GB">
                <a:cs typeface="Calibri Light"/>
              </a:rPr>
              <a:t> </a:t>
            </a:r>
            <a:r>
              <a:rPr lang="en-GB" sz="4800" err="1">
                <a:cs typeface="Calibri Light"/>
              </a:rPr>
              <a:t>Utjecaj</a:t>
            </a:r>
            <a:r>
              <a:rPr lang="en-GB" sz="4800">
                <a:ea typeface="+mj-lt"/>
                <a:cs typeface="+mj-lt"/>
              </a:rPr>
              <a:t> </a:t>
            </a:r>
            <a:r>
              <a:rPr lang="en-GB" sz="4800" err="1">
                <a:ea typeface="+mj-lt"/>
                <a:cs typeface="+mj-lt"/>
              </a:rPr>
              <a:t>društvenih</a:t>
            </a:r>
            <a:r>
              <a:rPr lang="en-GB" sz="4800">
                <a:ea typeface="+mj-lt"/>
                <a:cs typeface="+mj-lt"/>
              </a:rPr>
              <a:t> </a:t>
            </a:r>
            <a:r>
              <a:rPr lang="en-GB" sz="4800" err="1">
                <a:ea typeface="+mj-lt"/>
                <a:cs typeface="+mj-lt"/>
              </a:rPr>
              <a:t>mreža</a:t>
            </a:r>
            <a:r>
              <a:rPr lang="en-GB" sz="4800">
                <a:ea typeface="+mj-lt"/>
                <a:cs typeface="+mj-lt"/>
              </a:rPr>
              <a:t> </a:t>
            </a:r>
            <a:r>
              <a:rPr lang="en-GB" sz="4800" err="1">
                <a:ea typeface="+mj-lt"/>
                <a:cs typeface="+mj-lt"/>
              </a:rPr>
              <a:t>na</a:t>
            </a:r>
            <a:r>
              <a:rPr lang="en-GB" sz="4800">
                <a:ea typeface="+mj-lt"/>
                <a:cs typeface="+mj-lt"/>
              </a:rPr>
              <a:t> </a:t>
            </a:r>
            <a:r>
              <a:rPr lang="en-GB" sz="4800" err="1">
                <a:ea typeface="+mj-lt"/>
                <a:cs typeface="+mj-lt"/>
              </a:rPr>
              <a:t>školsko</a:t>
            </a:r>
            <a:r>
              <a:rPr lang="en-GB" sz="4800">
                <a:ea typeface="+mj-lt"/>
                <a:cs typeface="+mj-lt"/>
              </a:rPr>
              <a:t> </a:t>
            </a:r>
            <a:r>
              <a:rPr lang="en-GB" sz="4800" err="1">
                <a:ea typeface="+mj-lt"/>
                <a:cs typeface="+mj-lt"/>
              </a:rPr>
              <a:t>dijete</a:t>
            </a:r>
            <a:r>
              <a:rPr lang="en-GB" sz="4800">
                <a:ea typeface="+mj-lt"/>
                <a:cs typeface="+mj-lt"/>
              </a:rPr>
              <a:t> </a:t>
            </a:r>
            <a:r>
              <a:rPr lang="en-GB" sz="4800" err="1">
                <a:ea typeface="+mj-lt"/>
                <a:cs typeface="+mj-lt"/>
              </a:rPr>
              <a:t>i</a:t>
            </a:r>
            <a:r>
              <a:rPr lang="en-GB" sz="4800">
                <a:ea typeface="+mj-lt"/>
                <a:cs typeface="+mj-lt"/>
              </a:rPr>
              <a:t> </a:t>
            </a:r>
            <a:r>
              <a:rPr lang="en-GB" sz="4800" err="1">
                <a:ea typeface="+mj-lt"/>
                <a:cs typeface="+mj-lt"/>
              </a:rPr>
              <a:t>osobna</a:t>
            </a:r>
            <a:r>
              <a:rPr lang="en-GB" sz="4800">
                <a:ea typeface="+mj-lt"/>
                <a:cs typeface="+mj-lt"/>
              </a:rPr>
              <a:t> </a:t>
            </a:r>
            <a:r>
              <a:rPr lang="en-GB" sz="4800" err="1">
                <a:ea typeface="+mj-lt"/>
                <a:cs typeface="+mj-lt"/>
              </a:rPr>
              <a:t>odgovornost</a:t>
            </a:r>
          </a:p>
          <a:p>
            <a:endParaRPr lang="en-GB">
              <a:cs typeface="Calibri Light"/>
            </a:endParaRPr>
          </a:p>
        </p:txBody>
      </p:sp>
      <p:pic>
        <p:nvPicPr>
          <p:cNvPr id="2" name="Picture 2" descr="Chart, pie chart&#10;&#10;Description automatically generated">
            <a:extLst>
              <a:ext uri="{FF2B5EF4-FFF2-40B4-BE49-F238E27FC236}">
                <a16:creationId xmlns:a16="http://schemas.microsoft.com/office/drawing/2014/main" id="{4AAF02BA-4464-4291-A7AE-F8F746535622}"/>
              </a:ext>
            </a:extLst>
          </p:cNvPr>
          <p:cNvPicPr>
            <a:picLocks noChangeAspect="1"/>
          </p:cNvPicPr>
          <p:nvPr/>
        </p:nvPicPr>
        <p:blipFill>
          <a:blip r:embed="rId4"/>
          <a:stretch>
            <a:fillRect/>
          </a:stretch>
        </p:blipFill>
        <p:spPr>
          <a:xfrm>
            <a:off x="533400" y="2126909"/>
            <a:ext cx="6299199" cy="4410404"/>
          </a:xfrm>
          <a:prstGeom prst="rect">
            <a:avLst/>
          </a:prstGeom>
        </p:spPr>
      </p:pic>
    </p:spTree>
    <p:extLst>
      <p:ext uri="{BB962C8B-B14F-4D97-AF65-F5344CB8AC3E}">
        <p14:creationId xmlns:p14="http://schemas.microsoft.com/office/powerpoint/2010/main" val="399733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ka 29" descr="Slika na kojoj se prikazuje tekst, tiskanica, posjetnica, omotnica&#10;&#10;Opis je automatski generiran">
            <a:extLst>
              <a:ext uri="{FF2B5EF4-FFF2-40B4-BE49-F238E27FC236}">
                <a16:creationId xmlns:a16="http://schemas.microsoft.com/office/drawing/2014/main" id="{C41C85E3-4E7D-4A5A-9873-5DF7EF3F7A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b="9091"/>
          <a:stretch/>
        </p:blipFill>
        <p:spPr>
          <a:xfrm>
            <a:off x="0" y="0"/>
            <a:ext cx="12192000" cy="6858000"/>
          </a:xfrm>
          <a:prstGeom prst="rect">
            <a:avLst/>
          </a:prstGeom>
        </p:spPr>
      </p:pic>
      <p:sp>
        <p:nvSpPr>
          <p:cNvPr id="5" name="Naslov 4">
            <a:extLst>
              <a:ext uri="{FF2B5EF4-FFF2-40B4-BE49-F238E27FC236}">
                <a16:creationId xmlns:a16="http://schemas.microsoft.com/office/drawing/2014/main" id="{C163C3FF-967C-43D2-82BE-40061F679308}"/>
              </a:ext>
            </a:extLst>
          </p:cNvPr>
          <p:cNvSpPr>
            <a:spLocks noGrp="1"/>
          </p:cNvSpPr>
          <p:nvPr>
            <p:ph type="ctrTitle"/>
          </p:nvPr>
        </p:nvSpPr>
        <p:spPr>
          <a:xfrm>
            <a:off x="1368779" y="1842031"/>
            <a:ext cx="9539111" cy="2669823"/>
          </a:xfrm>
        </p:spPr>
        <p:txBody>
          <a:bodyPr vert="horz" lIns="91440" tIns="45720" rIns="91440" bIns="45720" rtlCol="0" anchor="b">
            <a:noAutofit/>
          </a:bodyPr>
          <a:lstStyle/>
          <a:p>
            <a:pPr>
              <a:lnSpc>
                <a:spcPct val="100000"/>
              </a:lnSpc>
              <a:spcBef>
                <a:spcPts val="0"/>
              </a:spcBef>
            </a:pPr>
            <a:br>
              <a:rPr lang="hr-HR" sz="2000">
                <a:ea typeface="+mj-lt"/>
                <a:cs typeface="+mj-lt"/>
              </a:rPr>
            </a:br>
            <a:br>
              <a:rPr lang="hr-HR" sz="2000">
                <a:ea typeface="+mj-lt"/>
                <a:cs typeface="+mj-lt"/>
              </a:rPr>
            </a:br>
            <a:br>
              <a:rPr lang="hr-HR" sz="2000">
                <a:ea typeface="+mj-lt"/>
                <a:cs typeface="+mj-lt"/>
              </a:rPr>
            </a:br>
            <a:br>
              <a:rPr lang="hr-HR" sz="2000">
                <a:ea typeface="+mj-lt"/>
                <a:cs typeface="+mj-lt"/>
              </a:rPr>
            </a:br>
            <a:br>
              <a:rPr lang="hr-HR" sz="2000">
                <a:ea typeface="+mj-lt"/>
                <a:cs typeface="+mj-lt"/>
              </a:rPr>
            </a:br>
            <a:br>
              <a:rPr lang="hr-HR" sz="2000">
                <a:ea typeface="+mj-lt"/>
                <a:cs typeface="+mj-lt"/>
              </a:rPr>
            </a:br>
            <a:br>
              <a:rPr lang="hr-HR" sz="2000">
                <a:ea typeface="+mj-lt"/>
                <a:cs typeface="+mj-lt"/>
              </a:rPr>
            </a:br>
            <a:r>
              <a:rPr lang="hr-HR" sz="2000">
                <a:ea typeface="+mj-lt"/>
                <a:cs typeface="+mj-lt"/>
              </a:rPr>
              <a:t>"</a:t>
            </a:r>
            <a:r>
              <a:rPr lang="hr-HR" sz="2000">
                <a:solidFill>
                  <a:schemeClr val="tx1"/>
                </a:solidFill>
                <a:ea typeface="+mj-lt"/>
                <a:cs typeface="+mj-lt"/>
              </a:rPr>
              <a:t>Pošto je jedan od ciljeva istraživanja bio je utvrditi koje društvene mreže učenici koriste, jedno od pitanja glasilo je da učenici navedu sve društvene mreže koje koriste. Tako je od ukupnog broja ispitanika (N = 237) njih najviše 167 (70,5 %)navelo da koristi </a:t>
            </a:r>
            <a:r>
              <a:rPr lang="hr-HR" sz="2000" b="1">
                <a:solidFill>
                  <a:schemeClr val="tx1"/>
                </a:solidFill>
                <a:ea typeface="+mj-lt"/>
                <a:cs typeface="+mj-lt"/>
              </a:rPr>
              <a:t>Instagram</a:t>
            </a:r>
            <a:r>
              <a:rPr lang="hr-HR" sz="2000">
                <a:solidFill>
                  <a:schemeClr val="tx1"/>
                </a:solidFill>
                <a:ea typeface="+mj-lt"/>
                <a:cs typeface="+mj-lt"/>
              </a:rPr>
              <a:t>, nadalje </a:t>
            </a:r>
            <a:r>
              <a:rPr lang="hr-HR" sz="2000" b="1">
                <a:solidFill>
                  <a:schemeClr val="tx1"/>
                </a:solidFill>
                <a:ea typeface="+mj-lt"/>
                <a:cs typeface="+mj-lt"/>
              </a:rPr>
              <a:t>Viber </a:t>
            </a:r>
            <a:r>
              <a:rPr lang="hr-HR" sz="2000">
                <a:solidFill>
                  <a:schemeClr val="tx1"/>
                </a:solidFill>
                <a:ea typeface="+mj-lt"/>
                <a:cs typeface="+mj-lt"/>
              </a:rPr>
              <a:t>koristi 166 (70%) učenika, </a:t>
            </a:r>
            <a:r>
              <a:rPr lang="hr-HR" sz="2000" b="1">
                <a:solidFill>
                  <a:schemeClr val="tx1"/>
                </a:solidFill>
                <a:ea typeface="+mj-lt"/>
                <a:cs typeface="+mj-lt"/>
              </a:rPr>
              <a:t>WhatsApp </a:t>
            </a:r>
            <a:r>
              <a:rPr lang="hr-HR" sz="2000">
                <a:solidFill>
                  <a:schemeClr val="tx1"/>
                </a:solidFill>
                <a:ea typeface="+mj-lt"/>
                <a:cs typeface="+mj-lt"/>
              </a:rPr>
              <a:t>157 (66, 2%) učenika, Tik </a:t>
            </a:r>
            <a:r>
              <a:rPr lang="hr-HR" sz="2000" b="1">
                <a:solidFill>
                  <a:schemeClr val="tx1"/>
                </a:solidFill>
                <a:ea typeface="+mj-lt"/>
                <a:cs typeface="+mj-lt"/>
              </a:rPr>
              <a:t>Tok </a:t>
            </a:r>
            <a:r>
              <a:rPr lang="hr-HR" sz="2000">
                <a:solidFill>
                  <a:schemeClr val="tx1"/>
                </a:solidFill>
                <a:ea typeface="+mj-lt"/>
                <a:cs typeface="+mj-lt"/>
              </a:rPr>
              <a:t>145 (61, 2%) učenika, </a:t>
            </a:r>
            <a:r>
              <a:rPr lang="hr-HR" sz="2000" b="1" err="1">
                <a:solidFill>
                  <a:schemeClr val="tx1"/>
                </a:solidFill>
                <a:ea typeface="+mj-lt"/>
                <a:cs typeface="+mj-lt"/>
              </a:rPr>
              <a:t>Snapchat</a:t>
            </a:r>
            <a:r>
              <a:rPr lang="hr-HR" sz="2000" b="1">
                <a:solidFill>
                  <a:schemeClr val="tx1"/>
                </a:solidFill>
                <a:ea typeface="+mj-lt"/>
                <a:cs typeface="+mj-lt"/>
              </a:rPr>
              <a:t> </a:t>
            </a:r>
            <a:r>
              <a:rPr lang="hr-HR" sz="2000">
                <a:solidFill>
                  <a:schemeClr val="tx1"/>
                </a:solidFill>
                <a:ea typeface="+mj-lt"/>
                <a:cs typeface="+mj-lt"/>
              </a:rPr>
              <a:t>135 (57%) učenika, </a:t>
            </a:r>
            <a:r>
              <a:rPr lang="hr-HR" sz="2000" b="1">
                <a:solidFill>
                  <a:schemeClr val="tx1"/>
                </a:solidFill>
                <a:ea typeface="+mj-lt"/>
                <a:cs typeface="+mj-lt"/>
              </a:rPr>
              <a:t>Messenger </a:t>
            </a:r>
            <a:r>
              <a:rPr lang="hr-HR" sz="2000">
                <a:solidFill>
                  <a:schemeClr val="tx1"/>
                </a:solidFill>
                <a:ea typeface="+mj-lt"/>
                <a:cs typeface="+mj-lt"/>
              </a:rPr>
              <a:t>135 (57%) učenika, </a:t>
            </a:r>
            <a:r>
              <a:rPr lang="hr-HR" sz="2000" b="1">
                <a:solidFill>
                  <a:schemeClr val="tx1"/>
                </a:solidFill>
                <a:ea typeface="+mj-lt"/>
                <a:cs typeface="+mj-lt"/>
              </a:rPr>
              <a:t>Facebook </a:t>
            </a:r>
            <a:r>
              <a:rPr lang="hr-HR" sz="2000">
                <a:solidFill>
                  <a:schemeClr val="tx1"/>
                </a:solidFill>
                <a:ea typeface="+mj-lt"/>
                <a:cs typeface="+mj-lt"/>
              </a:rPr>
              <a:t>97 (40,9%) te Twitter 30 (12, 7%) učenika.</a:t>
            </a:r>
            <a:endParaRPr lang="hr-HR" sz="2000">
              <a:solidFill>
                <a:schemeClr val="tx1"/>
              </a:solidFill>
              <a:cs typeface="Calibri Light"/>
            </a:endParaRPr>
          </a:p>
        </p:txBody>
      </p:sp>
      <p:sp>
        <p:nvSpPr>
          <p:cNvPr id="7" name="Podnaslov 6">
            <a:extLst>
              <a:ext uri="{FF2B5EF4-FFF2-40B4-BE49-F238E27FC236}">
                <a16:creationId xmlns:a16="http://schemas.microsoft.com/office/drawing/2014/main" id="{9BD764CC-5088-4FEA-AFE8-3135A3BCFB46}"/>
              </a:ext>
            </a:extLst>
          </p:cNvPr>
          <p:cNvSpPr>
            <a:spLocks noGrp="1"/>
          </p:cNvSpPr>
          <p:nvPr>
            <p:ph type="subTitle" idx="1"/>
          </p:nvPr>
        </p:nvSpPr>
        <p:spPr>
          <a:xfrm>
            <a:off x="1368778" y="652816"/>
            <a:ext cx="10357555" cy="1175985"/>
          </a:xfrm>
        </p:spPr>
        <p:txBody>
          <a:bodyPr vert="horz" lIns="91440" tIns="45720" rIns="91440" bIns="45720" rtlCol="0" anchor="t">
            <a:normAutofit/>
          </a:bodyPr>
          <a:lstStyle/>
          <a:p>
            <a:endParaRPr lang="en-GB"/>
          </a:p>
          <a:p>
            <a:endParaRPr lang="en-GB">
              <a:cs typeface="Calibri"/>
            </a:endParaRPr>
          </a:p>
          <a:p>
            <a:endParaRPr lang="en-GB">
              <a:cs typeface="Calibri"/>
            </a:endParaRPr>
          </a:p>
          <a:p>
            <a:endParaRPr lang="en-GB">
              <a:cs typeface="Calibri"/>
            </a:endParaRPr>
          </a:p>
          <a:p>
            <a:endParaRPr lang="en-GB">
              <a:cs typeface="Calibri"/>
            </a:endParaRPr>
          </a:p>
        </p:txBody>
      </p:sp>
      <p:sp>
        <p:nvSpPr>
          <p:cNvPr id="2" name="TextBox 1">
            <a:extLst>
              <a:ext uri="{FF2B5EF4-FFF2-40B4-BE49-F238E27FC236}">
                <a16:creationId xmlns:a16="http://schemas.microsoft.com/office/drawing/2014/main" id="{11A60672-A507-4532-956D-C6CEF21CEA7C}"/>
              </a:ext>
            </a:extLst>
          </p:cNvPr>
          <p:cNvSpPr txBox="1"/>
          <p:nvPr/>
        </p:nvSpPr>
        <p:spPr>
          <a:xfrm>
            <a:off x="1591734" y="646289"/>
            <a:ext cx="89379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DRUŠTVENE MREŽE:  ZASTUPLJENOST</a:t>
            </a:r>
          </a:p>
        </p:txBody>
      </p:sp>
    </p:spTree>
    <p:extLst>
      <p:ext uri="{BB962C8B-B14F-4D97-AF65-F5344CB8AC3E}">
        <p14:creationId xmlns:p14="http://schemas.microsoft.com/office/powerpoint/2010/main" val="14519316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ka 29" descr="Slika na kojoj se prikazuje tekst, tiskanica, posjetnica, omotnica&#10;&#10;Opis je automatski generiran">
            <a:extLst>
              <a:ext uri="{FF2B5EF4-FFF2-40B4-BE49-F238E27FC236}">
                <a16:creationId xmlns:a16="http://schemas.microsoft.com/office/drawing/2014/main" id="{C41C85E3-4E7D-4A5A-9873-5DF7EF3F7A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b="9091"/>
          <a:stretch/>
        </p:blipFill>
        <p:spPr>
          <a:xfrm>
            <a:off x="0" y="0"/>
            <a:ext cx="12192000" cy="6858000"/>
          </a:xfrm>
          <a:prstGeom prst="rect">
            <a:avLst/>
          </a:prstGeom>
        </p:spPr>
      </p:pic>
      <p:pic>
        <p:nvPicPr>
          <p:cNvPr id="2" name="Picture 2" descr="Chart, bar chart&#10;&#10;Description automatically generated">
            <a:extLst>
              <a:ext uri="{FF2B5EF4-FFF2-40B4-BE49-F238E27FC236}">
                <a16:creationId xmlns:a16="http://schemas.microsoft.com/office/drawing/2014/main" id="{5222E796-EB64-46EA-B046-7E4125927B3D}"/>
              </a:ext>
            </a:extLst>
          </p:cNvPr>
          <p:cNvPicPr>
            <a:picLocks noChangeAspect="1"/>
          </p:cNvPicPr>
          <p:nvPr/>
        </p:nvPicPr>
        <p:blipFill>
          <a:blip r:embed="rId4"/>
          <a:stretch>
            <a:fillRect/>
          </a:stretch>
        </p:blipFill>
        <p:spPr>
          <a:xfrm>
            <a:off x="547512" y="438110"/>
            <a:ext cx="6962420" cy="5713668"/>
          </a:xfrm>
          <a:prstGeom prst="rect">
            <a:avLst/>
          </a:prstGeom>
        </p:spPr>
      </p:pic>
      <p:sp>
        <p:nvSpPr>
          <p:cNvPr id="3" name="TextBox 2">
            <a:extLst>
              <a:ext uri="{FF2B5EF4-FFF2-40B4-BE49-F238E27FC236}">
                <a16:creationId xmlns:a16="http://schemas.microsoft.com/office/drawing/2014/main" id="{83D70D9C-F4B0-4720-AA31-E20B2BAB9581}"/>
              </a:ext>
            </a:extLst>
          </p:cNvPr>
          <p:cNvSpPr txBox="1"/>
          <p:nvPr/>
        </p:nvSpPr>
        <p:spPr>
          <a:xfrm>
            <a:off x="7165623" y="3426178"/>
            <a:ext cx="46905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gn="ctr"/>
            <a:r>
              <a:rPr lang="en-US" b="1"/>
              <a:t>ZA ŠTO MLADI KORISTE MREŽE?</a:t>
            </a:r>
          </a:p>
        </p:txBody>
      </p:sp>
    </p:spTree>
    <p:extLst>
      <p:ext uri="{BB962C8B-B14F-4D97-AF65-F5344CB8AC3E}">
        <p14:creationId xmlns:p14="http://schemas.microsoft.com/office/powerpoint/2010/main" val="4195754505"/>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62DA3F308D34BAF352FAC757BDAF5" ma:contentTypeVersion="12" ma:contentTypeDescription="Create a new document." ma:contentTypeScope="" ma:versionID="f3072787c79cf2cffb933e01a9f5d482">
  <xsd:schema xmlns:xsd="http://www.w3.org/2001/XMLSchema" xmlns:xs="http://www.w3.org/2001/XMLSchema" xmlns:p="http://schemas.microsoft.com/office/2006/metadata/properties" xmlns:ns3="12599c07-874c-4140-86a1-2470b33b6acb" xmlns:ns4="0e9cddbd-9fe8-4c5f-be93-28f60e5923d2" targetNamespace="http://schemas.microsoft.com/office/2006/metadata/properties" ma:root="true" ma:fieldsID="e6d951b1a0791a7a31eb802fd18827de" ns3:_="" ns4:_="">
    <xsd:import namespace="12599c07-874c-4140-86a1-2470b33b6acb"/>
    <xsd:import namespace="0e9cddbd-9fe8-4c5f-be93-28f60e5923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99c07-874c-4140-86a1-2470b33b6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9cddbd-9fe8-4c5f-be93-28f60e5923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AC90D3-2125-450F-A16E-88F53CB7318B}">
  <ds:schemaRefs>
    <ds:schemaRef ds:uri="0e9cddbd-9fe8-4c5f-be93-28f60e5923d2"/>
    <ds:schemaRef ds:uri="12599c07-874c-4140-86a1-2470b33b6a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DCE031-F593-45C3-8100-0476BD927582}">
  <ds:schemaRefs>
    <ds:schemaRef ds:uri="http://schemas.microsoft.com/sharepoint/v3/contenttype/forms"/>
  </ds:schemaRefs>
</ds:datastoreItem>
</file>

<file path=customXml/itemProps3.xml><?xml version="1.0" encoding="utf-8"?>
<ds:datastoreItem xmlns:ds="http://schemas.openxmlformats.org/officeDocument/2006/customXml" ds:itemID="{91938652-085D-4256-9041-B3DE7820A641}">
  <ds:schemaRefs>
    <ds:schemaRef ds:uri="0e9cddbd-9fe8-4c5f-be93-28f60e5923d2"/>
    <ds:schemaRef ds:uri="12599c07-874c-4140-86a1-2470b33b6a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711</Words>
  <Application>Microsoft Office PowerPoint</Application>
  <PresentationFormat>Široki zaslon</PresentationFormat>
  <Paragraphs>88</Paragraphs>
  <Slides>17</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17</vt:i4>
      </vt:variant>
    </vt:vector>
  </HeadingPairs>
  <TitlesOfParts>
    <vt:vector size="21" baseType="lpstr">
      <vt:lpstr>Arial</vt:lpstr>
      <vt:lpstr>Calibri Light</vt:lpstr>
      <vt:lpstr>Garamond</vt:lpstr>
      <vt:lpstr>Organic</vt:lpstr>
      <vt:lpstr>3. roditeljski sastanak</vt:lpstr>
      <vt:lpstr>PowerPoint prezentacija</vt:lpstr>
      <vt:lpstr>1. Pregled uspjeha učenika te prijedlozi ocjena vladanja</vt:lpstr>
      <vt:lpstr>PRIJEDLOZI VLADANJA</vt:lpstr>
      <vt:lpstr>POSTUPAK DONOŠENJA OCJENE VLADANJA</vt:lpstr>
      <vt:lpstr>POHVALE</vt:lpstr>
      <vt:lpstr>2. Utjecaj društvenih mreža na školsko dijete i osobna odgovornost </vt:lpstr>
      <vt:lpstr>       "Pošto je jedan od ciljeva istraživanja bio je utvrditi koje društvene mreže učenici koriste, jedno od pitanja glasilo je da učenici navedu sve društvene mreže koje koriste. Tako je od ukupnog broja ispitanika (N = 237) njih najviše 167 (70,5 %)navelo da koristi Instagram, nadalje Viber koristi 166 (70%) učenika, WhatsApp 157 (66, 2%) učenika, Tik Tok 145 (61, 2%) učenika, Snapchat 135 (57%) učenika, Messenger 135 (57%) učenika, Facebook 97 (40,9%) te Twitter 30 (12, 7%) učenika.</vt:lpstr>
      <vt:lpstr>PowerPoint prezentacija</vt:lpstr>
      <vt:lpstr>ELEKTRONIČKO NASILJE</vt:lpstr>
      <vt:lpstr>POSTUPCI </vt:lpstr>
      <vt:lpstr>CILJEVI</vt:lpstr>
      <vt:lpstr>"ČETVRTA VLAST"</vt:lpstr>
      <vt:lpstr>ZAKLJUČAK - PORUKA</vt:lpstr>
      <vt:lpstr>POPIS IZVORA:</vt:lpstr>
      <vt:lpstr>3. RAZLIČITO</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roditeljski sastanak</dc:title>
  <dc:creator>Sandra Halt-Ćuže</dc:creator>
  <cp:lastModifiedBy>Sandra Halt-Ćuže</cp:lastModifiedBy>
  <cp:revision>2</cp:revision>
  <dcterms:created xsi:type="dcterms:W3CDTF">2022-03-08T09:59:38Z</dcterms:created>
  <dcterms:modified xsi:type="dcterms:W3CDTF">2022-03-10T15:06:56Z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0x01010046E62DA3F308D34BAF352FAC757BDAF5</vt:lpwstr>
  </property>
</Properties>
</file>