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5" r:id="rId3"/>
    <p:sldId id="276" r:id="rId4"/>
    <p:sldId id="261" r:id="rId5"/>
    <p:sldId id="262" r:id="rId6"/>
    <p:sldId id="263" r:id="rId7"/>
    <p:sldId id="260" r:id="rId8"/>
    <p:sldId id="265" r:id="rId9"/>
    <p:sldId id="264" r:id="rId10"/>
    <p:sldId id="271" r:id="rId11"/>
    <p:sldId id="273" r:id="rId12"/>
    <p:sldId id="272" r:id="rId13"/>
    <p:sldId id="266" r:id="rId14"/>
    <p:sldId id="268" r:id="rId15"/>
    <p:sldId id="277" r:id="rId16"/>
    <p:sldId id="274" r:id="rId17"/>
    <p:sldId id="269" r:id="rId18"/>
    <p:sldId id="278" r:id="rId19"/>
    <p:sldId id="279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49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4A649-CEE0-41AF-BCF0-F1B18670AF8B}" type="datetimeFigureOut">
              <a:rPr lang="sr-Latn-CS" smtClean="0"/>
              <a:pPr/>
              <a:t>4.4.2014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F6C6D-4492-4324-9586-A8D6ED2A9B2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836EF-6833-4CFD-A0E7-7B6880E3558D}" type="datetimeFigureOut">
              <a:rPr lang="sr-Latn-CS" smtClean="0"/>
              <a:pPr/>
              <a:t>4.4.2014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75840-3CF0-487B-9749-26ABBC5A775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75840-3CF0-487B-9749-26ABBC5A775C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E19-5331-4AF5-95B3-FCCFA6B4F770}" type="datetimeFigureOut">
              <a:rPr lang="sr-Latn-CS" smtClean="0"/>
              <a:pPr/>
              <a:t>4.4.2014</a:t>
            </a:fld>
            <a:endParaRPr lang="hr-H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E2D490E-3DA2-4929-B9F9-143DDAB54C6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E19-5331-4AF5-95B3-FCCFA6B4F770}" type="datetimeFigureOut">
              <a:rPr lang="sr-Latn-CS" smtClean="0"/>
              <a:pPr/>
              <a:t>4.4.2014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490E-3DA2-4929-B9F9-143DDAB54C6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E19-5331-4AF5-95B3-FCCFA6B4F770}" type="datetimeFigureOut">
              <a:rPr lang="sr-Latn-CS" smtClean="0"/>
              <a:pPr/>
              <a:t>4.4.2014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490E-3DA2-4929-B9F9-143DDAB54C6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E19-5331-4AF5-95B3-FCCFA6B4F770}" type="datetimeFigureOut">
              <a:rPr lang="sr-Latn-CS" smtClean="0"/>
              <a:pPr/>
              <a:t>4.4.2014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E2D490E-3DA2-4929-B9F9-143DDAB54C6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E19-5331-4AF5-95B3-FCCFA6B4F770}" type="datetimeFigureOut">
              <a:rPr lang="sr-Latn-CS" smtClean="0"/>
              <a:pPr/>
              <a:t>4.4.2014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490E-3DA2-4929-B9F9-143DDAB54C6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E19-5331-4AF5-95B3-FCCFA6B4F770}" type="datetimeFigureOut">
              <a:rPr lang="sr-Latn-CS" smtClean="0"/>
              <a:pPr/>
              <a:t>4.4.2014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490E-3DA2-4929-B9F9-143DDAB54C6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E19-5331-4AF5-95B3-FCCFA6B4F770}" type="datetimeFigureOut">
              <a:rPr lang="sr-Latn-CS" smtClean="0"/>
              <a:pPr/>
              <a:t>4.4.2014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E2D490E-3DA2-4929-B9F9-143DDAB54C6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E19-5331-4AF5-95B3-FCCFA6B4F770}" type="datetimeFigureOut">
              <a:rPr lang="sr-Latn-CS" smtClean="0"/>
              <a:pPr/>
              <a:t>4.4.2014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490E-3DA2-4929-B9F9-143DDAB54C6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E19-5331-4AF5-95B3-FCCFA6B4F770}" type="datetimeFigureOut">
              <a:rPr lang="sr-Latn-CS" smtClean="0"/>
              <a:pPr/>
              <a:t>4.4.2014</a:t>
            </a:fld>
            <a:endParaRPr lang="hr-H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490E-3DA2-4929-B9F9-143DDAB54C6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E19-5331-4AF5-95B3-FCCFA6B4F770}" type="datetimeFigureOut">
              <a:rPr lang="sr-Latn-CS" smtClean="0"/>
              <a:pPr/>
              <a:t>4.4.2014</a:t>
            </a:fld>
            <a:endParaRPr lang="hr-H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490E-3DA2-4929-B9F9-143DDAB54C6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E19-5331-4AF5-95B3-FCCFA6B4F770}" type="datetimeFigureOut">
              <a:rPr lang="sr-Latn-CS" smtClean="0"/>
              <a:pPr/>
              <a:t>4.4.2014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490E-3DA2-4929-B9F9-143DDAB54C6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F83BE19-5331-4AF5-95B3-FCCFA6B4F770}" type="datetimeFigureOut">
              <a:rPr lang="sr-Latn-CS" smtClean="0"/>
              <a:pPr/>
              <a:t>4.4.2014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2D490E-3DA2-4929-B9F9-143DDAB54C6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ediji.hr/mala-skola-filma-zvuk-i/" TargetMode="External"/><Relationship Id="rId2" Type="http://schemas.openxmlformats.org/officeDocument/2006/relationships/hyperlink" Target="http://mediji.hr/kako-djeci-objasniti-teoriju-filma-igrani-fil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diji.hr/kako-djeci-objasniti-teoriju-filma-filmski-rodovi-i-dokumentarni-fil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6000" b="1" cap="none" dirty="0" smtClean="0">
                <a:solidFill>
                  <a:schemeClr val="tx1"/>
                </a:solidFill>
              </a:rPr>
              <a:t>Kronike Spiderwick</a:t>
            </a:r>
            <a:r>
              <a:rPr lang="hr-HR" sz="6000" b="1" dirty="0" smtClean="0">
                <a:solidFill>
                  <a:schemeClr val="tx1"/>
                </a:solidFill>
              </a:rPr>
              <a:t/>
            </a:r>
            <a:br>
              <a:rPr lang="hr-HR" sz="6000" b="1" dirty="0" smtClean="0">
                <a:solidFill>
                  <a:schemeClr val="tx1"/>
                </a:solidFill>
              </a:rPr>
            </a:br>
            <a:endParaRPr lang="hr-HR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00042"/>
            <a:ext cx="8458200" cy="4300558"/>
          </a:xfrm>
        </p:spPr>
        <p:txBody>
          <a:bodyPr>
            <a:normAutofit/>
          </a:bodyPr>
          <a:lstStyle/>
          <a:p>
            <a:r>
              <a:rPr lang="hr-HR" sz="4400" b="1" dirty="0" smtClean="0"/>
              <a:t>IGRANI FILM ZA DJECU</a:t>
            </a:r>
            <a:endParaRPr lang="hr-HR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slika za naslovnicu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85728"/>
            <a:ext cx="4324350" cy="3581400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Zvuk u igranom filmu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Igrane filmove razlikujemo s obzirom na </a:t>
            </a:r>
            <a:r>
              <a:rPr lang="hr-HR" u="sng" dirty="0" smtClean="0"/>
              <a:t>upotrebu zvuka </a:t>
            </a:r>
            <a:r>
              <a:rPr lang="hr-HR" dirty="0" smtClean="0"/>
              <a:t>te ih dijelimo na:</a:t>
            </a:r>
          </a:p>
          <a:p>
            <a:endParaRPr lang="hr-HR" dirty="0" smtClean="0"/>
          </a:p>
          <a:p>
            <a:r>
              <a:rPr lang="hr-HR" dirty="0" smtClean="0"/>
              <a:t>nijeme filmove</a:t>
            </a:r>
          </a:p>
          <a:p>
            <a:r>
              <a:rPr lang="hr-HR" dirty="0" smtClean="0"/>
              <a:t>zvučne filmove </a:t>
            </a:r>
            <a:endParaRPr lang="hr-HR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Zvuk u igranom filmu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Govor</a:t>
            </a:r>
          </a:p>
          <a:p>
            <a:r>
              <a:rPr lang="hr-HR" dirty="0" smtClean="0"/>
              <a:t>Glazba</a:t>
            </a:r>
          </a:p>
          <a:p>
            <a:r>
              <a:rPr lang="hr-HR" dirty="0" smtClean="0"/>
              <a:t>Šumovi (žamor, zvuk vlaka, koraci, udarac štapa ili kašljanje, kapanje vode iz slavine...) 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Boja u igranom filmu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Kada govorimo o </a:t>
            </a:r>
            <a:r>
              <a:rPr lang="hr-HR" u="sng" dirty="0" smtClean="0"/>
              <a:t>upotrebi boje </a:t>
            </a:r>
            <a:r>
              <a:rPr lang="hr-HR" dirty="0" smtClean="0"/>
              <a:t>u filmu dijelimo ih na:</a:t>
            </a:r>
          </a:p>
          <a:p>
            <a:endParaRPr lang="hr-HR" dirty="0" smtClean="0"/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crno-bijele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filmove u boji      </a:t>
            </a:r>
            <a:endParaRPr lang="hr-HR" dirty="0"/>
          </a:p>
        </p:txBody>
      </p:sp>
      <p:pic>
        <p:nvPicPr>
          <p:cNvPr id="4" name="Picture 3" descr="y3118741882426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2857496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Vrsta ili žanr igranog filma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Postoji više </a:t>
            </a:r>
            <a:r>
              <a:rPr lang="hr-HR" u="sng" dirty="0" smtClean="0"/>
              <a:t>vrsta ili žanrova </a:t>
            </a:r>
            <a:r>
              <a:rPr lang="hr-HR" dirty="0" smtClean="0"/>
              <a:t>igranog filma jer se oni razlikuju po svom sadržaju, temi, likovima, mjestu i vremenu radnje i slično:</a:t>
            </a:r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   povijesni filmovi, akcijski filmovi, komedije, mjuzikli, vesterni, ratni filmovi, filmovi strave i drugi.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Kronike Spiderwick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i="1" dirty="0" smtClean="0"/>
              <a:t>Kronike Spiderwick </a:t>
            </a:r>
            <a:r>
              <a:rPr lang="hr-HR" dirty="0" smtClean="0"/>
              <a:t>je igrani film za djecu nastao po istoimenoj bajkovitoj knjizi za djecu.</a:t>
            </a:r>
          </a:p>
          <a:p>
            <a:endParaRPr lang="hr-HR" dirty="0" smtClean="0"/>
          </a:p>
          <a:p>
            <a:r>
              <a:rPr lang="hr-HR" dirty="0" smtClean="0"/>
              <a:t>Žanr filma: fantastika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5" name="Picture 4" descr="The_Spiderwick_Chronicles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2643182"/>
            <a:ext cx="2774926" cy="395288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fantastika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Fantastika je vrsta ili žanr igranog filma u kojem se pojavljuju fantastična i nestvarna bića i likovi koja su plod mašte.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5" name="Picture 4" descr="picture_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9" y="3500438"/>
            <a:ext cx="5670734" cy="289551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Kronike spiderwick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Igrani film </a:t>
            </a:r>
            <a:r>
              <a:rPr lang="hr-HR" i="1" dirty="0" smtClean="0"/>
              <a:t>Kronike Spiderwick </a:t>
            </a:r>
            <a:r>
              <a:rPr lang="hr-HR" dirty="0" smtClean="0"/>
              <a:t>snimljen je 2008. godine u Sjedinjenim Američkim Državama.</a:t>
            </a:r>
          </a:p>
          <a:p>
            <a:endParaRPr lang="hr-HR" dirty="0" smtClean="0"/>
          </a:p>
          <a:p>
            <a:r>
              <a:rPr lang="hr-HR" dirty="0" smtClean="0"/>
              <a:t>Prati avanture troje djece koja se zajedno s majkom dosele na napušteno imanje Spiderwick te otkrivaju knjigu o vilama, goblinima i drugim fantastičnim stvorenjima.</a:t>
            </a:r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558008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Glavnu ulogu dječaka Jereda igra glumac Freddie Highmore koji ujedno glumi i njegova brata blizanca Simona.</a:t>
            </a:r>
          </a:p>
          <a:p>
            <a:endParaRPr lang="hr-HR" dirty="0"/>
          </a:p>
        </p:txBody>
      </p:sp>
      <p:pic>
        <p:nvPicPr>
          <p:cNvPr id="4" name="Picture 3" descr="freddie_highmore_12370818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214554"/>
            <a:ext cx="4546850" cy="355386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hr-HR" sz="7200" dirty="0" smtClean="0"/>
              <a:t>Uživajte u filmu!</a:t>
            </a:r>
            <a:endParaRPr lang="hr-HR" sz="7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IZVOri: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dirty="0" smtClean="0"/>
              <a:t>Mikić, K. </a:t>
            </a:r>
            <a:r>
              <a:rPr lang="hr-HR" b="1" dirty="0" smtClean="0"/>
              <a:t>Kako djeci objasniti teoriju filma : igrani film</a:t>
            </a:r>
            <a:r>
              <a:rPr lang="hr-HR" dirty="0" smtClean="0"/>
              <a:t>. Mediji: portal za medijsku kulturu. 17.12.2012.</a:t>
            </a:r>
          </a:p>
          <a:p>
            <a:pPr>
              <a:buNone/>
            </a:pPr>
            <a:r>
              <a:rPr lang="hr-HR" dirty="0" smtClean="0"/>
              <a:t>URL: </a:t>
            </a:r>
            <a:r>
              <a:rPr lang="hr-HR" u="sng" dirty="0" smtClean="0">
                <a:hlinkClick r:id="rId2"/>
              </a:rPr>
              <a:t>http://mediji.hr/kako-djeci-objasniti-teoriju-filma-igrani-film/</a:t>
            </a:r>
            <a:r>
              <a:rPr lang="hr-HR" dirty="0" smtClean="0"/>
              <a:t> (23.2.2014.)</a:t>
            </a:r>
          </a:p>
          <a:p>
            <a:pPr>
              <a:buNone/>
            </a:pPr>
            <a:r>
              <a:rPr lang="hr-HR" dirty="0" smtClean="0"/>
              <a:t> </a:t>
            </a:r>
          </a:p>
          <a:p>
            <a:r>
              <a:rPr lang="hr-HR" dirty="0" smtClean="0"/>
              <a:t>Mikić, K. </a:t>
            </a:r>
            <a:r>
              <a:rPr lang="hr-HR" b="1" dirty="0" smtClean="0"/>
              <a:t>Mala škola filma : zvuk (I.)</a:t>
            </a:r>
            <a:r>
              <a:rPr lang="hr-HR" dirty="0" smtClean="0"/>
              <a:t>. Mediji: portal za medijsku kulturu. 24.2.2013.</a:t>
            </a:r>
          </a:p>
          <a:p>
            <a:pPr>
              <a:buNone/>
            </a:pPr>
            <a:r>
              <a:rPr lang="hr-HR" dirty="0" smtClean="0"/>
              <a:t>URL: </a:t>
            </a:r>
            <a:r>
              <a:rPr lang="hr-HR" u="sng" dirty="0" smtClean="0">
                <a:hlinkClick r:id="rId3"/>
              </a:rPr>
              <a:t>http://mediji.hr/mala-skola-filma-zvuk-i/#more-1696</a:t>
            </a:r>
            <a:r>
              <a:rPr lang="hr-HR" dirty="0" smtClean="0"/>
              <a:t> (23.2.2014.)</a:t>
            </a:r>
          </a:p>
          <a:p>
            <a:pPr>
              <a:buNone/>
            </a:pPr>
            <a:r>
              <a:rPr lang="hr-HR" dirty="0" smtClean="0"/>
              <a:t> </a:t>
            </a:r>
          </a:p>
          <a:p>
            <a:r>
              <a:rPr lang="hr-HR" dirty="0" smtClean="0"/>
              <a:t>Markotić, A. </a:t>
            </a:r>
            <a:r>
              <a:rPr lang="hr-HR" b="1" dirty="0" smtClean="0"/>
              <a:t>Kako djeci objasniti teoriju filma : filmski rodovi i dokumentarni film</a:t>
            </a:r>
            <a:r>
              <a:rPr lang="hr-HR" dirty="0" smtClean="0"/>
              <a:t>. Mediji: portal za medijsku kulturu. 17.11.2012.</a:t>
            </a:r>
          </a:p>
          <a:p>
            <a:pPr>
              <a:buNone/>
            </a:pPr>
            <a:r>
              <a:rPr lang="hr-HR" dirty="0" smtClean="0"/>
              <a:t>URL: </a:t>
            </a:r>
            <a:r>
              <a:rPr lang="hr-HR" u="sng" dirty="0" smtClean="0">
                <a:hlinkClick r:id="rId4"/>
              </a:rPr>
              <a:t>http://mediji.hr/kako-djeci-objasniti-teoriju-filma-filmski-rodovi-i-dokumentarni-film/#more-1594</a:t>
            </a:r>
            <a:r>
              <a:rPr lang="hr-HR" dirty="0" smtClean="0"/>
              <a:t> (23.2.2014.)</a:t>
            </a:r>
          </a:p>
          <a:p>
            <a:pPr>
              <a:buNone/>
            </a:pPr>
            <a:r>
              <a:rPr lang="hr-HR" dirty="0" smtClean="0"/>
              <a:t> </a:t>
            </a:r>
          </a:p>
          <a:p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Film je umjetnost ozvučene slike u pokretu.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U svakom filmu imamo neku priču i likove.  </a:t>
            </a:r>
          </a:p>
          <a:p>
            <a:r>
              <a:rPr lang="hr-HR" dirty="0" smtClean="0"/>
              <a:t>Likovi se u filmu kreću, mi ih vidimo i čujemo. </a:t>
            </a:r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              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film?    </a:t>
            </a:r>
            <a:endParaRPr lang="hr-HR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film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Filmove dijelimo na: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             igrane filmove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             animirane filmove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            dokumentarne filmove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Animirani film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animiranome filmu likovi su nacrtani ili mogu biti lutke.</a:t>
            </a:r>
          </a:p>
          <a:p>
            <a:endParaRPr lang="hr-HR" dirty="0" smtClean="0"/>
          </a:p>
          <a:p>
            <a:r>
              <a:rPr lang="hr-HR" dirty="0" smtClean="0"/>
              <a:t>Vrste animiranih filmova: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           crtani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           lutkarski</a:t>
            </a:r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Crtani film – bambi</a:t>
            </a:r>
            <a:endParaRPr lang="hr-HR" dirty="0"/>
          </a:p>
        </p:txBody>
      </p:sp>
      <p:pic>
        <p:nvPicPr>
          <p:cNvPr id="6" name="Content Placeholder 5" descr="bamb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Lutkarski film – srce u snijegu</a:t>
            </a:r>
            <a:endParaRPr lang="hr-HR" dirty="0"/>
          </a:p>
        </p:txBody>
      </p:sp>
      <p:pic>
        <p:nvPicPr>
          <p:cNvPr id="8" name="Content Placeholder 7" descr="snijeg2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3438" y="1698096"/>
            <a:ext cx="5609524" cy="423809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Igrani film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igranom filmu imamo likove koje glume glumci.</a:t>
            </a:r>
          </a:p>
          <a:p>
            <a:r>
              <a:rPr lang="hr-HR" dirty="0" smtClean="0"/>
              <a:t>U igranom filmu glumac glumi ili igra ulogu.</a:t>
            </a:r>
          </a:p>
          <a:p>
            <a:endParaRPr lang="hr-HR" dirty="0" smtClean="0"/>
          </a:p>
          <a:p>
            <a:r>
              <a:rPr lang="hr-HR" dirty="0" smtClean="0"/>
              <a:t>U animiranom filmu nema glumaca.</a:t>
            </a:r>
            <a:endParaRPr lang="hr-HR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Čudnovate zgode šegrta Hlapića</a:t>
            </a:r>
            <a:endParaRPr lang="hr-HR" dirty="0"/>
          </a:p>
        </p:txBody>
      </p:sp>
      <p:pic>
        <p:nvPicPr>
          <p:cNvPr id="7" name="Content Placeholder 6" descr="hlašić crtan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762726"/>
            <a:ext cx="4191000" cy="2399348"/>
          </a:xfrm>
        </p:spPr>
      </p:pic>
      <p:pic>
        <p:nvPicPr>
          <p:cNvPr id="8" name="Content Placeholder 7" descr="hlapić film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76202" y="1600200"/>
            <a:ext cx="3287395" cy="47244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Trajanje igranog filma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200" dirty="0" smtClean="0"/>
              <a:t>Igrane filmove razlikujemo s obzirom na duljinu trajanja:</a:t>
            </a:r>
          </a:p>
          <a:p>
            <a:pPr>
              <a:buNone/>
            </a:pP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kratkometražni - do 30 minuta trajanja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srednjemetražni – od 30 do 60 minuta trajanja 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dugometražni - trajanja preko jednog sata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798</TotalTime>
  <Words>405</Words>
  <Application>Microsoft Office PowerPoint</Application>
  <PresentationFormat>On-screen Show (4:3)</PresentationFormat>
  <Paragraphs>78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Kronike Spiderwick </vt:lpstr>
      <vt:lpstr>Što je film?    </vt:lpstr>
      <vt:lpstr>film</vt:lpstr>
      <vt:lpstr>Animirani film</vt:lpstr>
      <vt:lpstr>Crtani film – bambi</vt:lpstr>
      <vt:lpstr>Lutkarski film – srce u snijegu</vt:lpstr>
      <vt:lpstr>Igrani film</vt:lpstr>
      <vt:lpstr>Čudnovate zgode šegrta Hlapića</vt:lpstr>
      <vt:lpstr>Trajanje igranog filma</vt:lpstr>
      <vt:lpstr>Zvuk u igranom filmu</vt:lpstr>
      <vt:lpstr>Zvuk u igranom filmu</vt:lpstr>
      <vt:lpstr>Boja u igranom filmu</vt:lpstr>
      <vt:lpstr>Vrsta ili žanr igranog filma</vt:lpstr>
      <vt:lpstr>Kronike Spiderwick</vt:lpstr>
      <vt:lpstr>fantastika</vt:lpstr>
      <vt:lpstr>Kronike spiderwick</vt:lpstr>
      <vt:lpstr>Slide 17</vt:lpstr>
      <vt:lpstr>Slide 18</vt:lpstr>
      <vt:lpstr>IZVOri: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Igrani film za djecu</dc:title>
  <dc:creator>User</dc:creator>
  <cp:lastModifiedBy>User</cp:lastModifiedBy>
  <cp:revision>84</cp:revision>
  <dcterms:created xsi:type="dcterms:W3CDTF">2014-02-10T16:37:30Z</dcterms:created>
  <dcterms:modified xsi:type="dcterms:W3CDTF">2014-04-04T16:03:42Z</dcterms:modified>
</cp:coreProperties>
</file>