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57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4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1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3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0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5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3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9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2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2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1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2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31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06B3F3-3D7A-4524-80A5-91DCFEE0AF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FAŠIZAM I NACIZAM</a:t>
            </a:r>
          </a:p>
        </p:txBody>
      </p:sp>
    </p:spTree>
    <p:extLst>
      <p:ext uri="{BB962C8B-B14F-4D97-AF65-F5344CB8AC3E}">
        <p14:creationId xmlns:p14="http://schemas.microsoft.com/office/powerpoint/2010/main" val="95648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093F8E-EE3F-4CAA-9602-277204589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53" y="214206"/>
            <a:ext cx="10515600" cy="948770"/>
          </a:xfrm>
        </p:spPr>
        <p:txBody>
          <a:bodyPr/>
          <a:lstStyle/>
          <a:p>
            <a:r>
              <a:rPr lang="hr-HR" dirty="0"/>
              <a:t>SVI SMO MI DJECA NAŠEG PLANETA ZEMLJE!</a:t>
            </a:r>
          </a:p>
        </p:txBody>
      </p:sp>
      <p:pic>
        <p:nvPicPr>
          <p:cNvPr id="4" name="Picture 4" descr="IMAGE">
            <a:extLst>
              <a:ext uri="{FF2B5EF4-FFF2-40B4-BE49-F238E27FC236}">
                <a16:creationId xmlns:a16="http://schemas.microsoft.com/office/drawing/2014/main" id="{8EBFA2B6-5C2C-4B0E-A86F-667E42BC7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89" y="1162976"/>
            <a:ext cx="7165821" cy="477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5CE728C-DDA3-4C1F-B3A7-6E3724E056D8}"/>
              </a:ext>
            </a:extLst>
          </p:cNvPr>
          <p:cNvSpPr txBox="1"/>
          <p:nvPr/>
        </p:nvSpPr>
        <p:spPr>
          <a:xfrm>
            <a:off x="3184123" y="6002777"/>
            <a:ext cx="5823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POŠTUJMO JEDNI DRUGE!</a:t>
            </a:r>
          </a:p>
        </p:txBody>
      </p:sp>
    </p:spTree>
    <p:extLst>
      <p:ext uri="{BB962C8B-B14F-4D97-AF65-F5344CB8AC3E}">
        <p14:creationId xmlns:p14="http://schemas.microsoft.com/office/powerpoint/2010/main" val="238641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did the Ancient Roman military salute look like? - Quora">
            <a:extLst>
              <a:ext uri="{FF2B5EF4-FFF2-40B4-BE49-F238E27FC236}">
                <a16:creationId xmlns:a16="http://schemas.microsoft.com/office/drawing/2014/main" id="{C6E4B22B-8B7B-4999-A666-972CB503D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5" b="2875"/>
          <a:stretch/>
        </p:blipFill>
        <p:spPr bwMode="auto">
          <a:xfrm>
            <a:off x="799546" y="316406"/>
            <a:ext cx="4021030" cy="53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 - Fasces Lictoriae - Svg - Fascio Littorio, HD Png Download -  383x1023(#5280524) - PngFind">
            <a:extLst>
              <a:ext uri="{FF2B5EF4-FFF2-40B4-BE49-F238E27FC236}">
                <a16:creationId xmlns:a16="http://schemas.microsoft.com/office/drawing/2014/main" id="{1E9FCF66-2CE5-4C96-85B4-981BBE625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26" y="316405"/>
            <a:ext cx="4079315" cy="53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2539CED6-6CAB-464A-B45D-1BD33B52D7F1}"/>
              </a:ext>
            </a:extLst>
          </p:cNvPr>
          <p:cNvSpPr txBox="1"/>
          <p:nvPr/>
        </p:nvSpPr>
        <p:spPr>
          <a:xfrm>
            <a:off x="1038966" y="5825516"/>
            <a:ext cx="3542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Ave</a:t>
            </a:r>
            <a:r>
              <a:rPr lang="hr-HR" dirty="0"/>
              <a:t>, starorimski pozdrav rimskim carevima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A6DC53E-94D9-4095-B746-6D3818356EA9}"/>
              </a:ext>
            </a:extLst>
          </p:cNvPr>
          <p:cNvSpPr txBox="1"/>
          <p:nvPr/>
        </p:nvSpPr>
        <p:spPr>
          <a:xfrm>
            <a:off x="7883371" y="5779349"/>
            <a:ext cx="340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Fasces</a:t>
            </a:r>
            <a:r>
              <a:rPr lang="hr-HR" b="1" dirty="0"/>
              <a:t> (</a:t>
            </a:r>
            <a:r>
              <a:rPr lang="hr-HR" b="1" dirty="0" err="1"/>
              <a:t>fašo</a:t>
            </a:r>
            <a:r>
              <a:rPr lang="hr-HR" b="1" dirty="0"/>
              <a:t>)</a:t>
            </a:r>
            <a:r>
              <a:rPr lang="hr-HR" dirty="0"/>
              <a:t>, simbol senatorske časti u starome Rimu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FB97ECF-3A56-402F-9A06-7BD80687C152}"/>
              </a:ext>
            </a:extLst>
          </p:cNvPr>
          <p:cNvSpPr txBox="1"/>
          <p:nvPr/>
        </p:nvSpPr>
        <p:spPr>
          <a:xfrm>
            <a:off x="5225988" y="932155"/>
            <a:ext cx="174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Rimsko Carstvo</a:t>
            </a:r>
          </a:p>
        </p:txBody>
      </p:sp>
    </p:spTree>
    <p:extLst>
      <p:ext uri="{BB962C8B-B14F-4D97-AF65-F5344CB8AC3E}">
        <p14:creationId xmlns:p14="http://schemas.microsoft.com/office/powerpoint/2010/main" val="255543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B49F70E5-1E91-44EF-8956-A68F6E1A56E2}"/>
              </a:ext>
            </a:extLst>
          </p:cNvPr>
          <p:cNvSpPr txBox="1"/>
          <p:nvPr/>
        </p:nvSpPr>
        <p:spPr>
          <a:xfrm>
            <a:off x="639192" y="204271"/>
            <a:ext cx="646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Svastika (primjeri kroz povijest)</a:t>
            </a:r>
          </a:p>
        </p:txBody>
      </p:sp>
      <p:pic>
        <p:nvPicPr>
          <p:cNvPr id="3076" name="Picture 4" descr="https://objektivno.hr/wp-content/uploads/2015/06/rimski-mozaik-2.-stolje%C4%87e-300x225.jpg">
            <a:extLst>
              <a:ext uri="{FF2B5EF4-FFF2-40B4-BE49-F238E27FC236}">
                <a16:creationId xmlns:a16="http://schemas.microsoft.com/office/drawing/2014/main" id="{8200171A-F8E7-4354-9F40-0E8028463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0" y="962180"/>
            <a:ext cx="3444536" cy="258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atrixworldhr.files.wordpress.com/2012/03/grc48dka.jpg?w=829">
            <a:extLst>
              <a:ext uri="{FF2B5EF4-FFF2-40B4-BE49-F238E27FC236}">
                <a16:creationId xmlns:a16="http://schemas.microsoft.com/office/drawing/2014/main" id="{7F6D1D8F-9013-4793-AA74-D27EDAE31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28" y="3877003"/>
            <a:ext cx="4527612" cy="230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atrixworldhr.files.wordpress.com/2012/03/swastika-decorates-on-outside-of-shewdagon-pagoda.jpg?w=829">
            <a:extLst>
              <a:ext uri="{FF2B5EF4-FFF2-40B4-BE49-F238E27FC236}">
                <a16:creationId xmlns:a16="http://schemas.microsoft.com/office/drawing/2014/main" id="{790CDA20-AC92-4265-9291-149AF680C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754" y="582321"/>
            <a:ext cx="3615614" cy="547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613FD001-0942-44D9-B345-FFBFE8B58DAE}"/>
              </a:ext>
            </a:extLst>
          </p:cNvPr>
          <p:cNvSpPr txBox="1"/>
          <p:nvPr/>
        </p:nvSpPr>
        <p:spPr>
          <a:xfrm>
            <a:off x="8362765" y="6169981"/>
            <a:ext cx="257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Ulaz u budistički hram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61F5EB4-9533-4E65-B420-11335B008132}"/>
              </a:ext>
            </a:extLst>
          </p:cNvPr>
          <p:cNvSpPr txBox="1"/>
          <p:nvPr/>
        </p:nvSpPr>
        <p:spPr>
          <a:xfrm>
            <a:off x="1779974" y="6354647"/>
            <a:ext cx="452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Svastika na grčkom kovanom novcu (stari vijek)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9EC6280-6265-46F0-B8C3-794D18CFAC40}"/>
              </a:ext>
            </a:extLst>
          </p:cNvPr>
          <p:cNvSpPr txBox="1"/>
          <p:nvPr/>
        </p:nvSpPr>
        <p:spPr>
          <a:xfrm>
            <a:off x="4421080" y="1260629"/>
            <a:ext cx="1420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Svastika na mozaiku, Rimsko Carstvo prije 1800 godina</a:t>
            </a:r>
          </a:p>
        </p:txBody>
      </p:sp>
    </p:spTree>
    <p:extLst>
      <p:ext uri="{BB962C8B-B14F-4D97-AF65-F5344CB8AC3E}">
        <p14:creationId xmlns:p14="http://schemas.microsoft.com/office/powerpoint/2010/main" val="266178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26273F-9342-493D-B643-B74EF4E57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631" y="13817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/>
              <a:t>Dok fašisti i nacisti nisu počeli koristiti prikazane simbole, koristile su ih mnoge kulture tijekom prošlih 3000 godina kako bi predstavili život, sunce, moć, snagu i dobru sreću. Nažalost, fašisti i nacisti su svojim djelovanjem unakazili simbole koji su u prošlosti predstavljali nešto pozitivno.</a:t>
            </a:r>
          </a:p>
        </p:txBody>
      </p:sp>
    </p:spTree>
    <p:extLst>
      <p:ext uri="{BB962C8B-B14F-4D97-AF65-F5344CB8AC3E}">
        <p14:creationId xmlns:p14="http://schemas.microsoft.com/office/powerpoint/2010/main" val="246778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LJTON Tko je kriv za fašizam 21. stoljeća – NACIONAL.HR">
            <a:extLst>
              <a:ext uri="{FF2B5EF4-FFF2-40B4-BE49-F238E27FC236}">
                <a16:creationId xmlns:a16="http://schemas.microsoft.com/office/drawing/2014/main" id="{A6B72CD9-E756-4EF3-A6C1-CD8A3658D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9" y="1301317"/>
            <a:ext cx="4146333" cy="519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le - Fasces Lictoriae - Svg - Fascio Littorio, HD Png Download -  383x1023(#5280524) - PngFind">
            <a:extLst>
              <a:ext uri="{FF2B5EF4-FFF2-40B4-BE49-F238E27FC236}">
                <a16:creationId xmlns:a16="http://schemas.microsoft.com/office/drawing/2014/main" id="{2A07CDE0-40A0-4622-A12C-EF4F226A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96" y="1301317"/>
            <a:ext cx="2300067" cy="30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s://ocdn.eu/pulscms-transforms/1/Ix0k9lLaHR0cDovL29jZG4uZXUvaW1hZ2VzL3B1bHNjbXMvTXpFN01EQV8vY2IzNzdiZmI3ODhjMGJmM2FlNGE0MGQzOTEyYjUyYjIuanBnkZMCzQKAAIEABQ">
            <a:extLst>
              <a:ext uri="{FF2B5EF4-FFF2-40B4-BE49-F238E27FC236}">
                <a16:creationId xmlns:a16="http://schemas.microsoft.com/office/drawing/2014/main" id="{670ECC75-B52D-401C-927D-28E70CB4D6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60" name="Picture 12" descr="Свастика - символ Нацизма | ЭХО ВЕЛИКОЙ ВОЙНЫ | Яндекс Дзен">
            <a:extLst>
              <a:ext uri="{FF2B5EF4-FFF2-40B4-BE49-F238E27FC236}">
                <a16:creationId xmlns:a16="http://schemas.microsoft.com/office/drawing/2014/main" id="{65609D13-D6FA-44B8-8C09-94337310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826" y="4363581"/>
            <a:ext cx="2712806" cy="213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D14E62FD-CC99-45DC-8E2F-3392B378705A}"/>
              </a:ext>
            </a:extLst>
          </p:cNvPr>
          <p:cNvSpPr txBox="1"/>
          <p:nvPr/>
        </p:nvSpPr>
        <p:spPr>
          <a:xfrm>
            <a:off x="7892249" y="2193756"/>
            <a:ext cx="38529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000" b="1" dirty="0">
                <a:solidFill>
                  <a:srgbClr val="FFFF00"/>
                </a:solidFill>
              </a:rPr>
              <a:t>Rasizam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000" b="1" dirty="0">
                <a:solidFill>
                  <a:srgbClr val="FFFF00"/>
                </a:solidFill>
              </a:rPr>
              <a:t>Netolerantnost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000" b="1" dirty="0">
                <a:solidFill>
                  <a:srgbClr val="FFFF00"/>
                </a:solidFill>
              </a:rPr>
              <a:t>Odvajanje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000" b="1" dirty="0">
                <a:solidFill>
                  <a:srgbClr val="FFFF00"/>
                </a:solidFill>
              </a:rPr>
              <a:t>Progone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000" b="1" dirty="0">
                <a:solidFill>
                  <a:srgbClr val="FFFF00"/>
                </a:solidFill>
              </a:rPr>
              <a:t>Ubijanje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000" b="1" dirty="0">
                <a:solidFill>
                  <a:srgbClr val="FFFF00"/>
                </a:solidFill>
              </a:rPr>
              <a:t>Osvajanje 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82C4EEAF-4278-4D00-94F4-0F1DC1D7DB22}"/>
              </a:ext>
            </a:extLst>
          </p:cNvPr>
          <p:cNvSpPr txBox="1"/>
          <p:nvPr/>
        </p:nvSpPr>
        <p:spPr>
          <a:xfrm>
            <a:off x="7696940" y="470517"/>
            <a:ext cx="3728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Fašizam i nacizam predstavljaju: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81F4346-57EA-4220-BCCB-9D22AB3EB4C3}"/>
              </a:ext>
            </a:extLst>
          </p:cNvPr>
          <p:cNvSpPr txBox="1"/>
          <p:nvPr/>
        </p:nvSpPr>
        <p:spPr>
          <a:xfrm>
            <a:off x="198268" y="363246"/>
            <a:ext cx="429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Benito Mussolini </a:t>
            </a:r>
            <a:r>
              <a:rPr lang="hr-HR" sz="2400" dirty="0"/>
              <a:t>i </a:t>
            </a:r>
            <a:r>
              <a:rPr lang="hr-HR" sz="2400" b="1" dirty="0"/>
              <a:t>Adolf Hitler</a:t>
            </a:r>
            <a:r>
              <a:rPr lang="hr-HR" sz="2400" dirty="0"/>
              <a:t>, vođe fašizma i nacizma</a:t>
            </a:r>
          </a:p>
        </p:txBody>
      </p:sp>
    </p:spTree>
    <p:extLst>
      <p:ext uri="{BB962C8B-B14F-4D97-AF65-F5344CB8AC3E}">
        <p14:creationId xmlns:p14="http://schemas.microsoft.com/office/powerpoint/2010/main" val="237988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ED384F-3672-4EC4-BE8E-9EC68DEB4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724816"/>
            <a:ext cx="108892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Agresivne politike (fašizam i nacizam) dovele su do izbijanja Drugoga svjetskog rata u kojem je stradalo više od 60 milijuna ljudi. </a:t>
            </a:r>
          </a:p>
          <a:p>
            <a:pPr marL="0" indent="0">
              <a:buNone/>
            </a:pPr>
            <a:r>
              <a:rPr lang="hr-HR" sz="4000" dirty="0"/>
              <a:t>Velik broj žrtava bilježimo i u organiziranoj likvidaciji židovskog naroda u razdoblju Hitlerove vladavine koju nazivamo </a:t>
            </a:r>
            <a:r>
              <a:rPr lang="hr-HR" sz="4000" b="1" dirty="0"/>
              <a:t>holokaust</a:t>
            </a:r>
            <a:r>
              <a:rPr lang="hr-HR" sz="4000" dirty="0"/>
              <a:t>.</a:t>
            </a:r>
          </a:p>
          <a:p>
            <a:pPr marL="0" indent="0">
              <a:buNone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06418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www.dw.de/image/0,,5157754_4,00.jpg">
            <a:extLst>
              <a:ext uri="{FF2B5EF4-FFF2-40B4-BE49-F238E27FC236}">
                <a16:creationId xmlns:a16="http://schemas.microsoft.com/office/drawing/2014/main" id="{F525F016-B014-4C9A-8868-CC3F821B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4" y="316443"/>
            <a:ext cx="6349670" cy="35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holokaust_cr_02">
            <a:extLst>
              <a:ext uri="{FF2B5EF4-FFF2-40B4-BE49-F238E27FC236}">
                <a16:creationId xmlns:a16="http://schemas.microsoft.com/office/drawing/2014/main" id="{A92D5C59-B8E6-4C19-A331-82BFABD75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61" y="316443"/>
            <a:ext cx="4762634" cy="35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B6CFABF3-5460-4159-8E43-20FAF0BFA036}"/>
              </a:ext>
            </a:extLst>
          </p:cNvPr>
          <p:cNvSpPr/>
          <p:nvPr/>
        </p:nvSpPr>
        <p:spPr>
          <a:xfrm>
            <a:off x="1565775" y="4037990"/>
            <a:ext cx="4083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b="1" dirty="0">
                <a:latin typeface="Arial" panose="020B0604020202020204" pitchFamily="34" charset="0"/>
              </a:rPr>
              <a:t>Ulaz u logor Auschwitz s natpisom </a:t>
            </a:r>
            <a:r>
              <a:rPr lang="hr-HR" altLang="sr-Latn-RS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Arbeit</a:t>
            </a:r>
            <a:r>
              <a:rPr lang="hr-HR" altLang="sr-Latn-RS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hr-HR" altLang="sr-Latn-RS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macht</a:t>
            </a:r>
            <a:r>
              <a:rPr lang="hr-HR" altLang="sr-Latn-RS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hr-HR" altLang="sr-Latn-RS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frei</a:t>
            </a:r>
            <a:r>
              <a:rPr lang="hr-HR" altLang="sr-Latn-R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hr-HR" altLang="sr-Latn-RS" b="1" dirty="0">
                <a:latin typeface="Arial" panose="020B0604020202020204" pitchFamily="34" charset="0"/>
              </a:rPr>
              <a:t>(rad oslobađa)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D32A509-E9A0-4FBD-B9A4-67EAE0707A62}"/>
              </a:ext>
            </a:extLst>
          </p:cNvPr>
          <p:cNvSpPr txBox="1"/>
          <p:nvPr/>
        </p:nvSpPr>
        <p:spPr>
          <a:xfrm>
            <a:off x="8002596" y="4037990"/>
            <a:ext cx="3036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Djeca u logoru Auschwitz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82FC2AB5-951D-4ADE-8ECE-92C1905BA221}"/>
              </a:ext>
            </a:extLst>
          </p:cNvPr>
          <p:cNvSpPr/>
          <p:nvPr/>
        </p:nvSpPr>
        <p:spPr>
          <a:xfrm>
            <a:off x="908828" y="5206298"/>
            <a:ext cx="10221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latin typeface="Arial" charset="0"/>
              </a:rPr>
              <a:t>U Auschwitzu je pobijeno oko 1.100.000 ljudi!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54684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B2BA50-A893-4FEA-84B9-AB07A57D9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952"/>
            <a:ext cx="10515600" cy="5658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600" dirty="0">
                <a:effectLst/>
              </a:rPr>
              <a:t>Odredbe Ustava Republike Hrvatske usvajaju najviše međunarodnopravne standarde o zaštiti ljudskih prava i temeljnih sloboda, kako su utvrđeni u dokumentima UN-a i Vijeća Europe i temelje se na antifašističkim vrijednostima…</a:t>
            </a:r>
          </a:p>
          <a:p>
            <a:endParaRPr lang="hr-HR" sz="3600" dirty="0"/>
          </a:p>
          <a:p>
            <a:pPr marL="0" indent="0">
              <a:buNone/>
            </a:pPr>
            <a:r>
              <a:rPr lang="hr-HR" dirty="0">
                <a:effectLst/>
              </a:rPr>
              <a:t> </a:t>
            </a:r>
            <a:r>
              <a:rPr lang="hr-HR" sz="3600" b="1" dirty="0">
                <a:solidFill>
                  <a:srgbClr val="FFFF00"/>
                </a:solidFill>
                <a:effectLst/>
              </a:rPr>
              <a:t>Svatko u Republici Hrvatskoj ima prava i slobode, neovisno o njegovoj rasi, boji kože, spolu, jeziku, vjeri, političkom ili drugom uvjerenju, nacionalnom ili socijalnom podrijetlu, imovini, rođenju, naobrazbi, društvenom položaju ili drugim osobinama. </a:t>
            </a:r>
            <a:endParaRPr lang="hr-H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2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97C658-60A0-41ED-8235-B865E5B9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80534" cy="1152897"/>
          </a:xfrm>
        </p:spPr>
        <p:txBody>
          <a:bodyPr>
            <a:normAutofit fontScale="90000"/>
          </a:bodyPr>
          <a:lstStyle/>
          <a:p>
            <a:r>
              <a:rPr lang="hr-HR" dirty="0"/>
              <a:t>RECIMO </a:t>
            </a:r>
            <a:r>
              <a:rPr lang="hr-HR" sz="8000" dirty="0"/>
              <a:t>NE!</a:t>
            </a:r>
            <a:endParaRPr lang="hr-HR" dirty="0"/>
          </a:p>
        </p:txBody>
      </p:sp>
      <p:pic>
        <p:nvPicPr>
          <p:cNvPr id="4" name="Picture 12" descr="Свастика - символ Нацизма | ЭХО ВЕЛИКОЙ ВОЙНЫ | Яндекс Дзен">
            <a:extLst>
              <a:ext uri="{FF2B5EF4-FFF2-40B4-BE49-F238E27FC236}">
                <a16:creationId xmlns:a16="http://schemas.microsoft.com/office/drawing/2014/main" id="{C4C1D71F-7CEB-413A-BA05-4EE92410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77" y="215870"/>
            <a:ext cx="1657531" cy="130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kupljanje neonacista u dvorani Matice hrvatske | Autonomija">
            <a:extLst>
              <a:ext uri="{FF2B5EF4-FFF2-40B4-BE49-F238E27FC236}">
                <a16:creationId xmlns:a16="http://schemas.microsoft.com/office/drawing/2014/main" id="{EAE0A2BD-9711-46B8-8372-E761FB0C8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2" y="1832985"/>
            <a:ext cx="510921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.vecernji.hr/media/img/6f/a7/3588b6bb772b240da06c.jpeg">
            <a:extLst>
              <a:ext uri="{FF2B5EF4-FFF2-40B4-BE49-F238E27FC236}">
                <a16:creationId xmlns:a16="http://schemas.microsoft.com/office/drawing/2014/main" id="{21DD6AD3-6E5B-409A-B33A-9F78326DB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79" y="160891"/>
            <a:ext cx="2342046" cy="15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tportal.hr/media/thumbnail/w1000/199513.jpeg">
            <a:extLst>
              <a:ext uri="{FF2B5EF4-FFF2-40B4-BE49-F238E27FC236}">
                <a16:creationId xmlns:a16="http://schemas.microsoft.com/office/drawing/2014/main" id="{8980C7C1-67F3-456D-9F79-580B8C780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32985"/>
            <a:ext cx="46466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1E45DDC70B3F4CB7D93E3D9C5BE227" ma:contentTypeVersion="6" ma:contentTypeDescription="Stvaranje novog dokumenta." ma:contentTypeScope="" ma:versionID="bf881b7037c2a3799888b896ccdb1ba4">
  <xsd:schema xmlns:xsd="http://www.w3.org/2001/XMLSchema" xmlns:xs="http://www.w3.org/2001/XMLSchema" xmlns:p="http://schemas.microsoft.com/office/2006/metadata/properties" xmlns:ns2="64a39961-3285-4b83-ab38-a53665f7c43d" targetNamespace="http://schemas.microsoft.com/office/2006/metadata/properties" ma:root="true" ma:fieldsID="0a12e518501543eaedd00ead5728620b" ns2:_="">
    <xsd:import namespace="64a39961-3285-4b83-ab38-a53665f7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9961-3285-4b83-ab38-a53665f7c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B2BC7F-783C-43F7-809F-4B694C3594D6}"/>
</file>

<file path=customXml/itemProps2.xml><?xml version="1.0" encoding="utf-8"?>
<ds:datastoreItem xmlns:ds="http://schemas.openxmlformats.org/officeDocument/2006/customXml" ds:itemID="{06B4D869-52C3-416E-8B9A-E0968C8987EF}"/>
</file>

<file path=customXml/itemProps3.xml><?xml version="1.0" encoding="utf-8"?>
<ds:datastoreItem xmlns:ds="http://schemas.openxmlformats.org/officeDocument/2006/customXml" ds:itemID="{0B701743-140E-4DE5-862A-C50D4CD0061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263</Words>
  <Application>Microsoft Office PowerPoint</Application>
  <PresentationFormat>Široki zaslon</PresentationFormat>
  <Paragraphs>28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FAŠIZAM I NACIZAM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RECIMO NE!</vt:lpstr>
      <vt:lpstr>SVI SMO MI DJECA NAŠEG PLANETA ZEMLJE!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FAŠIZAM I NACIZAM</dc:title>
  <dc:creator>Korisnik</dc:creator>
  <cp:lastModifiedBy>Korisnik</cp:lastModifiedBy>
  <cp:revision>16</cp:revision>
  <dcterms:created xsi:type="dcterms:W3CDTF">2021-05-27T12:29:21Z</dcterms:created>
  <dcterms:modified xsi:type="dcterms:W3CDTF">2021-05-28T16:47:21Z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0x010100D31E45DDC70B3F4CB7D93E3D9C5BE227</vt:lpwstr>
  </property>
</Properties>
</file>