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650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773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407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493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330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564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144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798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050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568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934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AC56A-46E0-4812-B342-1E6E0D3E39A4}" type="datetimeFigureOut">
              <a:rPr lang="hr-HR" smtClean="0"/>
              <a:t>19.1.2015.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44EBA-C87E-4E9C-B9CA-2173784A08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529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tx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i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Snježna </a:t>
            </a:r>
            <a:r>
              <a:rPr lang="hr-HR" b="1" i="1" u="sng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hoorroorr</a:t>
            </a:r>
            <a:r>
              <a:rPr lang="hr-HR" b="1" i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priča </a:t>
            </a:r>
            <a:br>
              <a:rPr lang="hr-HR" b="1" i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200" b="1" i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Snjegović</a:t>
            </a:r>
            <a:endParaRPr lang="hr-HR" sz="3200" b="1" i="1" u="sng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Sanja Miloš, 7.d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317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3404172" y="2888912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0" y="1947277"/>
            <a:ext cx="3097213" cy="4045689"/>
            <a:chOff x="2779671" y="1985655"/>
            <a:chExt cx="3097213" cy="404568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671" y="2884919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1673384" y="192909"/>
            <a:ext cx="2529416" cy="198180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ym typeface="Wingdings" pitchFamily="2" charset="2"/>
              </a:rPr>
              <a:t>Ma radi što hoćeš, nije me briga!! </a:t>
            </a:r>
          </a:p>
        </p:txBody>
      </p:sp>
      <p:sp>
        <p:nvSpPr>
          <p:cNvPr id="16" name="Elipsasti oblačić 15"/>
          <p:cNvSpPr/>
          <p:nvPr/>
        </p:nvSpPr>
        <p:spPr>
          <a:xfrm>
            <a:off x="4665623" y="448069"/>
            <a:ext cx="2382956" cy="187517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Vi cure mislite da ste uvijek upravu. Ali ja ću dokazati suprotno!!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672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3404172" y="2823653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-431399" y="1772644"/>
            <a:ext cx="3097213" cy="4045689"/>
            <a:chOff x="2779671" y="1985655"/>
            <a:chExt cx="3097213" cy="404568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671" y="2884919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874756" y="522258"/>
            <a:ext cx="2529416" cy="104142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ym typeface="Wingdings" pitchFamily="2" charset="2"/>
              </a:rPr>
              <a:t>Bok!!</a:t>
            </a:r>
          </a:p>
        </p:txBody>
      </p:sp>
      <p:sp>
        <p:nvSpPr>
          <p:cNvPr id="16" name="Elipsasti oblačić 15"/>
          <p:cNvSpPr/>
          <p:nvPr/>
        </p:nvSpPr>
        <p:spPr>
          <a:xfrm>
            <a:off x="4665623" y="448069"/>
            <a:ext cx="2382956" cy="187517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Zbogom. Curo koja misliš da si uvijek upravu.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829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4" name="Grupa 3"/>
          <p:cNvGrpSpPr/>
          <p:nvPr/>
        </p:nvGrpSpPr>
        <p:grpSpPr>
          <a:xfrm>
            <a:off x="1441015" y="690344"/>
            <a:ext cx="432048" cy="432048"/>
            <a:chOff x="3832951" y="2335172"/>
            <a:chExt cx="432048" cy="432048"/>
          </a:xfrm>
        </p:grpSpPr>
        <p:sp>
          <p:nvSpPr>
            <p:cNvPr id="86" name="Zvijezda sa 7 krakova 85"/>
            <p:cNvSpPr/>
            <p:nvPr/>
          </p:nvSpPr>
          <p:spPr>
            <a:xfrm>
              <a:off x="3832951" y="2335172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2" name="Zvijezda sa 7 krakova 91"/>
            <p:cNvSpPr/>
            <p:nvPr/>
          </p:nvSpPr>
          <p:spPr>
            <a:xfrm>
              <a:off x="3940963" y="2466550"/>
              <a:ext cx="216024" cy="169291"/>
            </a:xfrm>
            <a:prstGeom prst="star7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grpSp>
        <p:nvGrpSpPr>
          <p:cNvPr id="7" name="Grupa 6"/>
          <p:cNvGrpSpPr/>
          <p:nvPr/>
        </p:nvGrpSpPr>
        <p:grpSpPr>
          <a:xfrm>
            <a:off x="2557590" y="522257"/>
            <a:ext cx="432048" cy="432048"/>
            <a:chOff x="3770752" y="1440244"/>
            <a:chExt cx="432048" cy="432048"/>
          </a:xfrm>
        </p:grpSpPr>
        <p:sp>
          <p:nvSpPr>
            <p:cNvPr id="90" name="Zvijezda sa 7 krakova 89"/>
            <p:cNvSpPr/>
            <p:nvPr/>
          </p:nvSpPr>
          <p:spPr>
            <a:xfrm>
              <a:off x="3770752" y="1440244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3" name="Zvijezda sa 7 krakova 92"/>
            <p:cNvSpPr/>
            <p:nvPr/>
          </p:nvSpPr>
          <p:spPr>
            <a:xfrm>
              <a:off x="3861831" y="1571622"/>
              <a:ext cx="216024" cy="169291"/>
            </a:xfrm>
            <a:prstGeom prst="star7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4355976" y="738281"/>
            <a:ext cx="432048" cy="432048"/>
            <a:chOff x="4788024" y="1656268"/>
            <a:chExt cx="432048" cy="432048"/>
          </a:xfrm>
        </p:grpSpPr>
        <p:sp>
          <p:nvSpPr>
            <p:cNvPr id="80" name="Zvijezda sa 7 krakova 79"/>
            <p:cNvSpPr/>
            <p:nvPr/>
          </p:nvSpPr>
          <p:spPr>
            <a:xfrm>
              <a:off x="4788024" y="1656268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4" name="Zvijezda sa 7 krakova 93"/>
            <p:cNvSpPr/>
            <p:nvPr/>
          </p:nvSpPr>
          <p:spPr>
            <a:xfrm>
              <a:off x="4896036" y="1777216"/>
              <a:ext cx="216024" cy="169291"/>
            </a:xfrm>
            <a:prstGeom prst="star7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8" name="Grupa 7"/>
          <p:cNvGrpSpPr/>
          <p:nvPr/>
        </p:nvGrpSpPr>
        <p:grpSpPr>
          <a:xfrm>
            <a:off x="3815140" y="1684520"/>
            <a:ext cx="432048" cy="432048"/>
            <a:chOff x="4572000" y="567844"/>
            <a:chExt cx="432048" cy="432048"/>
          </a:xfrm>
        </p:grpSpPr>
        <p:sp>
          <p:nvSpPr>
            <p:cNvPr id="87" name="Zvijezda sa 7 krakova 86"/>
            <p:cNvSpPr/>
            <p:nvPr/>
          </p:nvSpPr>
          <p:spPr>
            <a:xfrm>
              <a:off x="4572000" y="567844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 dirty="0"/>
            </a:p>
          </p:txBody>
        </p:sp>
        <p:sp>
          <p:nvSpPr>
            <p:cNvPr id="99" name="Zvijezda sa 7 krakova 98"/>
            <p:cNvSpPr/>
            <p:nvPr/>
          </p:nvSpPr>
          <p:spPr>
            <a:xfrm>
              <a:off x="4680012" y="699222"/>
              <a:ext cx="216024" cy="169291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>
                <a:solidFill>
                  <a:schemeClr val="bg1"/>
                </a:solidFill>
              </a:endParaRPr>
            </a:p>
          </p:txBody>
        </p:sp>
      </p:grp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6" name="Elipsasti oblačić 15"/>
          <p:cNvSpPr/>
          <p:nvPr/>
        </p:nvSpPr>
        <p:spPr>
          <a:xfrm>
            <a:off x="4355976" y="1900543"/>
            <a:ext cx="2121768" cy="126123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Ona misli da je svu pamet svijeta pokupila. </a:t>
            </a:r>
            <a:r>
              <a:rPr lang="hr-HR" dirty="0" err="1" smtClean="0"/>
              <a:t>Pff</a:t>
            </a:r>
            <a:r>
              <a:rPr lang="hr-HR" dirty="0" smtClean="0"/>
              <a:t>!</a:t>
            </a:r>
            <a:endParaRPr lang="hr-HR" dirty="0"/>
          </a:p>
        </p:txBody>
      </p:sp>
      <p:grpSp>
        <p:nvGrpSpPr>
          <p:cNvPr id="55" name="Grupa 54"/>
          <p:cNvGrpSpPr/>
          <p:nvPr/>
        </p:nvGrpSpPr>
        <p:grpSpPr>
          <a:xfrm>
            <a:off x="4106772" y="3540011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014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4" name="Grupa 3"/>
          <p:cNvGrpSpPr/>
          <p:nvPr/>
        </p:nvGrpSpPr>
        <p:grpSpPr>
          <a:xfrm>
            <a:off x="1441015" y="690344"/>
            <a:ext cx="432048" cy="432048"/>
            <a:chOff x="3832951" y="2335172"/>
            <a:chExt cx="432048" cy="432048"/>
          </a:xfrm>
        </p:grpSpPr>
        <p:sp>
          <p:nvSpPr>
            <p:cNvPr id="86" name="Zvijezda sa 7 krakova 85"/>
            <p:cNvSpPr/>
            <p:nvPr/>
          </p:nvSpPr>
          <p:spPr>
            <a:xfrm>
              <a:off x="3832951" y="2335172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2" name="Zvijezda sa 7 krakova 91"/>
            <p:cNvSpPr/>
            <p:nvPr/>
          </p:nvSpPr>
          <p:spPr>
            <a:xfrm>
              <a:off x="3940963" y="2466550"/>
              <a:ext cx="216024" cy="169291"/>
            </a:xfrm>
            <a:prstGeom prst="star7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grpSp>
        <p:nvGrpSpPr>
          <p:cNvPr id="7" name="Grupa 6"/>
          <p:cNvGrpSpPr/>
          <p:nvPr/>
        </p:nvGrpSpPr>
        <p:grpSpPr>
          <a:xfrm>
            <a:off x="2557590" y="522257"/>
            <a:ext cx="432048" cy="432048"/>
            <a:chOff x="3770752" y="1440244"/>
            <a:chExt cx="432048" cy="432048"/>
          </a:xfrm>
        </p:grpSpPr>
        <p:sp>
          <p:nvSpPr>
            <p:cNvPr id="90" name="Zvijezda sa 7 krakova 89"/>
            <p:cNvSpPr/>
            <p:nvPr/>
          </p:nvSpPr>
          <p:spPr>
            <a:xfrm>
              <a:off x="3770752" y="1440244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3" name="Zvijezda sa 7 krakova 92"/>
            <p:cNvSpPr/>
            <p:nvPr/>
          </p:nvSpPr>
          <p:spPr>
            <a:xfrm>
              <a:off x="3861831" y="1571622"/>
              <a:ext cx="216024" cy="169291"/>
            </a:xfrm>
            <a:prstGeom prst="star7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4355976" y="738281"/>
            <a:ext cx="432048" cy="432048"/>
            <a:chOff x="4788024" y="1656268"/>
            <a:chExt cx="432048" cy="432048"/>
          </a:xfrm>
        </p:grpSpPr>
        <p:sp>
          <p:nvSpPr>
            <p:cNvPr id="80" name="Zvijezda sa 7 krakova 79"/>
            <p:cNvSpPr/>
            <p:nvPr/>
          </p:nvSpPr>
          <p:spPr>
            <a:xfrm>
              <a:off x="4788024" y="1656268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4" name="Zvijezda sa 7 krakova 93"/>
            <p:cNvSpPr/>
            <p:nvPr/>
          </p:nvSpPr>
          <p:spPr>
            <a:xfrm>
              <a:off x="4896036" y="1777216"/>
              <a:ext cx="216024" cy="169291"/>
            </a:xfrm>
            <a:prstGeom prst="star7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8" name="Grupa 7"/>
          <p:cNvGrpSpPr/>
          <p:nvPr/>
        </p:nvGrpSpPr>
        <p:grpSpPr>
          <a:xfrm>
            <a:off x="3815140" y="1684520"/>
            <a:ext cx="432048" cy="432048"/>
            <a:chOff x="4572000" y="567844"/>
            <a:chExt cx="432048" cy="432048"/>
          </a:xfrm>
        </p:grpSpPr>
        <p:sp>
          <p:nvSpPr>
            <p:cNvPr id="87" name="Zvijezda sa 7 krakova 86"/>
            <p:cNvSpPr/>
            <p:nvPr/>
          </p:nvSpPr>
          <p:spPr>
            <a:xfrm>
              <a:off x="4572000" y="567844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 dirty="0"/>
            </a:p>
          </p:txBody>
        </p:sp>
        <p:sp>
          <p:nvSpPr>
            <p:cNvPr id="99" name="Zvijezda sa 7 krakova 98"/>
            <p:cNvSpPr/>
            <p:nvPr/>
          </p:nvSpPr>
          <p:spPr>
            <a:xfrm>
              <a:off x="4680012" y="699222"/>
              <a:ext cx="216024" cy="169291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>
                <a:solidFill>
                  <a:schemeClr val="bg1"/>
                </a:solidFill>
              </a:endParaRPr>
            </a:p>
          </p:txBody>
        </p:sp>
      </p:grp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6" name="Elipsasti oblačić 15"/>
          <p:cNvSpPr/>
          <p:nvPr/>
        </p:nvSpPr>
        <p:spPr>
          <a:xfrm>
            <a:off x="4491964" y="1870398"/>
            <a:ext cx="2121768" cy="126123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Lijevo /</a:t>
            </a:r>
            <a:r>
              <a:rPr lang="hr-HR" dirty="0" err="1" smtClean="0"/>
              <a:t>desno..hm.</a:t>
            </a:r>
            <a:r>
              <a:rPr lang="hr-HR" dirty="0" smtClean="0"/>
              <a:t>. </a:t>
            </a:r>
            <a:r>
              <a:rPr lang="hr-HR" dirty="0" err="1" smtClean="0"/>
              <a:t>Eci</a:t>
            </a:r>
            <a:r>
              <a:rPr lang="hr-HR" dirty="0" smtClean="0"/>
              <a:t> peci pec.!!</a:t>
            </a:r>
            <a:endParaRPr lang="hr-HR" dirty="0"/>
          </a:p>
        </p:txBody>
      </p:sp>
      <p:grpSp>
        <p:nvGrpSpPr>
          <p:cNvPr id="55" name="Grupa 54"/>
          <p:cNvGrpSpPr/>
          <p:nvPr/>
        </p:nvGrpSpPr>
        <p:grpSpPr>
          <a:xfrm>
            <a:off x="4106772" y="3540011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510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4641125" y="3720644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 rot="20267923">
            <a:off x="564181" y="3473183"/>
            <a:ext cx="1872208" cy="2634328"/>
            <a:chOff x="558993" y="3283137"/>
            <a:chExt cx="1872208" cy="2634328"/>
          </a:xfrm>
        </p:grpSpPr>
        <p:cxnSp>
          <p:nvCxnSpPr>
            <p:cNvPr id="59" name="Ravni poveznik 58"/>
            <p:cNvCxnSpPr/>
            <p:nvPr/>
          </p:nvCxnSpPr>
          <p:spPr>
            <a:xfrm flipV="1">
              <a:off x="1567105" y="3283137"/>
              <a:ext cx="0" cy="2634328"/>
            </a:xfrm>
            <a:prstGeom prst="line">
              <a:avLst/>
            </a:prstGeom>
            <a:effectLst>
              <a:glow rad="228600">
                <a:schemeClr val="accent1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Ravni poveznik sa strelicom 65"/>
            <p:cNvCxnSpPr/>
            <p:nvPr/>
          </p:nvCxnSpPr>
          <p:spPr>
            <a:xfrm>
              <a:off x="558993" y="3303942"/>
              <a:ext cx="1872208" cy="0"/>
            </a:xfrm>
            <a:prstGeom prst="straightConnector1">
              <a:avLst/>
            </a:prstGeom>
            <a:ln>
              <a:headEnd type="arrow"/>
              <a:tailEnd type="arrow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perspectiveHeroicExtremeLeftFacing"/>
              <a:lightRig rig="threePt" dir="t"/>
            </a:scene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4" name="Grupa 3"/>
          <p:cNvGrpSpPr/>
          <p:nvPr/>
        </p:nvGrpSpPr>
        <p:grpSpPr>
          <a:xfrm>
            <a:off x="1441015" y="690344"/>
            <a:ext cx="432048" cy="432048"/>
            <a:chOff x="3832951" y="2335172"/>
            <a:chExt cx="432048" cy="432048"/>
          </a:xfrm>
        </p:grpSpPr>
        <p:sp>
          <p:nvSpPr>
            <p:cNvPr id="86" name="Zvijezda sa 7 krakova 85"/>
            <p:cNvSpPr/>
            <p:nvPr/>
          </p:nvSpPr>
          <p:spPr>
            <a:xfrm>
              <a:off x="3832951" y="2335172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2" name="Zvijezda sa 7 krakova 91"/>
            <p:cNvSpPr/>
            <p:nvPr/>
          </p:nvSpPr>
          <p:spPr>
            <a:xfrm>
              <a:off x="3940963" y="2466550"/>
              <a:ext cx="216024" cy="169291"/>
            </a:xfrm>
            <a:prstGeom prst="star7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grpSp>
        <p:nvGrpSpPr>
          <p:cNvPr id="7" name="Grupa 6"/>
          <p:cNvGrpSpPr/>
          <p:nvPr/>
        </p:nvGrpSpPr>
        <p:grpSpPr>
          <a:xfrm>
            <a:off x="2557590" y="522257"/>
            <a:ext cx="432048" cy="432048"/>
            <a:chOff x="3770752" y="1440244"/>
            <a:chExt cx="432048" cy="432048"/>
          </a:xfrm>
        </p:grpSpPr>
        <p:sp>
          <p:nvSpPr>
            <p:cNvPr id="90" name="Zvijezda sa 7 krakova 89"/>
            <p:cNvSpPr/>
            <p:nvPr/>
          </p:nvSpPr>
          <p:spPr>
            <a:xfrm>
              <a:off x="3770752" y="1440244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3" name="Zvijezda sa 7 krakova 92"/>
            <p:cNvSpPr/>
            <p:nvPr/>
          </p:nvSpPr>
          <p:spPr>
            <a:xfrm>
              <a:off x="3861831" y="1571622"/>
              <a:ext cx="216024" cy="169291"/>
            </a:xfrm>
            <a:prstGeom prst="star7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4355976" y="738281"/>
            <a:ext cx="432048" cy="432048"/>
            <a:chOff x="4788024" y="1656268"/>
            <a:chExt cx="432048" cy="432048"/>
          </a:xfrm>
        </p:grpSpPr>
        <p:sp>
          <p:nvSpPr>
            <p:cNvPr id="80" name="Zvijezda sa 7 krakova 79"/>
            <p:cNvSpPr/>
            <p:nvPr/>
          </p:nvSpPr>
          <p:spPr>
            <a:xfrm>
              <a:off x="4788024" y="1656268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94" name="Zvijezda sa 7 krakova 93"/>
            <p:cNvSpPr/>
            <p:nvPr/>
          </p:nvSpPr>
          <p:spPr>
            <a:xfrm>
              <a:off x="4896036" y="1777216"/>
              <a:ext cx="216024" cy="169291"/>
            </a:xfrm>
            <a:prstGeom prst="star7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</p:grp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8" name="Grupa 7"/>
          <p:cNvGrpSpPr/>
          <p:nvPr/>
        </p:nvGrpSpPr>
        <p:grpSpPr>
          <a:xfrm>
            <a:off x="3815140" y="1684520"/>
            <a:ext cx="432048" cy="432048"/>
            <a:chOff x="4572000" y="567844"/>
            <a:chExt cx="432048" cy="432048"/>
          </a:xfrm>
        </p:grpSpPr>
        <p:sp>
          <p:nvSpPr>
            <p:cNvPr id="87" name="Zvijezda sa 7 krakova 86"/>
            <p:cNvSpPr/>
            <p:nvPr/>
          </p:nvSpPr>
          <p:spPr>
            <a:xfrm>
              <a:off x="4572000" y="567844"/>
              <a:ext cx="432048" cy="432048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 dirty="0"/>
            </a:p>
          </p:txBody>
        </p:sp>
        <p:sp>
          <p:nvSpPr>
            <p:cNvPr id="99" name="Zvijezda sa 7 krakova 98"/>
            <p:cNvSpPr/>
            <p:nvPr/>
          </p:nvSpPr>
          <p:spPr>
            <a:xfrm>
              <a:off x="4680012" y="699222"/>
              <a:ext cx="216024" cy="169291"/>
            </a:xfrm>
            <a:prstGeom prst="star7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>
                <a:solidFill>
                  <a:schemeClr val="bg1"/>
                </a:solidFill>
              </a:endParaRPr>
            </a:p>
          </p:txBody>
        </p:sp>
      </p:grp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Elipsasti oblačić 9"/>
          <p:cNvSpPr/>
          <p:nvPr/>
        </p:nvSpPr>
        <p:spPr>
          <a:xfrm>
            <a:off x="5943332" y="1900543"/>
            <a:ext cx="1804780" cy="133583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 </a:t>
            </a:r>
            <a:r>
              <a:rPr lang="hr-HR" dirty="0" err="1" smtClean="0"/>
              <a:t>jeednooj</a:t>
            </a:r>
            <a:r>
              <a:rPr lang="hr-HR" dirty="0" smtClean="0"/>
              <a:t> </a:t>
            </a:r>
            <a:r>
              <a:rPr lang="hr-HR" dirty="0" err="1" smtClean="0"/>
              <a:t>zimsskooj</a:t>
            </a:r>
            <a:r>
              <a:rPr lang="hr-HR" dirty="0" smtClean="0"/>
              <a:t> </a:t>
            </a:r>
            <a:r>
              <a:rPr lang="hr-HR" dirty="0" err="1" smtClean="0"/>
              <a:t>nooći</a:t>
            </a:r>
            <a:r>
              <a:rPr lang="hr-HR" dirty="0" smtClean="0"/>
              <a:t>!!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181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3000">
              <a:srgbClr val="1F1F1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28000">
              <a:srgbClr val="1F1F1F"/>
            </a:gs>
            <a:gs pos="100000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jagram toka: Ručni unos 53"/>
          <p:cNvSpPr/>
          <p:nvPr/>
        </p:nvSpPr>
        <p:spPr>
          <a:xfrm>
            <a:off x="0" y="5343567"/>
            <a:ext cx="9144000" cy="148616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4" name="Grupa 13"/>
          <p:cNvGrpSpPr/>
          <p:nvPr/>
        </p:nvGrpSpPr>
        <p:grpSpPr>
          <a:xfrm>
            <a:off x="971600" y="2492894"/>
            <a:ext cx="3007568" cy="3221777"/>
            <a:chOff x="971600" y="2492894"/>
            <a:chExt cx="3007568" cy="3221777"/>
          </a:xfrm>
        </p:grpSpPr>
        <p:grpSp>
          <p:nvGrpSpPr>
            <p:cNvPr id="55" name="Grupa 54"/>
            <p:cNvGrpSpPr/>
            <p:nvPr/>
          </p:nvGrpSpPr>
          <p:grpSpPr>
            <a:xfrm>
              <a:off x="971600" y="2975777"/>
              <a:ext cx="3007568" cy="2738894"/>
              <a:chOff x="628328" y="3036402"/>
              <a:chExt cx="3007568" cy="2738894"/>
            </a:xfrm>
          </p:grpSpPr>
          <p:sp>
            <p:nvSpPr>
              <p:cNvPr id="5" name="Elipsa 4"/>
              <p:cNvSpPr/>
              <p:nvPr/>
            </p:nvSpPr>
            <p:spPr>
              <a:xfrm>
                <a:off x="1268996" y="4191120"/>
                <a:ext cx="1584176" cy="158417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6" name="Elipsa 5"/>
              <p:cNvSpPr/>
              <p:nvPr/>
            </p:nvSpPr>
            <p:spPr>
              <a:xfrm>
                <a:off x="1511660" y="3292923"/>
                <a:ext cx="1224136" cy="122413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3" name="Elipsa 22"/>
              <p:cNvSpPr/>
              <p:nvPr/>
            </p:nvSpPr>
            <p:spPr>
              <a:xfrm>
                <a:off x="2032600" y="5290476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4" name="Elipsa 23"/>
              <p:cNvSpPr/>
              <p:nvPr/>
            </p:nvSpPr>
            <p:spPr>
              <a:xfrm flipV="1">
                <a:off x="2032600" y="4983208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5" name="Elipsa 24"/>
              <p:cNvSpPr/>
              <p:nvPr/>
            </p:nvSpPr>
            <p:spPr>
              <a:xfrm>
                <a:off x="2032600" y="4653136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6" name="Elipsa 25"/>
              <p:cNvSpPr/>
              <p:nvPr/>
            </p:nvSpPr>
            <p:spPr>
              <a:xfrm>
                <a:off x="2049635" y="4055667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7" name="Elipsa 26"/>
              <p:cNvSpPr/>
              <p:nvPr/>
            </p:nvSpPr>
            <p:spPr>
              <a:xfrm>
                <a:off x="2032600" y="3645024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cxnSp>
            <p:nvCxnSpPr>
              <p:cNvPr id="30" name="Ravni poveznik 29"/>
              <p:cNvCxnSpPr/>
              <p:nvPr/>
            </p:nvCxnSpPr>
            <p:spPr>
              <a:xfrm flipH="1" flipV="1">
                <a:off x="952364" y="3489317"/>
                <a:ext cx="540060" cy="45125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Ravni poveznik 30"/>
              <p:cNvCxnSpPr/>
              <p:nvPr/>
            </p:nvCxnSpPr>
            <p:spPr>
              <a:xfrm flipV="1">
                <a:off x="2734932" y="3491403"/>
                <a:ext cx="540060" cy="45125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Ravni poveznik 35"/>
              <p:cNvCxnSpPr/>
              <p:nvPr/>
            </p:nvCxnSpPr>
            <p:spPr>
              <a:xfrm flipH="1">
                <a:off x="3249654" y="3131543"/>
                <a:ext cx="231130" cy="37004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Ravni poveznik 36"/>
              <p:cNvCxnSpPr/>
              <p:nvPr/>
            </p:nvCxnSpPr>
            <p:spPr>
              <a:xfrm flipV="1">
                <a:off x="3274992" y="3453734"/>
                <a:ext cx="360904" cy="4727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Ravni poveznik 37"/>
              <p:cNvCxnSpPr/>
              <p:nvPr/>
            </p:nvCxnSpPr>
            <p:spPr>
              <a:xfrm>
                <a:off x="3141642" y="3036402"/>
                <a:ext cx="108012" cy="46518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Ravni poveznik 38"/>
              <p:cNvCxnSpPr/>
              <p:nvPr/>
            </p:nvCxnSpPr>
            <p:spPr>
              <a:xfrm>
                <a:off x="844352" y="3036402"/>
                <a:ext cx="108012" cy="4529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Ravni poveznik 39"/>
              <p:cNvCxnSpPr/>
              <p:nvPr/>
            </p:nvCxnSpPr>
            <p:spPr>
              <a:xfrm>
                <a:off x="636921" y="3201286"/>
                <a:ext cx="326085" cy="2880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Ravni poveznik 40"/>
              <p:cNvCxnSpPr/>
              <p:nvPr/>
            </p:nvCxnSpPr>
            <p:spPr>
              <a:xfrm>
                <a:off x="628328" y="3453734"/>
                <a:ext cx="324036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" name="Elipsa 1"/>
            <p:cNvSpPr/>
            <p:nvPr/>
          </p:nvSpPr>
          <p:spPr>
            <a:xfrm>
              <a:off x="1989980" y="2492894"/>
              <a:ext cx="942439" cy="9002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Poveznik 9"/>
            <p:cNvSpPr/>
            <p:nvPr/>
          </p:nvSpPr>
          <p:spPr>
            <a:xfrm>
              <a:off x="2231081" y="2636912"/>
              <a:ext cx="144016" cy="144016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2" name="Dijagram toka: Poveznik 51"/>
            <p:cNvSpPr/>
            <p:nvPr/>
          </p:nvSpPr>
          <p:spPr>
            <a:xfrm>
              <a:off x="2505169" y="2636912"/>
              <a:ext cx="144016" cy="30608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2231081" y="2975777"/>
              <a:ext cx="418104" cy="16488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Elipsasti oblačić 12"/>
          <p:cNvSpPr/>
          <p:nvPr/>
        </p:nvSpPr>
        <p:spPr>
          <a:xfrm>
            <a:off x="2084474" y="620688"/>
            <a:ext cx="1989188" cy="151216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Gdje sam? </a:t>
            </a:r>
            <a:r>
              <a:rPr lang="hr-HR" dirty="0" err="1" smtClean="0"/>
              <a:t>Ajmee</a:t>
            </a:r>
            <a:r>
              <a:rPr lang="hr-HR" dirty="0" smtClean="0"/>
              <a:t>! Samo da ovo nije ona šuma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000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3000">
              <a:srgbClr val="1F1F1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28000">
              <a:srgbClr val="1F1F1F"/>
            </a:gs>
            <a:gs pos="100000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jagram toka: Ručni unos 53"/>
          <p:cNvSpPr/>
          <p:nvPr/>
        </p:nvSpPr>
        <p:spPr>
          <a:xfrm>
            <a:off x="0" y="5343567"/>
            <a:ext cx="9144000" cy="148616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" name="Grupa 2"/>
          <p:cNvGrpSpPr/>
          <p:nvPr/>
        </p:nvGrpSpPr>
        <p:grpSpPr>
          <a:xfrm>
            <a:off x="971600" y="2492894"/>
            <a:ext cx="3007568" cy="3221777"/>
            <a:chOff x="971600" y="2492894"/>
            <a:chExt cx="3007568" cy="3221777"/>
          </a:xfrm>
        </p:grpSpPr>
        <p:grpSp>
          <p:nvGrpSpPr>
            <p:cNvPr id="55" name="Grupa 54"/>
            <p:cNvGrpSpPr/>
            <p:nvPr/>
          </p:nvGrpSpPr>
          <p:grpSpPr>
            <a:xfrm>
              <a:off x="971600" y="2975777"/>
              <a:ext cx="3007568" cy="2738894"/>
              <a:chOff x="628328" y="3036402"/>
              <a:chExt cx="3007568" cy="2738894"/>
            </a:xfrm>
          </p:grpSpPr>
          <p:sp>
            <p:nvSpPr>
              <p:cNvPr id="5" name="Elipsa 4"/>
              <p:cNvSpPr/>
              <p:nvPr/>
            </p:nvSpPr>
            <p:spPr>
              <a:xfrm>
                <a:off x="1268996" y="4191120"/>
                <a:ext cx="1584176" cy="158417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6" name="Elipsa 5"/>
              <p:cNvSpPr/>
              <p:nvPr/>
            </p:nvSpPr>
            <p:spPr>
              <a:xfrm>
                <a:off x="1511660" y="3292923"/>
                <a:ext cx="1224136" cy="122413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3" name="Elipsa 22"/>
              <p:cNvSpPr/>
              <p:nvPr/>
            </p:nvSpPr>
            <p:spPr>
              <a:xfrm>
                <a:off x="2032600" y="5290476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4" name="Elipsa 23"/>
              <p:cNvSpPr/>
              <p:nvPr/>
            </p:nvSpPr>
            <p:spPr>
              <a:xfrm flipV="1">
                <a:off x="2032600" y="4983208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5" name="Elipsa 24"/>
              <p:cNvSpPr/>
              <p:nvPr/>
            </p:nvSpPr>
            <p:spPr>
              <a:xfrm>
                <a:off x="2032600" y="4653136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6" name="Elipsa 25"/>
              <p:cNvSpPr/>
              <p:nvPr/>
            </p:nvSpPr>
            <p:spPr>
              <a:xfrm>
                <a:off x="2049635" y="4055667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7" name="Elipsa 26"/>
              <p:cNvSpPr/>
              <p:nvPr/>
            </p:nvSpPr>
            <p:spPr>
              <a:xfrm>
                <a:off x="2032600" y="3645024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cxnSp>
            <p:nvCxnSpPr>
              <p:cNvPr id="30" name="Ravni poveznik 29"/>
              <p:cNvCxnSpPr/>
              <p:nvPr/>
            </p:nvCxnSpPr>
            <p:spPr>
              <a:xfrm flipH="1" flipV="1">
                <a:off x="952364" y="3489317"/>
                <a:ext cx="540060" cy="45125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Ravni poveznik 30"/>
              <p:cNvCxnSpPr/>
              <p:nvPr/>
            </p:nvCxnSpPr>
            <p:spPr>
              <a:xfrm flipV="1">
                <a:off x="2734932" y="3491403"/>
                <a:ext cx="540060" cy="45125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Ravni poveznik 35"/>
              <p:cNvCxnSpPr/>
              <p:nvPr/>
            </p:nvCxnSpPr>
            <p:spPr>
              <a:xfrm flipH="1">
                <a:off x="3249654" y="3131543"/>
                <a:ext cx="231130" cy="37004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Ravni poveznik 36"/>
              <p:cNvCxnSpPr/>
              <p:nvPr/>
            </p:nvCxnSpPr>
            <p:spPr>
              <a:xfrm flipV="1">
                <a:off x="3274992" y="3453734"/>
                <a:ext cx="360904" cy="4727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Ravni poveznik 37"/>
              <p:cNvCxnSpPr/>
              <p:nvPr/>
            </p:nvCxnSpPr>
            <p:spPr>
              <a:xfrm>
                <a:off x="3141642" y="3036402"/>
                <a:ext cx="108012" cy="46518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Ravni poveznik 38"/>
              <p:cNvCxnSpPr/>
              <p:nvPr/>
            </p:nvCxnSpPr>
            <p:spPr>
              <a:xfrm>
                <a:off x="844352" y="3036402"/>
                <a:ext cx="108012" cy="4529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Ravni poveznik 39"/>
              <p:cNvCxnSpPr/>
              <p:nvPr/>
            </p:nvCxnSpPr>
            <p:spPr>
              <a:xfrm>
                <a:off x="636921" y="3201286"/>
                <a:ext cx="326085" cy="2880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Ravni poveznik 40"/>
              <p:cNvCxnSpPr/>
              <p:nvPr/>
            </p:nvCxnSpPr>
            <p:spPr>
              <a:xfrm>
                <a:off x="628328" y="3453734"/>
                <a:ext cx="324036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" name="Elipsa 1"/>
            <p:cNvSpPr/>
            <p:nvPr/>
          </p:nvSpPr>
          <p:spPr>
            <a:xfrm>
              <a:off x="1989980" y="2492894"/>
              <a:ext cx="942439" cy="9002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Poveznik 9"/>
            <p:cNvSpPr/>
            <p:nvPr/>
          </p:nvSpPr>
          <p:spPr>
            <a:xfrm>
              <a:off x="2231081" y="2636912"/>
              <a:ext cx="144016" cy="144016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2" name="Dijagram toka: Poveznik 51"/>
            <p:cNvSpPr/>
            <p:nvPr/>
          </p:nvSpPr>
          <p:spPr>
            <a:xfrm>
              <a:off x="2505169" y="2636912"/>
              <a:ext cx="144016" cy="30608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2231081" y="2975777"/>
              <a:ext cx="418104" cy="16488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Elipsasti oblačić 12"/>
          <p:cNvSpPr/>
          <p:nvPr/>
        </p:nvSpPr>
        <p:spPr>
          <a:xfrm>
            <a:off x="2084474" y="620688"/>
            <a:ext cx="1989188" cy="151216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Mislim da sam u šumi. „</a:t>
            </a:r>
            <a:r>
              <a:rPr lang="hr-HR" dirty="0" err="1" smtClean="0"/>
              <a:t>Krampus</a:t>
            </a:r>
            <a:r>
              <a:rPr lang="hr-HR" dirty="0"/>
              <a:t> </a:t>
            </a:r>
            <a:r>
              <a:rPr lang="hr-HR" dirty="0" smtClean="0"/>
              <a:t>– bor”!!!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561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3000">
              <a:srgbClr val="1F1F1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28000">
              <a:srgbClr val="1F1F1F"/>
            </a:gs>
            <a:gs pos="100000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jagram toka: Ručni unos 53"/>
          <p:cNvSpPr/>
          <p:nvPr/>
        </p:nvSpPr>
        <p:spPr>
          <a:xfrm>
            <a:off x="0" y="5343567"/>
            <a:ext cx="9144000" cy="148616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" name="Grupa 2"/>
          <p:cNvGrpSpPr/>
          <p:nvPr/>
        </p:nvGrpSpPr>
        <p:grpSpPr>
          <a:xfrm>
            <a:off x="3770348" y="2416483"/>
            <a:ext cx="3007568" cy="3286436"/>
            <a:chOff x="957416" y="2492894"/>
            <a:chExt cx="3007568" cy="3286436"/>
          </a:xfrm>
        </p:grpSpPr>
        <p:grpSp>
          <p:nvGrpSpPr>
            <p:cNvPr id="55" name="Grupa 54"/>
            <p:cNvGrpSpPr/>
            <p:nvPr/>
          </p:nvGrpSpPr>
          <p:grpSpPr>
            <a:xfrm>
              <a:off x="957416" y="3040436"/>
              <a:ext cx="3007568" cy="2738894"/>
              <a:chOff x="628328" y="3036402"/>
              <a:chExt cx="3007568" cy="2738894"/>
            </a:xfrm>
          </p:grpSpPr>
          <p:sp>
            <p:nvSpPr>
              <p:cNvPr id="5" name="Elipsa 4"/>
              <p:cNvSpPr/>
              <p:nvPr/>
            </p:nvSpPr>
            <p:spPr>
              <a:xfrm>
                <a:off x="1268996" y="4191120"/>
                <a:ext cx="1584176" cy="158417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6" name="Elipsa 5"/>
              <p:cNvSpPr/>
              <p:nvPr/>
            </p:nvSpPr>
            <p:spPr>
              <a:xfrm>
                <a:off x="1511660" y="3292923"/>
                <a:ext cx="1224136" cy="1224136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3" name="Elipsa 22"/>
              <p:cNvSpPr/>
              <p:nvPr/>
            </p:nvSpPr>
            <p:spPr>
              <a:xfrm>
                <a:off x="2032600" y="5290476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4" name="Elipsa 23"/>
              <p:cNvSpPr/>
              <p:nvPr/>
            </p:nvSpPr>
            <p:spPr>
              <a:xfrm flipV="1">
                <a:off x="2032600" y="4983208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5" name="Elipsa 24"/>
              <p:cNvSpPr/>
              <p:nvPr/>
            </p:nvSpPr>
            <p:spPr>
              <a:xfrm>
                <a:off x="2032600" y="4653136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6" name="Elipsa 25"/>
              <p:cNvSpPr/>
              <p:nvPr/>
            </p:nvSpPr>
            <p:spPr>
              <a:xfrm>
                <a:off x="2049635" y="4055667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27" name="Elipsa 26"/>
              <p:cNvSpPr/>
              <p:nvPr/>
            </p:nvSpPr>
            <p:spPr>
              <a:xfrm>
                <a:off x="2032600" y="3645024"/>
                <a:ext cx="170656" cy="14401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cxnSp>
            <p:nvCxnSpPr>
              <p:cNvPr id="30" name="Ravni poveznik 29"/>
              <p:cNvCxnSpPr/>
              <p:nvPr/>
            </p:nvCxnSpPr>
            <p:spPr>
              <a:xfrm flipH="1" flipV="1">
                <a:off x="952364" y="3489317"/>
                <a:ext cx="540060" cy="45125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Ravni poveznik 30"/>
              <p:cNvCxnSpPr/>
              <p:nvPr/>
            </p:nvCxnSpPr>
            <p:spPr>
              <a:xfrm flipV="1">
                <a:off x="2734932" y="3491403"/>
                <a:ext cx="540060" cy="45125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Ravni poveznik 35"/>
              <p:cNvCxnSpPr/>
              <p:nvPr/>
            </p:nvCxnSpPr>
            <p:spPr>
              <a:xfrm flipH="1">
                <a:off x="3249654" y="3131543"/>
                <a:ext cx="231130" cy="37004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Ravni poveznik 36"/>
              <p:cNvCxnSpPr/>
              <p:nvPr/>
            </p:nvCxnSpPr>
            <p:spPr>
              <a:xfrm flipV="1">
                <a:off x="3274992" y="3453734"/>
                <a:ext cx="360904" cy="4727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Ravni poveznik 37"/>
              <p:cNvCxnSpPr/>
              <p:nvPr/>
            </p:nvCxnSpPr>
            <p:spPr>
              <a:xfrm>
                <a:off x="3141642" y="3036402"/>
                <a:ext cx="108012" cy="465187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Ravni poveznik 38"/>
              <p:cNvCxnSpPr/>
              <p:nvPr/>
            </p:nvCxnSpPr>
            <p:spPr>
              <a:xfrm>
                <a:off x="844352" y="3036402"/>
                <a:ext cx="108012" cy="4529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Ravni poveznik 39"/>
              <p:cNvCxnSpPr/>
              <p:nvPr/>
            </p:nvCxnSpPr>
            <p:spPr>
              <a:xfrm>
                <a:off x="636921" y="3201286"/>
                <a:ext cx="326085" cy="2880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Ravni poveznik 40"/>
              <p:cNvCxnSpPr/>
              <p:nvPr/>
            </p:nvCxnSpPr>
            <p:spPr>
              <a:xfrm>
                <a:off x="628328" y="3453734"/>
                <a:ext cx="324036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" name="Elipsa 1"/>
            <p:cNvSpPr/>
            <p:nvPr/>
          </p:nvSpPr>
          <p:spPr>
            <a:xfrm>
              <a:off x="1989980" y="2492894"/>
              <a:ext cx="942439" cy="9002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Poveznik 9"/>
            <p:cNvSpPr/>
            <p:nvPr/>
          </p:nvSpPr>
          <p:spPr>
            <a:xfrm>
              <a:off x="2231081" y="2636912"/>
              <a:ext cx="144016" cy="144016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2" name="Dijagram toka: Poveznik 51"/>
            <p:cNvSpPr/>
            <p:nvPr/>
          </p:nvSpPr>
          <p:spPr>
            <a:xfrm>
              <a:off x="2505169" y="2636912"/>
              <a:ext cx="144016" cy="30608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2231081" y="2975777"/>
              <a:ext cx="418104" cy="16488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Znak munje 3"/>
          <p:cNvSpPr/>
          <p:nvPr/>
        </p:nvSpPr>
        <p:spPr>
          <a:xfrm>
            <a:off x="691952" y="1785443"/>
            <a:ext cx="1944216" cy="2227845"/>
          </a:xfrm>
          <a:prstGeom prst="lightningBol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Znak munje 28"/>
          <p:cNvSpPr/>
          <p:nvPr/>
        </p:nvSpPr>
        <p:spPr>
          <a:xfrm>
            <a:off x="2079113" y="502259"/>
            <a:ext cx="1944216" cy="2227845"/>
          </a:xfrm>
          <a:prstGeom prst="lightningBol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848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3000">
              <a:srgbClr val="1F1F1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28000">
              <a:srgbClr val="1F1F1F"/>
            </a:gs>
            <a:gs pos="100000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jagram toka: Ručni unos 53"/>
          <p:cNvSpPr/>
          <p:nvPr/>
        </p:nvSpPr>
        <p:spPr>
          <a:xfrm>
            <a:off x="0" y="5343567"/>
            <a:ext cx="9144000" cy="148616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Elipsa 4"/>
          <p:cNvSpPr/>
          <p:nvPr/>
        </p:nvSpPr>
        <p:spPr>
          <a:xfrm>
            <a:off x="6084168" y="4321921"/>
            <a:ext cx="1584176" cy="158417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/>
          <p:cNvSpPr/>
          <p:nvPr/>
        </p:nvSpPr>
        <p:spPr>
          <a:xfrm>
            <a:off x="7890863" y="4681961"/>
            <a:ext cx="1224136" cy="122413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Elipsa 22"/>
          <p:cNvSpPr/>
          <p:nvPr/>
        </p:nvSpPr>
        <p:spPr>
          <a:xfrm>
            <a:off x="2240392" y="5574153"/>
            <a:ext cx="17065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Elipsa 23"/>
          <p:cNvSpPr/>
          <p:nvPr/>
        </p:nvSpPr>
        <p:spPr>
          <a:xfrm flipV="1">
            <a:off x="3065323" y="5718169"/>
            <a:ext cx="17065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Elipsa 24"/>
          <p:cNvSpPr/>
          <p:nvPr/>
        </p:nvSpPr>
        <p:spPr>
          <a:xfrm>
            <a:off x="1186912" y="5430137"/>
            <a:ext cx="17065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Elipsa 25"/>
          <p:cNvSpPr/>
          <p:nvPr/>
        </p:nvSpPr>
        <p:spPr>
          <a:xfrm>
            <a:off x="3707904" y="5574153"/>
            <a:ext cx="17065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Elipsa 26"/>
          <p:cNvSpPr/>
          <p:nvPr/>
        </p:nvSpPr>
        <p:spPr>
          <a:xfrm>
            <a:off x="4757265" y="6014641"/>
            <a:ext cx="17065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Ravni poveznik 29"/>
          <p:cNvCxnSpPr/>
          <p:nvPr/>
        </p:nvCxnSpPr>
        <p:spPr>
          <a:xfrm flipH="1" flipV="1">
            <a:off x="1018919" y="6086649"/>
            <a:ext cx="1783432" cy="4156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 flipV="1">
            <a:off x="3756009" y="6294485"/>
            <a:ext cx="539196" cy="4135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Ravni poveznik 35"/>
          <p:cNvCxnSpPr/>
          <p:nvPr/>
        </p:nvCxnSpPr>
        <p:spPr>
          <a:xfrm flipV="1">
            <a:off x="3279374" y="5532308"/>
            <a:ext cx="513858" cy="4034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avni poveznik 36"/>
          <p:cNvCxnSpPr/>
          <p:nvPr/>
        </p:nvCxnSpPr>
        <p:spPr>
          <a:xfrm flipV="1">
            <a:off x="1308869" y="5266913"/>
            <a:ext cx="900100" cy="451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 flipV="1">
            <a:off x="7411415" y="5588476"/>
            <a:ext cx="513858" cy="4034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avni poveznik 38"/>
          <p:cNvCxnSpPr/>
          <p:nvPr/>
        </p:nvCxnSpPr>
        <p:spPr>
          <a:xfrm flipH="1" flipV="1">
            <a:off x="1434004" y="5127747"/>
            <a:ext cx="1783432" cy="4156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H="1" flipV="1">
            <a:off x="53303" y="5520038"/>
            <a:ext cx="1772790" cy="4156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avni poveznik 40"/>
          <p:cNvCxnSpPr/>
          <p:nvPr/>
        </p:nvCxnSpPr>
        <p:spPr>
          <a:xfrm flipH="1">
            <a:off x="2063842" y="5293540"/>
            <a:ext cx="1772790" cy="9577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upa 2"/>
          <p:cNvGrpSpPr/>
          <p:nvPr/>
        </p:nvGrpSpPr>
        <p:grpSpPr>
          <a:xfrm>
            <a:off x="4283968" y="4714010"/>
            <a:ext cx="942439" cy="900213"/>
            <a:chOff x="1989980" y="2492894"/>
            <a:chExt cx="942439" cy="900213"/>
          </a:xfrm>
        </p:grpSpPr>
        <p:sp>
          <p:nvSpPr>
            <p:cNvPr id="2" name="Elipsa 1"/>
            <p:cNvSpPr/>
            <p:nvPr/>
          </p:nvSpPr>
          <p:spPr>
            <a:xfrm>
              <a:off x="1989980" y="2492894"/>
              <a:ext cx="942439" cy="900213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Poveznik 9"/>
            <p:cNvSpPr/>
            <p:nvPr/>
          </p:nvSpPr>
          <p:spPr>
            <a:xfrm>
              <a:off x="2231081" y="2636912"/>
              <a:ext cx="144016" cy="144016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2" name="Dijagram toka: Poveznik 51"/>
            <p:cNvSpPr/>
            <p:nvPr/>
          </p:nvSpPr>
          <p:spPr>
            <a:xfrm>
              <a:off x="2505169" y="2636912"/>
              <a:ext cx="144016" cy="30608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2195304" y="2949583"/>
              <a:ext cx="418104" cy="16488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Elipsasti oblačić 17"/>
          <p:cNvSpPr/>
          <p:nvPr/>
        </p:nvSpPr>
        <p:spPr>
          <a:xfrm>
            <a:off x="4253627" y="2852936"/>
            <a:ext cx="1701552" cy="125296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Mislim da su cure uvijek upravu!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739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611560" y="47667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9600" dirty="0"/>
          </a:p>
        </p:txBody>
      </p:sp>
      <p:sp>
        <p:nvSpPr>
          <p:cNvPr id="4" name="Pravokutnik 3"/>
          <p:cNvSpPr/>
          <p:nvPr/>
        </p:nvSpPr>
        <p:spPr>
          <a:xfrm>
            <a:off x="755576" y="2420888"/>
            <a:ext cx="7811715" cy="264687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hr-HR" sz="16600" dirty="0" smtClean="0">
                <a:solidFill>
                  <a:schemeClr val="accent6">
                    <a:lumMod val="50000"/>
                  </a:schemeClr>
                </a:solidFill>
              </a:rPr>
              <a:t>THE END </a:t>
            </a:r>
            <a:endParaRPr lang="hr-HR" sz="16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4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262476" y="435076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Jednog </a:t>
            </a:r>
            <a:r>
              <a:rPr lang="hr-HR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lijepog</a:t>
            </a:r>
            <a:r>
              <a:rPr lang="hr-H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dana ...</a:t>
            </a:r>
            <a:endParaRPr lang="hr-H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55" name="Grupa 54"/>
          <p:cNvGrpSpPr/>
          <p:nvPr/>
        </p:nvGrpSpPr>
        <p:grpSpPr>
          <a:xfrm>
            <a:off x="125864" y="2957969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Elipsasti oblačić 66"/>
          <p:cNvSpPr/>
          <p:nvPr/>
        </p:nvSpPr>
        <p:spPr>
          <a:xfrm>
            <a:off x="1438963" y="1628800"/>
            <a:ext cx="1448184" cy="118515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Kuda da skrenem??</a:t>
            </a:r>
            <a:endParaRPr lang="hr-HR" dirty="0"/>
          </a:p>
        </p:txBody>
      </p: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7582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-6765" y="2882518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17" name="Grupa 16"/>
          <p:cNvGrpSpPr/>
          <p:nvPr/>
        </p:nvGrpSpPr>
        <p:grpSpPr>
          <a:xfrm>
            <a:off x="2820351" y="1993385"/>
            <a:ext cx="3097213" cy="3998810"/>
            <a:chOff x="2820351" y="1993385"/>
            <a:chExt cx="3097213" cy="399881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351" y="2845770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41580" y="199338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633903" y="1188337"/>
            <a:ext cx="2497937" cy="136285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Idem kod svog  dobrog prijatelja,Djeda Mraza. </a:t>
            </a:r>
            <a:r>
              <a:rPr lang="hr-HR" dirty="0" smtClean="0">
                <a:sym typeface="Wingdings" pitchFamily="2" charset="2"/>
              </a:rPr>
              <a:t></a:t>
            </a:r>
          </a:p>
          <a:p>
            <a:pPr algn="ctr"/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16" name="Elipsasti oblačić 15"/>
          <p:cNvSpPr/>
          <p:nvPr/>
        </p:nvSpPr>
        <p:spPr>
          <a:xfrm>
            <a:off x="4202800" y="423514"/>
            <a:ext cx="2108787" cy="135420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Ej, kuda si krenuo? 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350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-6765" y="2882518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2820351" y="1985655"/>
            <a:ext cx="3097213" cy="4006540"/>
            <a:chOff x="2820351" y="1985655"/>
            <a:chExt cx="3097213" cy="400654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351" y="2845770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1225220" y="1740913"/>
            <a:ext cx="1906620" cy="95836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 smtClean="0">
              <a:sym typeface="Wingdings" pitchFamily="2" charset="2"/>
            </a:endParaRPr>
          </a:p>
          <a:p>
            <a:pPr algn="ctr"/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smtClean="0"/>
              <a:t> </a:t>
            </a:r>
            <a:r>
              <a:rPr lang="hr-HR" dirty="0" err="1" smtClean="0"/>
              <a:t>Ok</a:t>
            </a:r>
            <a:r>
              <a:rPr lang="hr-HR" dirty="0" smtClean="0"/>
              <a:t>. Bok! </a:t>
            </a:r>
            <a:endParaRPr lang="hr-HR" dirty="0"/>
          </a:p>
        </p:txBody>
      </p:sp>
      <p:sp>
        <p:nvSpPr>
          <p:cNvPr id="16" name="Elipsasti oblačić 15"/>
          <p:cNvSpPr/>
          <p:nvPr/>
        </p:nvSpPr>
        <p:spPr>
          <a:xfrm>
            <a:off x="4202800" y="423514"/>
            <a:ext cx="2108787" cy="135420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Super! Idi ne želim te zadržavati. 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114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3404172" y="2823653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-73820" y="1950700"/>
            <a:ext cx="3097213" cy="4045689"/>
            <a:chOff x="2779671" y="1985655"/>
            <a:chExt cx="3097213" cy="404568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671" y="2884919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1116773" y="493131"/>
            <a:ext cx="1906620" cy="95836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ym typeface="Wingdings" pitchFamily="2" charset="2"/>
              </a:rPr>
              <a:t>Reci. Pomoći ću ti. </a:t>
            </a:r>
          </a:p>
        </p:txBody>
      </p:sp>
      <p:sp>
        <p:nvSpPr>
          <p:cNvPr id="16" name="Elipsasti oblačić 15"/>
          <p:cNvSpPr/>
          <p:nvPr/>
        </p:nvSpPr>
        <p:spPr>
          <a:xfrm>
            <a:off x="4202800" y="423514"/>
            <a:ext cx="2108787" cy="135420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Samo imam mali problem.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883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3404172" y="2823653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-73820" y="1950700"/>
            <a:ext cx="3097213" cy="4045689"/>
            <a:chOff x="2779671" y="1985655"/>
            <a:chExt cx="3097213" cy="404568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671" y="2884919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1633640" y="88233"/>
            <a:ext cx="2087075" cy="18055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ym typeface="Wingdings" pitchFamily="2" charset="2"/>
              </a:rPr>
              <a:t>Po pričama sam čula da bi trebao skrenuti desno. </a:t>
            </a:r>
          </a:p>
        </p:txBody>
      </p:sp>
      <p:sp>
        <p:nvSpPr>
          <p:cNvPr id="16" name="Elipsasti oblačić 15"/>
          <p:cNvSpPr/>
          <p:nvPr/>
        </p:nvSpPr>
        <p:spPr>
          <a:xfrm>
            <a:off x="4290621" y="455930"/>
            <a:ext cx="2108787" cy="135420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Ne znam gdje bi skrenuo.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708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3404172" y="2823653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0" y="1947277"/>
            <a:ext cx="3097213" cy="4045689"/>
            <a:chOff x="2779671" y="1985655"/>
            <a:chExt cx="3097213" cy="404568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671" y="2884919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1622647" y="188641"/>
            <a:ext cx="2252784" cy="181731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ym typeface="Wingdings" pitchFamily="2" charset="2"/>
              </a:rPr>
              <a:t>Ne!! Tamo je šuma „</a:t>
            </a:r>
            <a:r>
              <a:rPr lang="hr-HR" dirty="0" err="1" smtClean="0">
                <a:sym typeface="Wingdings" pitchFamily="2" charset="2"/>
              </a:rPr>
              <a:t>Krampus</a:t>
            </a:r>
            <a:r>
              <a:rPr lang="hr-HR" dirty="0" smtClean="0">
                <a:sym typeface="Wingdings" pitchFamily="2" charset="2"/>
              </a:rPr>
              <a:t> -bor”. Čula sam da je jako opasna!</a:t>
            </a:r>
          </a:p>
        </p:txBody>
      </p:sp>
      <p:sp>
        <p:nvSpPr>
          <p:cNvPr id="16" name="Elipsasti oblačić 15"/>
          <p:cNvSpPr/>
          <p:nvPr/>
        </p:nvSpPr>
        <p:spPr>
          <a:xfrm>
            <a:off x="4665623" y="448069"/>
            <a:ext cx="2382956" cy="187517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Ne vjerujem, mislim da bi trebao skrenuti lijevo.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3305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3404172" y="2823653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0" y="1947277"/>
            <a:ext cx="3097213" cy="4045689"/>
            <a:chOff x="2779671" y="1985655"/>
            <a:chExt cx="3097213" cy="404568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671" y="2884919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1622647" y="999891"/>
            <a:ext cx="2252784" cy="100605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ym typeface="Wingdings" pitchFamily="2" charset="2"/>
              </a:rPr>
              <a:t>Nemoj!!</a:t>
            </a:r>
          </a:p>
        </p:txBody>
      </p:sp>
      <p:sp>
        <p:nvSpPr>
          <p:cNvPr id="16" name="Elipsasti oblačić 15"/>
          <p:cNvSpPr/>
          <p:nvPr/>
        </p:nvSpPr>
        <p:spPr>
          <a:xfrm>
            <a:off x="4665623" y="448069"/>
            <a:ext cx="2382956" cy="187517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Ne, ne!! Ja sam siguran da bi trebao skrenuti lijevo.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427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upa 54"/>
          <p:cNvGrpSpPr/>
          <p:nvPr/>
        </p:nvGrpSpPr>
        <p:grpSpPr>
          <a:xfrm>
            <a:off x="3404172" y="2823653"/>
            <a:ext cx="3007568" cy="3120641"/>
            <a:chOff x="628328" y="2654655"/>
            <a:chExt cx="3007568" cy="3120641"/>
          </a:xfrm>
        </p:grpSpPr>
        <p:sp>
          <p:nvSpPr>
            <p:cNvPr id="5" name="Elipsa 4"/>
            <p:cNvSpPr/>
            <p:nvPr/>
          </p:nvSpPr>
          <p:spPr>
            <a:xfrm>
              <a:off x="1268996" y="4191120"/>
              <a:ext cx="1584176" cy="158417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Elipsa 5"/>
            <p:cNvSpPr/>
            <p:nvPr/>
          </p:nvSpPr>
          <p:spPr>
            <a:xfrm>
              <a:off x="1511660" y="3292923"/>
              <a:ext cx="1224136" cy="122413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Nasmiješeno lice 2"/>
            <p:cNvSpPr/>
            <p:nvPr/>
          </p:nvSpPr>
          <p:spPr>
            <a:xfrm>
              <a:off x="1593032" y="2654655"/>
              <a:ext cx="936104" cy="834663"/>
            </a:xfrm>
            <a:prstGeom prst="smileyFac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2032600" y="529047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Elipsa 23"/>
            <p:cNvSpPr/>
            <p:nvPr/>
          </p:nvSpPr>
          <p:spPr>
            <a:xfrm flipV="1">
              <a:off x="2032600" y="4983208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Elipsa 24"/>
            <p:cNvSpPr/>
            <p:nvPr/>
          </p:nvSpPr>
          <p:spPr>
            <a:xfrm>
              <a:off x="2032600" y="4653136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6" name="Elipsa 25"/>
            <p:cNvSpPr/>
            <p:nvPr/>
          </p:nvSpPr>
          <p:spPr>
            <a:xfrm>
              <a:off x="2049635" y="4055667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Elipsa 26"/>
            <p:cNvSpPr/>
            <p:nvPr/>
          </p:nvSpPr>
          <p:spPr>
            <a:xfrm>
              <a:off x="2032600" y="3645024"/>
              <a:ext cx="17065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0" name="Ravni poveznik 29"/>
            <p:cNvCxnSpPr/>
            <p:nvPr/>
          </p:nvCxnSpPr>
          <p:spPr>
            <a:xfrm flipH="1" flipV="1">
              <a:off x="952364" y="3489317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flipV="1">
              <a:off x="2734932" y="3491403"/>
              <a:ext cx="540060" cy="45125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 flipH="1">
              <a:off x="3249654" y="3131543"/>
              <a:ext cx="231130" cy="370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 flipV="1">
              <a:off x="3274992" y="3453734"/>
              <a:ext cx="360904" cy="472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3141642" y="3036402"/>
              <a:ext cx="108012" cy="4651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844352" y="3036402"/>
              <a:ext cx="108012" cy="4529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636921" y="3201286"/>
              <a:ext cx="326085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628328" y="3453734"/>
              <a:ext cx="3240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Dijagram toka: Ručni unos 53"/>
          <p:cNvSpPr/>
          <p:nvPr/>
        </p:nvSpPr>
        <p:spPr>
          <a:xfrm>
            <a:off x="0" y="5775296"/>
            <a:ext cx="9144000" cy="1082704"/>
          </a:xfrm>
          <a:prstGeom prst="flowChartManualInpu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9" name="Ravni poveznik 58"/>
          <p:cNvCxnSpPr/>
          <p:nvPr/>
        </p:nvCxnSpPr>
        <p:spPr>
          <a:xfrm flipV="1">
            <a:off x="7236296" y="3140968"/>
            <a:ext cx="0" cy="2634328"/>
          </a:xfrm>
          <a:prstGeom prst="lin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Ravni poveznik sa strelicom 65"/>
          <p:cNvCxnSpPr/>
          <p:nvPr/>
        </p:nvCxnSpPr>
        <p:spPr>
          <a:xfrm>
            <a:off x="6228184" y="3161773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Zvijezda sa 7 krakova 69"/>
          <p:cNvSpPr/>
          <p:nvPr/>
        </p:nvSpPr>
        <p:spPr>
          <a:xfrm>
            <a:off x="5286520" y="52225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0" name="Zvijezda sa 7 krakova 79"/>
          <p:cNvSpPr/>
          <p:nvPr/>
        </p:nvSpPr>
        <p:spPr>
          <a:xfrm>
            <a:off x="4788024" y="1656268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1" name="Zvijezda sa 7 krakova 80"/>
          <p:cNvSpPr/>
          <p:nvPr/>
        </p:nvSpPr>
        <p:spPr>
          <a:xfrm>
            <a:off x="5746545" y="2466550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2" name="Zvijezda sa 7 krakova 81"/>
          <p:cNvSpPr/>
          <p:nvPr/>
        </p:nvSpPr>
        <p:spPr>
          <a:xfrm>
            <a:off x="793172" y="1810133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3" name="Zvijezda sa 7 krakova 82"/>
          <p:cNvSpPr/>
          <p:nvPr/>
        </p:nvSpPr>
        <p:spPr>
          <a:xfrm>
            <a:off x="6693768" y="218473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5" name="Zvijezda sa 7 krakova 84"/>
          <p:cNvSpPr/>
          <p:nvPr/>
        </p:nvSpPr>
        <p:spPr>
          <a:xfrm>
            <a:off x="7668344" y="756289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6" name="Zvijezda sa 7 krakova 85"/>
          <p:cNvSpPr/>
          <p:nvPr/>
        </p:nvSpPr>
        <p:spPr>
          <a:xfrm>
            <a:off x="3832951" y="2335172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7" name="Zvijezda sa 7 krakova 86"/>
          <p:cNvSpPr/>
          <p:nvPr/>
        </p:nvSpPr>
        <p:spPr>
          <a:xfrm>
            <a:off x="4572000" y="5678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  <p:sp>
        <p:nvSpPr>
          <p:cNvPr id="88" name="Zvijezda sa 7 krakova 87"/>
          <p:cNvSpPr/>
          <p:nvPr/>
        </p:nvSpPr>
        <p:spPr>
          <a:xfrm>
            <a:off x="6261720" y="459695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9" name="Zvijezda sa 7 krakova 88"/>
          <p:cNvSpPr/>
          <p:nvPr/>
        </p:nvSpPr>
        <p:spPr>
          <a:xfrm>
            <a:off x="7640100" y="2082667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0" name="Zvijezda sa 7 krakova 89"/>
          <p:cNvSpPr/>
          <p:nvPr/>
        </p:nvSpPr>
        <p:spPr>
          <a:xfrm>
            <a:off x="3770752" y="1440244"/>
            <a:ext cx="432048" cy="4320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2" name="Zvijezda sa 7 krakova 91"/>
          <p:cNvSpPr/>
          <p:nvPr/>
        </p:nvSpPr>
        <p:spPr>
          <a:xfrm>
            <a:off x="3940963" y="2466550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3" name="Zvijezda sa 7 krakova 92"/>
          <p:cNvSpPr/>
          <p:nvPr/>
        </p:nvSpPr>
        <p:spPr>
          <a:xfrm>
            <a:off x="3875431" y="1571622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4" name="Zvijezda sa 7 krakova 93"/>
          <p:cNvSpPr/>
          <p:nvPr/>
        </p:nvSpPr>
        <p:spPr>
          <a:xfrm>
            <a:off x="4896036" y="1777216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5" name="Zvijezda sa 7 krakova 94"/>
          <p:cNvSpPr/>
          <p:nvPr/>
        </p:nvSpPr>
        <p:spPr>
          <a:xfrm>
            <a:off x="901184" y="1947277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8" name="Zvijezda sa 7 krakova 97"/>
          <p:cNvSpPr/>
          <p:nvPr/>
        </p:nvSpPr>
        <p:spPr>
          <a:xfrm>
            <a:off x="6801780" y="2345217"/>
            <a:ext cx="216024" cy="169291"/>
          </a:xfrm>
          <a:prstGeom prst="star7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9" name="Zvijezda sa 7 krakova 98"/>
          <p:cNvSpPr/>
          <p:nvPr/>
        </p:nvSpPr>
        <p:spPr>
          <a:xfrm>
            <a:off x="4680012" y="699222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00" name="Zvijezda sa 7 krakova 99"/>
          <p:cNvSpPr/>
          <p:nvPr/>
        </p:nvSpPr>
        <p:spPr>
          <a:xfrm>
            <a:off x="5394532" y="653636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1" name="Zvijezda sa 7 krakova 100"/>
          <p:cNvSpPr/>
          <p:nvPr/>
        </p:nvSpPr>
        <p:spPr>
          <a:xfrm>
            <a:off x="6369732" y="617514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2" name="Zvijezda sa 7 krakova 101"/>
          <p:cNvSpPr/>
          <p:nvPr/>
        </p:nvSpPr>
        <p:spPr>
          <a:xfrm>
            <a:off x="7748112" y="906368"/>
            <a:ext cx="216024" cy="169291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3" name="Zvijezda sa 7 krakova 102"/>
          <p:cNvSpPr/>
          <p:nvPr/>
        </p:nvSpPr>
        <p:spPr>
          <a:xfrm>
            <a:off x="7696053" y="2184733"/>
            <a:ext cx="320142" cy="21602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4" name="Zvijezda sa 7 krakova 103"/>
          <p:cNvSpPr/>
          <p:nvPr/>
        </p:nvSpPr>
        <p:spPr>
          <a:xfrm>
            <a:off x="5835320" y="2606133"/>
            <a:ext cx="216024" cy="169291"/>
          </a:xfrm>
          <a:prstGeom prst="star7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grpSp>
        <p:nvGrpSpPr>
          <p:cNvPr id="2" name="Grupa 1"/>
          <p:cNvGrpSpPr/>
          <p:nvPr/>
        </p:nvGrpSpPr>
        <p:grpSpPr>
          <a:xfrm>
            <a:off x="0" y="1947277"/>
            <a:ext cx="3097213" cy="4045689"/>
            <a:chOff x="2779671" y="1985655"/>
            <a:chExt cx="3097213" cy="404568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671" y="2884919"/>
              <a:ext cx="3097213" cy="314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upa 13"/>
            <p:cNvGrpSpPr/>
            <p:nvPr/>
          </p:nvGrpSpPr>
          <p:grpSpPr>
            <a:xfrm>
              <a:off x="3731713" y="1985655"/>
              <a:ext cx="850547" cy="872953"/>
              <a:chOff x="3770752" y="2042993"/>
              <a:chExt cx="850547" cy="872953"/>
            </a:xfrm>
            <a:solidFill>
              <a:srgbClr val="C00000"/>
            </a:solidFill>
          </p:grpSpPr>
          <p:sp>
            <p:nvSpPr>
              <p:cNvPr id="11" name="Pravokutnik 10"/>
              <p:cNvSpPr/>
              <p:nvPr/>
            </p:nvSpPr>
            <p:spPr>
              <a:xfrm>
                <a:off x="3990262" y="2043505"/>
                <a:ext cx="631037" cy="87244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dirty="0" smtClean="0"/>
                  <a:t>                              </a:t>
                </a:r>
                <a:endParaRPr lang="hr-HR" dirty="0"/>
              </a:p>
            </p:txBody>
          </p:sp>
          <p:sp>
            <p:nvSpPr>
              <p:cNvPr id="12" name="Poluokvir 11"/>
              <p:cNvSpPr/>
              <p:nvPr/>
            </p:nvSpPr>
            <p:spPr>
              <a:xfrm>
                <a:off x="3770752" y="2042993"/>
                <a:ext cx="241826" cy="773737"/>
              </a:xfrm>
              <a:prstGeom prst="halfFram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  <a:p>
                <a:pPr algn="ctr"/>
                <a:endParaRPr lang="hr-HR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hr-H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" name="Elipsasti oblačić 14"/>
          <p:cNvSpPr/>
          <p:nvPr/>
        </p:nvSpPr>
        <p:spPr>
          <a:xfrm>
            <a:off x="1735583" y="134765"/>
            <a:ext cx="2529416" cy="198180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ym typeface="Wingdings" pitchFamily="2" charset="2"/>
              </a:rPr>
              <a:t>Kako si samo tvrdoglav!! Dobro, dobro! Idi gdje hoćeš, samo nemoj reći da te nisam upozorila!</a:t>
            </a:r>
          </a:p>
        </p:txBody>
      </p:sp>
      <p:sp>
        <p:nvSpPr>
          <p:cNvPr id="16" name="Elipsasti oblačić 15"/>
          <p:cNvSpPr/>
          <p:nvPr/>
        </p:nvSpPr>
        <p:spPr>
          <a:xfrm>
            <a:off x="4665623" y="448069"/>
            <a:ext cx="2382956" cy="187517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Idem, ne smijem kasniti! Bok.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808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245</Words>
  <Application>Microsoft Office PowerPoint</Application>
  <PresentationFormat>Prikaz na zaslonu (4:3)</PresentationFormat>
  <Paragraphs>148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Tema sustava Office</vt:lpstr>
      <vt:lpstr>Snježna hoorroorr priča  Snjegović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Učenik</dc:creator>
  <cp:lastModifiedBy>Učenik</cp:lastModifiedBy>
  <cp:revision>15</cp:revision>
  <dcterms:created xsi:type="dcterms:W3CDTF">2014-12-15T11:00:30Z</dcterms:created>
  <dcterms:modified xsi:type="dcterms:W3CDTF">2015-01-19T18:02:10Z</dcterms:modified>
</cp:coreProperties>
</file>