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3BB3-90DC-4E8B-990C-70D66CCBF316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1648-A975-4F9B-9304-49D03AC33F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3838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3BB3-90DC-4E8B-990C-70D66CCBF316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1648-A975-4F9B-9304-49D03AC33F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486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3BB3-90DC-4E8B-990C-70D66CCBF316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1648-A975-4F9B-9304-49D03AC33F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012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3BB3-90DC-4E8B-990C-70D66CCBF316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1648-A975-4F9B-9304-49D03AC33F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36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3BB3-90DC-4E8B-990C-70D66CCBF316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1648-A975-4F9B-9304-49D03AC33F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5417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3BB3-90DC-4E8B-990C-70D66CCBF316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1648-A975-4F9B-9304-49D03AC33F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296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3BB3-90DC-4E8B-990C-70D66CCBF316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1648-A975-4F9B-9304-49D03AC33F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8379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3BB3-90DC-4E8B-990C-70D66CCBF316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1648-A975-4F9B-9304-49D03AC33F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09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3BB3-90DC-4E8B-990C-70D66CCBF316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1648-A975-4F9B-9304-49D03AC33F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8971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3BB3-90DC-4E8B-990C-70D66CCBF316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1648-A975-4F9B-9304-49D03AC33F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617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3BB3-90DC-4E8B-990C-70D66CCBF316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1648-A975-4F9B-9304-49D03AC33F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311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93BB3-90DC-4E8B-990C-70D66CCBF316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F1648-A975-4F9B-9304-49D03AC33F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614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://hr.wikipedia.org/wiki/Dalmacij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r.wikipedia.org/wiki/18._stolje%C4%87e" TargetMode="External"/><Relationship Id="rId5" Type="http://schemas.openxmlformats.org/officeDocument/2006/relationships/hyperlink" Target="http://hr.wikipedia.org/wiki/10._stolje%C4%87e" TargetMode="External"/><Relationship Id="rId4" Type="http://schemas.openxmlformats.org/officeDocument/2006/relationships/hyperlink" Target="http://hr.wikipedia.org/wiki/Kni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/index.php?title=Kninsko_polje&amp;action=edit&amp;redlink=1" TargetMode="External"/><Relationship Id="rId7" Type="http://schemas.openxmlformats.org/officeDocument/2006/relationships/hyperlink" Target="http://hr.wikipedia.org/wiki/Hidroelektrana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r.wikipedia.org/wiki/Sedra" TargetMode="External"/><Relationship Id="rId5" Type="http://schemas.openxmlformats.org/officeDocument/2006/relationships/hyperlink" Target="http://hr.wikipedia.org/wiki/Krka" TargetMode="External"/><Relationship Id="rId4" Type="http://schemas.openxmlformats.org/officeDocument/2006/relationships/hyperlink" Target="http://hr.wikipedia.org/wiki/Kr%C4%8Di%C4%87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7772400" cy="3530823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hr-HR" sz="9600" dirty="0" smtClean="0"/>
              <a:t>Knin</a:t>
            </a:r>
            <a:endParaRPr lang="hr-HR" sz="9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 flipH="1" flipV="1">
            <a:off x="7772398" y="5638798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45167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Oslobođenje grada </a:t>
            </a:r>
            <a:r>
              <a:rPr lang="hr-HR" dirty="0" err="1" smtClean="0"/>
              <a:t>knina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5.8 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60848"/>
            <a:ext cx="6466947" cy="43550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Marko Perkovi_ Thompson - Bojma _avoglave (spo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39280" y="1484784"/>
            <a:ext cx="304800" cy="30480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1043608" y="4149080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"Oluja" je počela 4. kolovoza 1995. u pet sati ujutro i najavila je kraj srpske okupacije, koja je počela u ljeto 1990. blokadom hrvatskih prometnica, a s vremenom je prerasla u zvjerske napade na hrvatske gradove i sela te ubijanje i protjerivanje nesrpskog stanovništva, u čemu je srpskim paravojnim postrojbama uvelike pomagala JNA.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3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962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Kninska tvrđava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329677" cy="4525963"/>
          </a:xfrm>
        </p:spPr>
      </p:pic>
      <p:sp>
        <p:nvSpPr>
          <p:cNvPr id="5" name="TekstniOkvir 4"/>
          <p:cNvSpPr txBox="1"/>
          <p:nvPr/>
        </p:nvSpPr>
        <p:spPr>
          <a:xfrm>
            <a:off x="0" y="4653136"/>
            <a:ext cx="561662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dirty="0" smtClean="0"/>
              <a:t>Zapadno od </a:t>
            </a:r>
            <a:r>
              <a:rPr lang="vi-VN" dirty="0" smtClean="0">
                <a:hlinkClick r:id="rId4" tooltip="Knin"/>
              </a:rPr>
              <a:t>Knina</a:t>
            </a:r>
            <a:r>
              <a:rPr lang="vi-VN" dirty="0" smtClean="0"/>
              <a:t> uzdiže se srednjovjekovna tvrđava podignuta sredinom </a:t>
            </a:r>
            <a:r>
              <a:rPr lang="vi-VN" dirty="0" smtClean="0">
                <a:hlinkClick r:id="rId5" tooltip="10. stoljeće"/>
              </a:rPr>
              <a:t>10. stoljeća</a:t>
            </a:r>
            <a:r>
              <a:rPr lang="vi-VN" dirty="0" smtClean="0"/>
              <a:t> konačni je izgled dobila početkom </a:t>
            </a:r>
            <a:r>
              <a:rPr lang="vi-VN" dirty="0" smtClean="0">
                <a:hlinkClick r:id="rId6" tooltip="18. stoljeće"/>
              </a:rPr>
              <a:t>18. stoljeća</a:t>
            </a:r>
            <a:r>
              <a:rPr lang="vi-VN" dirty="0" smtClean="0"/>
              <a:t>., kada je umjetnim prosjekom odijeljena od brda Spas koje se na nju nadovezuje sa sjeverne strane. </a:t>
            </a:r>
            <a:r>
              <a:rPr lang="vi-VN" b="1" dirty="0" smtClean="0"/>
              <a:t>Tvrđava</a:t>
            </a:r>
            <a:r>
              <a:rPr lang="vi-VN" dirty="0" smtClean="0"/>
              <a:t> je jedna od najvećih fortifikacijskih građevina u </a:t>
            </a:r>
            <a:r>
              <a:rPr lang="vi-VN" dirty="0" smtClean="0">
                <a:hlinkClick r:id="rId7" tooltip="Dalmacija"/>
              </a:rPr>
              <a:t>Dalmaciji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67679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b/bc/Krcic_Knin_Croat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" y="-39855"/>
            <a:ext cx="9142753" cy="687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Krčić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b="1" dirty="0" smtClean="0"/>
              <a:t>Slap Krčić</a:t>
            </a:r>
            <a:r>
              <a:rPr lang="vi-VN" dirty="0" smtClean="0"/>
              <a:t> je 22 metara visok vodopad na sjeveru </a:t>
            </a:r>
            <a:r>
              <a:rPr lang="vi-VN" dirty="0" smtClean="0">
                <a:hlinkClick r:id="rId3" tooltip="Kninsko polje (stranica ne postoji)"/>
              </a:rPr>
              <a:t>kninskog polja</a:t>
            </a:r>
            <a:r>
              <a:rPr lang="vi-VN" dirty="0" smtClean="0"/>
              <a:t> kojim se rijeka </a:t>
            </a:r>
            <a:r>
              <a:rPr lang="vi-VN" dirty="0" smtClean="0">
                <a:hlinkClick r:id="rId4" tooltip="Krčić"/>
              </a:rPr>
              <a:t>Krčić</a:t>
            </a:r>
            <a:r>
              <a:rPr lang="vi-VN" dirty="0" smtClean="0"/>
              <a:t> obrušava u </a:t>
            </a:r>
            <a:r>
              <a:rPr lang="vi-VN" dirty="0" smtClean="0">
                <a:hlinkClick r:id="rId5" tooltip="Krka"/>
              </a:rPr>
              <a:t>Krku</a:t>
            </a:r>
            <a:r>
              <a:rPr lang="vi-VN" dirty="0" smtClean="0"/>
              <a:t>. Nazivaju ga još i "Veliki buk" i "Topoljski buk". Slap Krčić je nakon miniranja, pregrađivanja, izrade komore u njegovoj </a:t>
            </a:r>
            <a:r>
              <a:rPr lang="vi-VN" dirty="0" smtClean="0">
                <a:hlinkClick r:id="rId6" tooltip="Sedra"/>
              </a:rPr>
              <a:t>sedrenoj</a:t>
            </a:r>
            <a:r>
              <a:rPr lang="vi-VN" dirty="0" smtClean="0"/>
              <a:t> brani i "pokušaja" da se izradi </a:t>
            </a:r>
            <a:r>
              <a:rPr lang="vi-VN" dirty="0" smtClean="0">
                <a:hlinkClick r:id="rId7" tooltip="Hidroelektrana"/>
              </a:rPr>
              <a:t>hidroelektrana</a:t>
            </a:r>
            <a:r>
              <a:rPr lang="vi-VN" dirty="0" smtClean="0"/>
              <a:t>, sveden je na povremeni slap iznad samog izvora rijeke </a:t>
            </a:r>
            <a:r>
              <a:rPr lang="vi-VN" dirty="0" smtClean="0">
                <a:hlinkClick r:id="rId5" tooltip="Krka"/>
              </a:rPr>
              <a:t>Krke</a:t>
            </a:r>
            <a:r>
              <a:rPr lang="vi-VN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06704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hr-HR" dirty="0" smtClean="0"/>
              <a:t>Najbolji kafići i restorani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r-HR" dirty="0" smtClean="0"/>
              <a:t>               Next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               Tenen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               Havana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               Caffe bar Squere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               Jazz caffe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 </a:t>
            </a:r>
            <a:r>
              <a:rPr lang="hr-HR" dirty="0" smtClean="0"/>
              <a:t>              Šime i joso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99777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Happy Knin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7121764" cy="53413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kstniOkvir 4"/>
          <p:cNvSpPr txBox="1"/>
          <p:nvPr/>
        </p:nvSpPr>
        <p:spPr>
          <a:xfrm>
            <a:off x="1979712" y="1484783"/>
            <a:ext cx="52200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solidFill>
                  <a:schemeClr val="bg1"/>
                </a:solidFill>
              </a:rPr>
              <a:t>Posto je mnogo gradova snimalo  spot na pjesmu Happy od Pharrell Williams tako smo i mi :D  </a:t>
            </a:r>
            <a:endParaRPr lang="hr-H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99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223</Words>
  <Application>Microsoft Office PowerPoint</Application>
  <PresentationFormat>Prikaz na zaslonu (4:3)</PresentationFormat>
  <Paragraphs>16</Paragraphs>
  <Slides>6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Tema sustava Office</vt:lpstr>
      <vt:lpstr>Knin</vt:lpstr>
      <vt:lpstr>Oslobođenje grada knina 5.8 </vt:lpstr>
      <vt:lpstr>Kninska tvrđava</vt:lpstr>
      <vt:lpstr>Krčić</vt:lpstr>
      <vt:lpstr>Najbolji kafići i restorani</vt:lpstr>
      <vt:lpstr>Happy Knin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Učenik</dc:creator>
  <cp:lastModifiedBy>Učenik</cp:lastModifiedBy>
  <cp:revision>6</cp:revision>
  <dcterms:created xsi:type="dcterms:W3CDTF">2015-05-05T16:24:42Z</dcterms:created>
  <dcterms:modified xsi:type="dcterms:W3CDTF">2015-05-12T09:52:37Z</dcterms:modified>
</cp:coreProperties>
</file>