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  <p:sldMasterId id="2147483768" r:id="rId3"/>
    <p:sldMasterId id="2147483780" r:id="rId4"/>
    <p:sldMasterId id="2147483792" r:id="rId5"/>
    <p:sldMasterId id="2147483828" r:id="rId6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r-H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ikonu da biste dodali  sliku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77324B-7FF8-4462-97E2-41226F78B16F}" type="datetimeFigureOut">
              <a:rPr lang="hr-HR" smtClean="0"/>
              <a:t>20.5.2015.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BADE07-6D3B-4953-AF4C-029476436B0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Šetnja Kninom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Anamaria</a:t>
            </a:r>
            <a:r>
              <a:rPr lang="hr-HR" dirty="0" smtClean="0"/>
              <a:t> Sekulić 6.c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48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Krka</a:t>
            </a:r>
            <a:endParaRPr lang="hr-HR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772816"/>
            <a:ext cx="8676456" cy="5085184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Krka je jedna od najljepših europskih rijeka. Krka ima 2 </a:t>
            </a:r>
            <a:r>
              <a:rPr lang="hr-HR" dirty="0" err="1" smtClean="0"/>
              <a:t>sutoka</a:t>
            </a:r>
            <a:r>
              <a:rPr lang="hr-HR" dirty="0" smtClean="0"/>
              <a:t>, 5 pritoka, 7 slapova i 11 jezera. U njenim vodama, močvarama, jezerima, kanjonima i na obalama živi 222 vrste ptica, 8 vrsta vodozemaca, 19 vrsta gmazova, 18 vrsta netopira, 10 vrsta zmija, 46 vrsta sisavaca, 9 vrsta zvijeri, 3 vrste kornjača, 6 vrsta guštera, 8 vrsta žaba, 101 vrsta kornjaša, 860 vrsta biljaka te 18 vrsta slatkovodnih riba od kojih je čak 10 endemskih.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87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>
                <a:solidFill>
                  <a:srgbClr val="00FFFF"/>
                </a:solidFill>
                <a:latin typeface="Berlin Sans FB Demi" pitchFamily="34" charset="0"/>
              </a:rPr>
              <a:t>Krčić</a:t>
            </a:r>
            <a:endParaRPr lang="hr-HR" dirty="0">
              <a:solidFill>
                <a:srgbClr val="00FFFF"/>
              </a:solidFill>
              <a:latin typeface="Berlin Sans FB Dem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9" y="1340767"/>
            <a:ext cx="7128792" cy="2448273"/>
          </a:xfrm>
        </p:spPr>
        <p:txBody>
          <a:bodyPr/>
          <a:lstStyle/>
          <a:p>
            <a:pPr marL="0" indent="0">
              <a:buNone/>
            </a:pPr>
            <a:r>
              <a:rPr lang="hr-HR" dirty="0" err="1" smtClean="0"/>
              <a:t>Krčić</a:t>
            </a:r>
            <a:r>
              <a:rPr lang="hr-HR" dirty="0" smtClean="0"/>
              <a:t> je nešto manje od 20 km dug i prva je </a:t>
            </a:r>
            <a:r>
              <a:rPr lang="hr-HR" dirty="0" err="1"/>
              <a:t>K</a:t>
            </a:r>
            <a:r>
              <a:rPr lang="hr-HR" dirty="0" err="1" smtClean="0"/>
              <a:t>rkina</a:t>
            </a:r>
            <a:r>
              <a:rPr lang="hr-HR" dirty="0" smtClean="0"/>
              <a:t> pritoka. Slap je visok 22 m, širok je 30, a dug 21 m i ima samo jednu kaskadu. Izvor mu je na krškim vrelima na južnim padinama Dinare.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601113" cy="2704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3096344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22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Dinara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Dinara je masiv dugačak 20 i širok 1 km te ujedno najviši hrvatski vrh (1831 m). Dinara je prva hrvatska planina dokazanih prirodnih ljepota i posebnih estetskih doživljaja.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41625"/>
            <a:ext cx="3312368" cy="221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41624"/>
            <a:ext cx="2955033" cy="221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6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Century Schoolbook" pitchFamily="18" charset="0"/>
              </a:rPr>
              <a:t>Tvrđava</a:t>
            </a:r>
            <a:endParaRPr lang="hr-HR" dirty="0">
              <a:latin typeface="Century Schoolbook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Tvrđava se počela graditi u 9 st. U njoj je stolovao kralj Dmitar Zvonimir. Tvrđava se nalazi na 345 m nadmorske visine i na visini od 100 m iznad grada Knina, duga je 470 m, a na najvišem dijelu široka 110 m.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85011"/>
            <a:ext cx="3168402" cy="2273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21088"/>
            <a:ext cx="3456384" cy="2477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691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Jokerman" pitchFamily="82" charset="0"/>
              </a:rPr>
              <a:t>Oluja</a:t>
            </a:r>
            <a:endParaRPr lang="hr-HR" dirty="0">
              <a:latin typeface="Jokerman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 zoru 4. kolovoza 1995 točno u pet sati počela je operacija Oluja.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Proslava se slavi u Kninu i ljudi se na taj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prisjećaju svojih branitelja. Tada je Knin oslobođen okupacije.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95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amnati krov">
  <a:themeElements>
    <a:clrScheme name="Slamnati krov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TC102455596[[fn=Proljeće]]</Template>
  <TotalTime>104</TotalTime>
  <Words>263</Words>
  <Application>Microsoft Office PowerPoint</Application>
  <PresentationFormat>Prikaz na zaslonu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Naslovi slajdova</vt:lpstr>
      </vt:variant>
      <vt:variant>
        <vt:i4>6</vt:i4>
      </vt:variant>
    </vt:vector>
  </HeadingPairs>
  <TitlesOfParts>
    <vt:vector size="12" baseType="lpstr">
      <vt:lpstr>Tijek</vt:lpstr>
      <vt:lpstr>Vrh</vt:lpstr>
      <vt:lpstr>Visoka moda</vt:lpstr>
      <vt:lpstr>Oduševljenje</vt:lpstr>
      <vt:lpstr>Bogatstvo</vt:lpstr>
      <vt:lpstr>Slamnati krov</vt:lpstr>
      <vt:lpstr>Šetnja Kninom</vt:lpstr>
      <vt:lpstr>Krka</vt:lpstr>
      <vt:lpstr>Krčić</vt:lpstr>
      <vt:lpstr>Dinara</vt:lpstr>
      <vt:lpstr>Tvrđava</vt:lpstr>
      <vt:lpstr>Oluja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Šetnja Kninom</dc:title>
  <dc:creator>Učenik</dc:creator>
  <cp:lastModifiedBy>Učenik</cp:lastModifiedBy>
  <cp:revision>12</cp:revision>
  <dcterms:created xsi:type="dcterms:W3CDTF">2015-05-13T10:10:37Z</dcterms:created>
  <dcterms:modified xsi:type="dcterms:W3CDTF">2015-05-20T12:55:35Z</dcterms:modified>
</cp:coreProperties>
</file>