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  <p:sldMasterId id="2147483768" r:id="rId3"/>
    <p:sldMasterId id="2147483792" r:id="rId4"/>
  </p:sldMasterIdLst>
  <p:sldIdLst>
    <p:sldId id="256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103" autoAdjust="0"/>
    <p:restoredTop sz="94660"/>
  </p:normalViewPr>
  <p:slideViewPr>
    <p:cSldViewPr>
      <p:cViewPr varScale="1">
        <p:scale>
          <a:sx n="69" d="100"/>
          <a:sy n="69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159E5F6-7824-4828-B176-0855C8BA322D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15FFF23-6ECF-4442-9FFE-0A193FE2763C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hr-H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Matej </a:t>
            </a:r>
            <a:r>
              <a:rPr lang="hr-HR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miletović</a:t>
            </a:r>
            <a:r>
              <a:rPr lang="hr-H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6.d</a:t>
            </a:r>
            <a:endParaRPr lang="hr-HR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Šetnja Kninom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12858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Kninska tvrđava</a:t>
            </a:r>
            <a:endParaRPr lang="hr-HR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93096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vi-VN" dirty="0"/>
              <a:t>Zapadno od </a:t>
            </a:r>
            <a:r>
              <a:rPr lang="vi-VN" dirty="0" smtClean="0"/>
              <a:t>Kni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vi-VN" dirty="0"/>
              <a:t> uzdiže se srednjovjekovna tvrđava podignuta sredinom 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10. stoljeća.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dirty="0" smtClean="0"/>
              <a:t>onačni </a:t>
            </a:r>
            <a:r>
              <a:rPr lang="vi-VN" dirty="0"/>
              <a:t>je izgled dobila početkom 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18. stoljeća.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čenik\Downloads\tvrđ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74312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05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Dinara</a:t>
            </a:r>
            <a:endParaRPr lang="hr-H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zervirano mjesto sadržaja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Dinara je najviši vrh u Kninu visok 1831 m.</a:t>
            </a:r>
          </a:p>
          <a:p>
            <a:endParaRPr lang="hr-H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5832648" cy="345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00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Krčić</a:t>
            </a:r>
            <a:endParaRPr lang="hr-HR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Krčić</a:t>
            </a:r>
            <a:r>
              <a:rPr lang="hr-HR"/>
              <a:t> </a:t>
            </a:r>
            <a:r>
              <a:rPr lang="hr-HR" smtClean="0"/>
              <a:t>je rijeka,njezin </a:t>
            </a:r>
            <a:r>
              <a:rPr lang="hr-HR" dirty="0" smtClean="0"/>
              <a:t>tok završava u Kninskom polju,slap je visok 22 m.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35" y="3429000"/>
            <a:ext cx="4661941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9328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otekarska">
  <a:themeElements>
    <a:clrScheme name="Apotekars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ekars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ekars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otekarska">
  <a:themeElements>
    <a:clrScheme name="Apotekars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ekars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ekars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38</TotalTime>
  <Words>35</Words>
  <Application>Microsoft Office PowerPoint</Application>
  <PresentationFormat>Prikaz na zaslonu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Naslovi slajdova</vt:lpstr>
      </vt:variant>
      <vt:variant>
        <vt:i4>4</vt:i4>
      </vt:variant>
    </vt:vector>
  </HeadingPairs>
  <TitlesOfParts>
    <vt:vector size="8" baseType="lpstr">
      <vt:lpstr>1_Austin</vt:lpstr>
      <vt:lpstr>1_Apotekarska</vt:lpstr>
      <vt:lpstr>1_Bogatstvo</vt:lpstr>
      <vt:lpstr>Apotekarska</vt:lpstr>
      <vt:lpstr>Šetnja Kninom</vt:lpstr>
      <vt:lpstr>Kninska tvrđava</vt:lpstr>
      <vt:lpstr>Dinara</vt:lpstr>
      <vt:lpstr>Krčić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Šetnja Kninom</dc:title>
  <dc:creator>Učenik</dc:creator>
  <cp:lastModifiedBy>Učenik</cp:lastModifiedBy>
  <cp:revision>7</cp:revision>
  <dcterms:created xsi:type="dcterms:W3CDTF">2015-05-13T11:57:37Z</dcterms:created>
  <dcterms:modified xsi:type="dcterms:W3CDTF">2015-05-20T09:58:34Z</dcterms:modified>
</cp:coreProperties>
</file>