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AB7679-BA12-4D67-A2CF-F9D4B663B00B}" type="datetimeFigureOut">
              <a:rPr lang="hr-HR" smtClean="0"/>
              <a:t>13.5.2015.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D7AF10-9DF8-4EC8-A42A-CB486CAE460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Baskerville Old Face" pitchFamily="18" charset="0"/>
              </a:rPr>
              <a:t>ŠETNJA KNINOM</a:t>
            </a:r>
            <a:endParaRPr lang="hr-HR" dirty="0">
              <a:latin typeface="Baskerville Old Face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Obilježja o </a:t>
            </a:r>
            <a:r>
              <a:rPr lang="hr-HR" dirty="0"/>
              <a:t>K</a:t>
            </a:r>
            <a:r>
              <a:rPr lang="hr-HR" dirty="0" smtClean="0"/>
              <a:t>ninu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521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KNIN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Nosi ime takozvanog „Kraljevskog grada”</a:t>
            </a:r>
          </a:p>
          <a:p>
            <a:r>
              <a:rPr lang="hr-HR" dirty="0" smtClean="0"/>
              <a:t>Kroz Knin prolazi i rijeka Krka</a:t>
            </a:r>
          </a:p>
          <a:p>
            <a:r>
              <a:rPr lang="hr-HR" dirty="0" smtClean="0"/>
              <a:t>Ima oko 15,000 stanovnika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309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KNINSKA TVRĐAVA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Podignuta je u 10. stoljeću, a završena u 18. stoljeću</a:t>
            </a:r>
          </a:p>
          <a:p>
            <a:r>
              <a:rPr lang="hr-HR" dirty="0" smtClean="0"/>
              <a:t>Jedna od najvećih vojnih utvrda u Dalmaciji</a:t>
            </a:r>
          </a:p>
          <a:p>
            <a:r>
              <a:rPr lang="hr-HR" dirty="0" smtClean="0"/>
              <a:t>Nekadašnja utvrda kralja Dmitra Zvonimira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479901"/>
            <a:ext cx="3528392" cy="2646294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3040322" y="6167612"/>
            <a:ext cx="1983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Kninska tvrđava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483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14349" y="260648"/>
            <a:ext cx="7467600" cy="1143000"/>
          </a:xfrm>
        </p:spPr>
        <p:txBody>
          <a:bodyPr/>
          <a:lstStyle/>
          <a:p>
            <a:r>
              <a:rPr lang="hr-HR" dirty="0" smtClean="0"/>
              <a:t>PLANINA  DINARA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Granica između Republike Hrvatske i Bosne i Hercegovine</a:t>
            </a:r>
          </a:p>
          <a:p>
            <a:r>
              <a:rPr lang="hr-HR" dirty="0" smtClean="0"/>
              <a:t>Najviši vrh je Troglav dugačak 1913m</a:t>
            </a:r>
          </a:p>
          <a:p>
            <a:r>
              <a:rPr lang="hr-HR" dirty="0" smtClean="0"/>
              <a:t>Najviši vrh se nalazi u BiH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284984"/>
            <a:ext cx="4107780" cy="3089051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3779912" y="6438573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Dinara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59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RIJEKA KRKA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Dugačka je 73 km</a:t>
            </a:r>
          </a:p>
          <a:p>
            <a:r>
              <a:rPr lang="hr-HR" dirty="0" smtClean="0"/>
              <a:t>Izvire ispod </a:t>
            </a:r>
            <a:r>
              <a:rPr lang="hr-HR" dirty="0" err="1" smtClean="0"/>
              <a:t>Krčića</a:t>
            </a:r>
            <a:endParaRPr lang="hr-HR" dirty="0" smtClean="0"/>
          </a:p>
          <a:p>
            <a:r>
              <a:rPr lang="hr-HR" dirty="0" smtClean="0"/>
              <a:t>Ima 7 slapova, ali najpoznatiji je Skradinski buk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068960"/>
            <a:ext cx="3960440" cy="2970330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3261282" y="6066399"/>
            <a:ext cx="1829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Skradinski buk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444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1846" y="260648"/>
            <a:ext cx="7467600" cy="1143000"/>
          </a:xfrm>
        </p:spPr>
        <p:txBody>
          <a:bodyPr/>
          <a:lstStyle/>
          <a:p>
            <a:r>
              <a:rPr lang="hr-HR" dirty="0" smtClean="0"/>
              <a:t>SLAP  KRČIĆ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Visok je 22m</a:t>
            </a:r>
          </a:p>
          <a:p>
            <a:r>
              <a:rPr lang="hr-HR" dirty="0" smtClean="0"/>
              <a:t>Još nosi ime  „Veliki buk” i „</a:t>
            </a:r>
            <a:r>
              <a:rPr lang="hr-HR" dirty="0" err="1" smtClean="0"/>
              <a:t>Topoljski</a:t>
            </a:r>
            <a:r>
              <a:rPr lang="hr-HR" dirty="0" smtClean="0"/>
              <a:t> buk”</a:t>
            </a:r>
          </a:p>
          <a:p>
            <a:r>
              <a:rPr lang="hr-HR" dirty="0" smtClean="0"/>
              <a:t>Postoje priče da će se na vrhu slapa izgraditi hidroelektrana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246900"/>
            <a:ext cx="4017235" cy="3012926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3491880" y="6597352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Slap </a:t>
            </a:r>
            <a:r>
              <a:rPr lang="hr-HR" dirty="0" err="1" smtClean="0"/>
              <a:t>Krčić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107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124</Words>
  <Application>Microsoft Office PowerPoint</Application>
  <PresentationFormat>Prikaz na zaslonu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Oriel</vt:lpstr>
      <vt:lpstr>ŠETNJA KNINOM</vt:lpstr>
      <vt:lpstr>KNIN</vt:lpstr>
      <vt:lpstr>KNINSKA TVRĐAVA</vt:lpstr>
      <vt:lpstr>PLANINA  DINARA</vt:lpstr>
      <vt:lpstr>RIJEKA KRKA</vt:lpstr>
      <vt:lpstr>SLAP  KRČIĆ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ŠETNJA KNINOM</dc:title>
  <dc:creator>Učenik</dc:creator>
  <cp:lastModifiedBy>Učenik</cp:lastModifiedBy>
  <cp:revision>8</cp:revision>
  <dcterms:created xsi:type="dcterms:W3CDTF">2015-05-13T11:56:32Z</dcterms:created>
  <dcterms:modified xsi:type="dcterms:W3CDTF">2015-05-13T12:58:00Z</dcterms:modified>
</cp:coreProperties>
</file>