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342E-D715-4B37-AC72-0C2BCA8D0532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C986B-DD5D-45F1-A27F-8EC56A81D1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63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C986B-DD5D-45F1-A27F-8EC56A81D15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69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436938-B6EB-4518-B991-01F8E0FDDC8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79B12BA-1081-4C62-B460-2D486C2FDE1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Šetnja Kninom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172200" cy="685800"/>
          </a:xfrm>
        </p:spPr>
        <p:txBody>
          <a:bodyPr/>
          <a:lstStyle/>
          <a:p>
            <a:r>
              <a:rPr lang="hr-HR" dirty="0" smtClean="0"/>
              <a:t>Izradio Nikola Anić-</a:t>
            </a:r>
            <a:r>
              <a:rPr lang="hr-HR" dirty="0" err="1" smtClean="0"/>
              <a:t>Kaliger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819244" cy="3614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Knin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348880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Knin</a:t>
            </a:r>
            <a:r>
              <a:rPr lang="hr-HR" dirty="0"/>
              <a:t> </a:t>
            </a:r>
            <a:r>
              <a:rPr lang="hr-HR" dirty="0" smtClean="0"/>
              <a:t>je kraljevski grad. Koji se nalazi u Hrvatskoj. Knin je drugi grad po veličini u </a:t>
            </a:r>
            <a:r>
              <a:rPr lang="hr-HR" i="1" dirty="0" smtClean="0"/>
              <a:t>Šibensko-kninskoj </a:t>
            </a:r>
            <a:r>
              <a:rPr lang="hr-HR" dirty="0" smtClean="0"/>
              <a:t>županiji.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11560" y="3333297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njegovoj blizini se nalazi izvor rijeke Krke </a:t>
            </a:r>
            <a:r>
              <a:rPr lang="hr-HR" sz="2400" dirty="0" smtClean="0"/>
              <a:t> </a:t>
            </a:r>
            <a:r>
              <a:rPr lang="hr-HR" sz="2400" dirty="0"/>
              <a:t>koja i protječe gradom i najviša hrvatska planina </a:t>
            </a:r>
            <a:r>
              <a:rPr lang="hr-HR" sz="2400" dirty="0" smtClean="0"/>
              <a:t>Dinara udaljena </a:t>
            </a:r>
            <a:r>
              <a:rPr lang="hr-HR" sz="2400" dirty="0"/>
              <a:t>oko petnaest kilometara od Knina. Knin je bio sjedište hrvatskog kraljevstva za vrijeme kralja Dmitra Zvonimira, u socijalističkoj Jugoslaviji važno </a:t>
            </a:r>
            <a:r>
              <a:rPr lang="hr-HR" sz="2400" dirty="0" smtClean="0"/>
              <a:t>željezničko </a:t>
            </a:r>
            <a:r>
              <a:rPr lang="hr-HR" sz="2400" dirty="0"/>
              <a:t>čvorište s brojnim industrijskim </a:t>
            </a:r>
            <a:r>
              <a:rPr lang="hr-HR" sz="2400" dirty="0" smtClean="0"/>
              <a:t>Krajine. </a:t>
            </a:r>
            <a:endParaRPr lang="hr-HR" sz="2400" dirty="0"/>
          </a:p>
        </p:txBody>
      </p:sp>
      <p:pic>
        <p:nvPicPr>
          <p:cNvPr id="6" name="Picture 2" descr="http://croatia.org/crown/content_images/2011/storm/oluja_1995_k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547"/>
            <a:ext cx="2808312" cy="16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0/Spomenik_Hrvatske_pobjede_Oluja_95_Knin_0408201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1717"/>
            <a:ext cx="2520280" cy="16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632" y="692696"/>
            <a:ext cx="7024744" cy="1143000"/>
          </a:xfrm>
        </p:spPr>
        <p:txBody>
          <a:bodyPr/>
          <a:lstStyle/>
          <a:p>
            <a:r>
              <a:rPr lang="hr-HR" dirty="0" smtClean="0"/>
              <a:t>Oluja 95´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Oluja </a:t>
            </a:r>
            <a:r>
              <a:rPr lang="hr-HR" dirty="0"/>
              <a:t>  </a:t>
            </a:r>
            <a:r>
              <a:rPr lang="hr-HR" dirty="0" smtClean="0"/>
              <a:t> je proslava koja se slavi 5.8 i na toj proslavi se  slavi oslobođenje Knina glavnog grada Krajine. Na taj dan dolaze branitelji iz cijele Hrvatske i gospoda iz vlade. I bio je predsjednik Tuđman kad su oslobodili Knin.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felsofokon.hu/sites/default/files/users/a-balkani-haboru-1990-1996/images/oluja-95-a-horvat-hadsereg-hv1995-hadmuvelete-4661.jpg?1303520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4" y="4100232"/>
            <a:ext cx="8280920" cy="26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624" y="692696"/>
            <a:ext cx="7024744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Kninska tvrđava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Kninska tvrđava </a:t>
            </a:r>
            <a:r>
              <a:rPr lang="hr-HR" dirty="0" smtClean="0"/>
              <a:t>sagrađena je u 10.st., u njoj je stolovao Dmitar Zvonimir. Kninska tvrđava je među 5 najbolje očuvanih tvrđava i najveća je u Hrvatskoj. Ona je dika Knina i okolice.  S nje se  vidi cijeli Knin.</a:t>
            </a:r>
            <a:endParaRPr lang="hr-HR" dirty="0"/>
          </a:p>
        </p:txBody>
      </p:sp>
      <p:pic>
        <p:nvPicPr>
          <p:cNvPr id="5124" name="Picture 4" descr="http://www.knin.hr/images/nav/head/tv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8280920" cy="23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43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Dinara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Dinara </a:t>
            </a:r>
            <a:r>
              <a:rPr lang="hr-HR" dirty="0"/>
              <a:t> </a:t>
            </a:r>
            <a:r>
              <a:rPr lang="hr-HR" dirty="0" smtClean="0"/>
              <a:t>je najveća planina u Hrvatskoj i najveći vrh Dinarida. Vrh joj je velik </a:t>
            </a:r>
            <a:r>
              <a:rPr lang="hr-HR" dirty="0"/>
              <a:t> </a:t>
            </a:r>
            <a:r>
              <a:rPr lang="hr-HR" dirty="0" smtClean="0"/>
              <a:t>Sinaj</a:t>
            </a:r>
            <a:r>
              <a:rPr lang="hr-HR" dirty="0"/>
              <a:t> (Dinara) - 1831 </a:t>
            </a:r>
            <a:r>
              <a:rPr lang="hr-HR" dirty="0" smtClean="0"/>
              <a:t>m. Sve do kraja proljeća je na njoj snijeg. Ispod Dinare se nalazi selce </a:t>
            </a:r>
            <a:r>
              <a:rPr lang="hr-HR" dirty="0" err="1" smtClean="0"/>
              <a:t>Podinarje</a:t>
            </a:r>
            <a:r>
              <a:rPr lang="hr-HR" dirty="0" smtClean="0"/>
              <a:t> i </a:t>
            </a:r>
            <a:r>
              <a:rPr lang="hr-HR" dirty="0" err="1" smtClean="0"/>
              <a:t>Kijevo</a:t>
            </a:r>
            <a:r>
              <a:rPr lang="hr-HR" dirty="0" smtClean="0"/>
              <a:t>.</a:t>
            </a:r>
          </a:p>
        </p:txBody>
      </p:sp>
      <p:pic>
        <p:nvPicPr>
          <p:cNvPr id="1028" name="Picture 4" descr="http://www.hps.hr/files/data/69/din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51237"/>
            <a:ext cx="4608512" cy="24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Krčić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Krčić</a:t>
            </a: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/>
              <a:t> je najljepši Kninski slap. Visok je 22 m i ispod njega izvire Krka. Tamo je jako bistra i brza rijeka i pitka. Tamo turisti često idu da vide ljepotu </a:t>
            </a:r>
            <a:r>
              <a:rPr lang="hr-HR" dirty="0" smtClean="0"/>
              <a:t>slapa</a:t>
            </a:r>
            <a:r>
              <a:rPr lang="hr-HR" dirty="0" smtClean="0"/>
              <a:t>.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i47.tinypic.com/2rwlw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76547"/>
            <a:ext cx="3600400" cy="27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185</Words>
  <Application>Microsoft Office PowerPoint</Application>
  <PresentationFormat>Prikaz na zaslonu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8" baseType="lpstr">
      <vt:lpstr>Austin</vt:lpstr>
      <vt:lpstr>Elementarno</vt:lpstr>
      <vt:lpstr>Šetnja Kninom</vt:lpstr>
      <vt:lpstr>Knin</vt:lpstr>
      <vt:lpstr>Oluja 95´</vt:lpstr>
      <vt:lpstr>Kninska tvrđava</vt:lpstr>
      <vt:lpstr>Dinara</vt:lpstr>
      <vt:lpstr>Krčić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6</cp:revision>
  <dcterms:created xsi:type="dcterms:W3CDTF">2015-05-05T12:49:32Z</dcterms:created>
  <dcterms:modified xsi:type="dcterms:W3CDTF">2015-05-12T06:41:40Z</dcterms:modified>
</cp:coreProperties>
</file>