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44" r:id="rId3"/>
    <p:sldMasterId id="2147483780" r:id="rId4"/>
    <p:sldMasterId id="2147483804" r:id="rId5"/>
    <p:sldMasterId id="2147483816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CC10F68-D556-4A8C-B1E0-141669789844}" type="datetimeFigureOut">
              <a:rPr lang="hr-HR" smtClean="0"/>
              <a:t>13.5.2015.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4D40DD-DF42-4C7E-A1EA-D6E5EF9042F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543800" cy="2152650"/>
          </a:xfrm>
        </p:spPr>
        <p:txBody>
          <a:bodyPr/>
          <a:lstStyle/>
          <a:p>
            <a:r>
              <a:rPr lang="hr-HR" dirty="0" smtClean="0">
                <a:latin typeface="Algerian" pitchFamily="82" charset="0"/>
              </a:rPr>
              <a:t>ŠETNJA KNINOM</a:t>
            </a:r>
            <a:endParaRPr lang="hr-HR" dirty="0"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</a:t>
            </a:r>
            <a:r>
              <a:rPr lang="hr-HR" dirty="0" err="1" smtClean="0"/>
              <a:t>Đakulović</a:t>
            </a:r>
            <a:r>
              <a:rPr lang="hr-HR" dirty="0" smtClean="0"/>
              <a:t> 6.c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16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Algerian" pitchFamily="82" charset="0"/>
              </a:rPr>
              <a:t>TVRĐAVA</a:t>
            </a:r>
            <a:endParaRPr lang="hr-HR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dirty="0" smtClean="0"/>
              <a:t>Tvrđava ima pogled na grad Knin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/>
              <a:t>Ona je znak hrabrosti za Knin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/>
              <a:t>Na njoj su se dogodili mnogi važni trenutci</a:t>
            </a:r>
            <a:endParaRPr lang="hr-HR" sz="2400" dirty="0"/>
          </a:p>
        </p:txBody>
      </p:sp>
      <p:pic>
        <p:nvPicPr>
          <p:cNvPr id="5122" name="Picture 2" descr="http://www.znet.hr/wp-content/uploads/kninska-tvr%C4%91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91" y="4734241"/>
            <a:ext cx="30003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kole.hr/upload/new/images/newsimg/1565/Image/knin-tvrdj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4734241"/>
            <a:ext cx="2754335" cy="20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53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Dinara je najviši hrvatski vrh i osobito lijepa planina</a:t>
            </a:r>
          </a:p>
          <a:p>
            <a:r>
              <a:rPr lang="hr-HR" sz="2400" dirty="0" smtClean="0"/>
              <a:t>Osobitu joj ljepotu osiguravaju bogate cvjetne livade i šume</a:t>
            </a:r>
          </a:p>
          <a:p>
            <a:r>
              <a:rPr lang="hr-HR" sz="2400" dirty="0" smtClean="0"/>
              <a:t>Dinara je prirodna međa između Bosne i Dalmacije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  <a:latin typeface="Arial Black" pitchFamily="34" charset="0"/>
              </a:rPr>
              <a:t>DINARA</a:t>
            </a:r>
            <a:endParaRPr lang="hr-HR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098" name="Picture 2" descr="http://www.summitpost.org/images/original/16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58828"/>
            <a:ext cx="3419872" cy="23939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100" name="Picture 4" descr="http://www.summitpost.org/images/original/4986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3356992"/>
            <a:ext cx="3960440" cy="25279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67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Slap </a:t>
            </a:r>
            <a:r>
              <a:rPr lang="hr-HR" sz="2400" dirty="0" err="1" smtClean="0"/>
              <a:t>Krčić</a:t>
            </a:r>
            <a:r>
              <a:rPr lang="hr-HR" sz="2400" dirty="0" smtClean="0"/>
              <a:t> je slap visok 22 metra</a:t>
            </a:r>
          </a:p>
          <a:p>
            <a:r>
              <a:rPr lang="hr-HR" sz="2400" dirty="0" err="1" smtClean="0"/>
              <a:t>Krčić</a:t>
            </a:r>
            <a:r>
              <a:rPr lang="hr-HR" sz="2400" dirty="0" smtClean="0"/>
              <a:t> je sveden na povremeni slap iznad samog izvora rijeke Krke</a:t>
            </a:r>
          </a:p>
          <a:p>
            <a:r>
              <a:rPr lang="hr-HR" sz="2400" dirty="0" smtClean="0"/>
              <a:t>Nalazi se neposredno uz grad Knin,a napaja se vodama s Dinare</a:t>
            </a:r>
            <a:endParaRPr lang="hr-HR" sz="24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  <a:latin typeface="Blackadder ITC" pitchFamily="82" charset="0"/>
              </a:rPr>
              <a:t>KRČIĆ</a:t>
            </a:r>
            <a:endParaRPr lang="hr-HR" dirty="0">
              <a:solidFill>
                <a:srgbClr val="00B0F0"/>
              </a:solidFill>
              <a:latin typeface="Blackadder ITC" pitchFamily="82" charset="0"/>
            </a:endParaRPr>
          </a:p>
        </p:txBody>
      </p:sp>
      <p:pic>
        <p:nvPicPr>
          <p:cNvPr id="3074" name="Picture 2" descr="http://ss-lovre-montija-knin.skole.hr/upload/ss-lovre-montija-knin/album/8/large_img_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994766" cy="2243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2.pticica.com/foto/0000250833_l_0_37KRp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1"/>
            <a:ext cx="3899925" cy="2243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8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Brush Script MT" pitchFamily="66" charset="0"/>
              </a:rPr>
              <a:t>KRKA</a:t>
            </a:r>
            <a:endParaRPr lang="hr-HR" dirty="0">
              <a:solidFill>
                <a:srgbClr val="FFFF00"/>
              </a:solidFill>
              <a:latin typeface="Brush Script MT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Krka </a:t>
            </a:r>
            <a:r>
              <a:rPr lang="hr-HR" sz="2800" dirty="0"/>
              <a:t>je rijeka </a:t>
            </a:r>
            <a:r>
              <a:rPr lang="hr-HR" sz="2800"/>
              <a:t>u H</a:t>
            </a:r>
            <a:r>
              <a:rPr lang="hr-HR" sz="2800" smtClean="0"/>
              <a:t>rvatskoj </a:t>
            </a:r>
            <a:r>
              <a:rPr lang="hr-HR" sz="2800" dirty="0"/>
              <a:t>koja utječe u Jadransko more</a:t>
            </a:r>
          </a:p>
          <a:p>
            <a:r>
              <a:rPr lang="hr-HR" sz="2800" dirty="0"/>
              <a:t>Rijeka Krka izvire u blizini Knina</a:t>
            </a:r>
          </a:p>
          <a:p>
            <a:r>
              <a:rPr lang="hr-HR" sz="2800" dirty="0"/>
              <a:t>Krka teče </a:t>
            </a:r>
            <a:r>
              <a:rPr lang="hr-HR" sz="2800" dirty="0" smtClean="0"/>
              <a:t>Kninskim </a:t>
            </a:r>
            <a:r>
              <a:rPr lang="hr-HR" sz="2800" dirty="0"/>
              <a:t>i </a:t>
            </a:r>
            <a:r>
              <a:rPr lang="hr-HR" sz="2800" dirty="0" err="1"/>
              <a:t>Kosovim</a:t>
            </a:r>
            <a:r>
              <a:rPr lang="hr-HR" sz="2800" dirty="0"/>
              <a:t> polj</a:t>
            </a:r>
            <a:r>
              <a:rPr lang="hr-HR" sz="2800" dirty="0" smtClean="0"/>
              <a:t>em</a:t>
            </a:r>
            <a:endParaRPr lang="hr-HR" sz="2800" dirty="0"/>
          </a:p>
        </p:txBody>
      </p:sp>
      <p:pic>
        <p:nvPicPr>
          <p:cNvPr id="2050" name="Picture 2" descr="http://krka-promet-kostan.hr/images/service-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221088"/>
            <a:ext cx="3719076" cy="2406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6/6d/National_park_Krka_2.JPG/250px-National_park_Krk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26251"/>
            <a:ext cx="3456384" cy="20983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50"/>
                </a:solidFill>
                <a:latin typeface="Brush Script MT" pitchFamily="66" charset="0"/>
              </a:rPr>
              <a:t>MARUNUŠA</a:t>
            </a:r>
            <a:endParaRPr lang="hr-HR" dirty="0">
              <a:solidFill>
                <a:srgbClr val="00B050"/>
              </a:solidFill>
              <a:latin typeface="Brush Script MT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Marunuša</a:t>
            </a:r>
            <a:r>
              <a:rPr lang="hr-HR" dirty="0" smtClean="0"/>
              <a:t> je šetalište u Kninu</a:t>
            </a:r>
          </a:p>
          <a:p>
            <a:r>
              <a:rPr lang="hr-HR" dirty="0" smtClean="0"/>
              <a:t>Ljudi tamo dolaze uživati u prirodi i pogledu</a:t>
            </a:r>
          </a:p>
          <a:p>
            <a:r>
              <a:rPr lang="hr-HR" dirty="0" err="1" smtClean="0"/>
              <a:t>Marunuša</a:t>
            </a:r>
            <a:r>
              <a:rPr lang="hr-HR" dirty="0" smtClean="0"/>
              <a:t> je predivan dio Knina</a:t>
            </a:r>
            <a:endParaRPr lang="hr-HR" dirty="0"/>
          </a:p>
        </p:txBody>
      </p:sp>
      <p:pic>
        <p:nvPicPr>
          <p:cNvPr id="1026" name="Picture 2" descr="http://www.knin.hr/upload/images/IMG_0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780420" cy="2814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uknet.hr/wp-content/uploads/2014/06/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678571" cy="2702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125</Words>
  <Application>Microsoft Office PowerPoint</Application>
  <PresentationFormat>Prikaz na zaslonu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Elementarno</vt:lpstr>
      <vt:lpstr>1_Visoka moda</vt:lpstr>
      <vt:lpstr>1_Mylar</vt:lpstr>
      <vt:lpstr>1_Gomilanje</vt:lpstr>
      <vt:lpstr>Slamnati krov</vt:lpstr>
      <vt:lpstr>1_Slamnati krov</vt:lpstr>
      <vt:lpstr>ŠETNJA KNINOM</vt:lpstr>
      <vt:lpstr>TVRĐAVA</vt:lpstr>
      <vt:lpstr>DINARA</vt:lpstr>
      <vt:lpstr>KRČIĆ</vt:lpstr>
      <vt:lpstr>KRKA</vt:lpstr>
      <vt:lpstr>MARUNUŠA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8</cp:revision>
  <dcterms:created xsi:type="dcterms:W3CDTF">2015-05-13T09:30:46Z</dcterms:created>
  <dcterms:modified xsi:type="dcterms:W3CDTF">2015-05-13T10:41:23Z</dcterms:modified>
</cp:coreProperties>
</file>