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C058EB1-E4CD-4ECD-86AF-27E950A43D46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C1AE404-10A5-4E04-977C-1504BE0E99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8EB1-E4CD-4ECD-86AF-27E950A43D46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E404-10A5-4E04-977C-1504BE0E99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8EB1-E4CD-4ECD-86AF-27E950A43D46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E404-10A5-4E04-977C-1504BE0E99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C058EB1-E4CD-4ECD-86AF-27E950A43D46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E404-10A5-4E04-977C-1504BE0E99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C058EB1-E4CD-4ECD-86AF-27E950A43D46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C1AE404-10A5-4E04-977C-1504BE0E9935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C058EB1-E4CD-4ECD-86AF-27E950A43D46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C1AE404-10A5-4E04-977C-1504BE0E99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C058EB1-E4CD-4ECD-86AF-27E950A43D46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C1AE404-10A5-4E04-977C-1504BE0E99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8EB1-E4CD-4ECD-86AF-27E950A43D46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AE404-10A5-4E04-977C-1504BE0E99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C058EB1-E4CD-4ECD-86AF-27E950A43D46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C1AE404-10A5-4E04-977C-1504BE0E99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C058EB1-E4CD-4ECD-86AF-27E950A43D46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C1AE404-10A5-4E04-977C-1504BE0E99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C058EB1-E4CD-4ECD-86AF-27E950A43D46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C1AE404-10A5-4E04-977C-1504BE0E99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C058EB1-E4CD-4ECD-86AF-27E950A43D46}" type="datetimeFigureOut">
              <a:rPr lang="hr-HR" smtClean="0"/>
              <a:pPr/>
              <a:t>27.3.2018.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C1AE404-10A5-4E04-977C-1504BE0E99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DINOSUARI</a:t>
            </a:r>
            <a:endParaRPr lang="hr-HR" sz="5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95" y="5620"/>
            <a:ext cx="9136505" cy="68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3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827584" y="119675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5400" b="1" dirty="0" smtClean="0">
                <a:solidFill>
                  <a:srgbClr val="FFC000"/>
                </a:solidFill>
              </a:rPr>
              <a:t>Hvala na pažnji</a:t>
            </a:r>
            <a:endParaRPr lang="hr-HR" sz="5400" b="1" dirty="0">
              <a:solidFill>
                <a:srgbClr val="FFC00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796136" y="5157192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i="1" u="sng" dirty="0" smtClean="0">
                <a:solidFill>
                  <a:srgbClr val="FFC000"/>
                </a:solidFill>
              </a:rPr>
              <a:t>Jakov M. </a:t>
            </a:r>
          </a:p>
          <a:p>
            <a:r>
              <a:rPr lang="hr-HR" sz="4000" i="1" u="sng" dirty="0" smtClean="0">
                <a:solidFill>
                  <a:srgbClr val="FFC000"/>
                </a:solidFill>
              </a:rPr>
              <a:t>Ivan </a:t>
            </a:r>
            <a:r>
              <a:rPr lang="hr-HR" sz="4000" i="1" u="sng" dirty="0" err="1">
                <a:solidFill>
                  <a:srgbClr val="FFC000"/>
                </a:solidFill>
              </a:rPr>
              <a:t>T</a:t>
            </a:r>
            <a:r>
              <a:rPr lang="hr-HR" sz="4000" i="1" u="sng" dirty="0" err="1" smtClean="0">
                <a:solidFill>
                  <a:srgbClr val="FFC000"/>
                </a:solidFill>
              </a:rPr>
              <a:t>avić</a:t>
            </a:r>
            <a:r>
              <a:rPr lang="hr-HR" sz="4000" i="1" u="sng" dirty="0" smtClean="0">
                <a:solidFill>
                  <a:srgbClr val="FFC000"/>
                </a:solidFill>
              </a:rPr>
              <a:t> </a:t>
            </a:r>
            <a:endParaRPr lang="hr-HR" sz="4000" i="1" u="sng" dirty="0">
              <a:solidFill>
                <a:srgbClr val="FFC000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827584" y="3068960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I</a:t>
            </a:r>
            <a:r>
              <a:rPr lang="hr-HR" sz="2000" dirty="0" smtClean="0"/>
              <a:t>zvori:</a:t>
            </a:r>
          </a:p>
          <a:p>
            <a:r>
              <a:rPr lang="hr-HR" sz="2000" dirty="0" smtClean="0"/>
              <a:t>-</a:t>
            </a:r>
            <a:r>
              <a:rPr lang="hr-HR" sz="2000" dirty="0" err="1" smtClean="0"/>
              <a:t>Wikipedia</a:t>
            </a:r>
            <a:endParaRPr lang="hr-HR" sz="2000" dirty="0" smtClean="0"/>
          </a:p>
          <a:p>
            <a:r>
              <a:rPr lang="hr-HR" sz="2000" dirty="0" smtClean="0"/>
              <a:t>-Udžbenik iz biologije za sedmi razred</a:t>
            </a:r>
          </a:p>
          <a:p>
            <a:r>
              <a:rPr lang="hr-HR" sz="2000" dirty="0" smtClean="0"/>
              <a:t>-Za slike-</a:t>
            </a:r>
            <a:r>
              <a:rPr lang="hr-HR" sz="2000" dirty="0" err="1" smtClean="0"/>
              <a:t>google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152317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</a:t>
            </a:r>
            <a:r>
              <a:rPr lang="hr-HR" dirty="0" err="1" smtClean="0"/>
              <a:t>dinosaurima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Prvi pravi kopneni kralježnjaci</a:t>
            </a:r>
          </a:p>
          <a:p>
            <a:r>
              <a:rPr lang="hr-HR" dirty="0" smtClean="0"/>
              <a:t>Živjeli su u mezozoiku(230 </a:t>
            </a:r>
            <a:r>
              <a:rPr lang="hr-HR" dirty="0" err="1" smtClean="0"/>
              <a:t>mil</a:t>
            </a:r>
            <a:r>
              <a:rPr lang="hr-HR" dirty="0" smtClean="0"/>
              <a:t>. g. - 65 </a:t>
            </a:r>
            <a:r>
              <a:rPr lang="hr-HR" dirty="0" err="1" smtClean="0"/>
              <a:t>mil</a:t>
            </a:r>
            <a:r>
              <a:rPr lang="hr-HR" dirty="0" smtClean="0"/>
              <a:t>. g.)</a:t>
            </a:r>
          </a:p>
          <a:p>
            <a:r>
              <a:rPr lang="hr-HR" dirty="0" smtClean="0"/>
              <a:t>Postoje različite teorije o izumiranju </a:t>
            </a:r>
            <a:r>
              <a:rPr lang="hr-HR" dirty="0" err="1" smtClean="0"/>
              <a:t>dinosaura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STANIŠTE I PREHRANA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Naseljavali su prostrane ravnice i nepregledne šume </a:t>
            </a:r>
            <a:r>
              <a:rPr lang="hr-HR" dirty="0" err="1" smtClean="0"/>
              <a:t>papratnjača</a:t>
            </a:r>
            <a:endParaRPr lang="hr-HR" dirty="0" smtClean="0"/>
          </a:p>
          <a:p>
            <a:r>
              <a:rPr lang="hr-HR" dirty="0" smtClean="0"/>
              <a:t>Dijele se na biljoždere, mesoždere i sveždere</a:t>
            </a: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EVOLUCIJA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Počinje u Trijasu(Mezozoik)</a:t>
            </a:r>
          </a:p>
          <a:p>
            <a:r>
              <a:rPr lang="hr-HR" dirty="0" smtClean="0"/>
              <a:t>Najstariji poznati predstavnik - </a:t>
            </a:r>
            <a:r>
              <a:rPr lang="hr-HR" dirty="0" err="1" smtClean="0"/>
              <a:t>Eoraptor</a:t>
            </a:r>
            <a:r>
              <a:rPr lang="hr-HR" dirty="0" smtClean="0"/>
              <a:t> </a:t>
            </a:r>
            <a:r>
              <a:rPr lang="hr-HR" dirty="0" err="1" smtClean="0"/>
              <a:t>Lunensis</a:t>
            </a:r>
            <a:r>
              <a:rPr lang="hr-HR" dirty="0" smtClean="0"/>
              <a:t> - Argentina 1991. </a:t>
            </a:r>
            <a:r>
              <a:rPr lang="hr-HR" dirty="0" err="1" smtClean="0"/>
              <a:t>Paul</a:t>
            </a:r>
            <a:r>
              <a:rPr lang="hr-HR" dirty="0" smtClean="0"/>
              <a:t> </a:t>
            </a:r>
            <a:r>
              <a:rPr lang="hr-HR" dirty="0" err="1" smtClean="0"/>
              <a:t>Sereno</a:t>
            </a:r>
            <a:endParaRPr lang="hr-HR" dirty="0" smtClean="0"/>
          </a:p>
          <a:p>
            <a:r>
              <a:rPr lang="hr-HR" dirty="0" smtClean="0"/>
              <a:t>Harry </a:t>
            </a:r>
            <a:r>
              <a:rPr lang="hr-HR" dirty="0" err="1" smtClean="0"/>
              <a:t>Seeley</a:t>
            </a:r>
            <a:r>
              <a:rPr lang="hr-HR" dirty="0" smtClean="0"/>
              <a:t> podijelio je </a:t>
            </a:r>
            <a:r>
              <a:rPr lang="hr-HR" dirty="0" err="1" smtClean="0"/>
              <a:t>dinosaure</a:t>
            </a:r>
            <a:r>
              <a:rPr lang="hr-HR" dirty="0" smtClean="0"/>
              <a:t> u dvije skupine - </a:t>
            </a:r>
            <a:r>
              <a:rPr lang="hr-HR" dirty="0" err="1" smtClean="0"/>
              <a:t>Saurischia</a:t>
            </a:r>
            <a:r>
              <a:rPr lang="hr-HR" dirty="0" smtClean="0"/>
              <a:t> i </a:t>
            </a:r>
            <a:r>
              <a:rPr lang="hr-HR" dirty="0" err="1" smtClean="0"/>
              <a:t>Ornitischia</a:t>
            </a:r>
            <a:r>
              <a:rPr lang="hr-HR" dirty="0" smtClean="0"/>
              <a:t> </a:t>
            </a:r>
          </a:p>
          <a:p>
            <a:pPr marL="64008" indent="0">
              <a:buNone/>
            </a:pPr>
            <a:endParaRPr lang="hr-HR" dirty="0" smtClean="0"/>
          </a:p>
          <a:p>
            <a:pPr marL="64008" indent="0">
              <a:buNone/>
            </a:pPr>
            <a:endParaRPr lang="hr-HR" dirty="0"/>
          </a:p>
          <a:p>
            <a:pPr marL="64008" indent="0">
              <a:buNone/>
            </a:pPr>
            <a:r>
              <a:rPr lang="hr-HR" dirty="0"/>
              <a:t> </a:t>
            </a:r>
            <a:r>
              <a:rPr lang="hr-HR" dirty="0" smtClean="0"/>
              <a:t>        </a:t>
            </a:r>
            <a:r>
              <a:rPr lang="hr-HR" dirty="0" err="1" smtClean="0"/>
              <a:t>Eoraptor</a:t>
            </a:r>
            <a:r>
              <a:rPr lang="hr-HR" dirty="0" smtClean="0"/>
              <a:t> </a:t>
            </a:r>
            <a:r>
              <a:rPr lang="hr-HR" dirty="0" err="1"/>
              <a:t>L</a:t>
            </a:r>
            <a:r>
              <a:rPr lang="hr-HR" dirty="0" err="1" smtClean="0"/>
              <a:t>unensis</a:t>
            </a:r>
            <a:r>
              <a:rPr lang="hr-HR" dirty="0" smtClean="0"/>
              <a:t>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4458978"/>
            <a:ext cx="4283968" cy="2399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SUPERKONTINENT PANGEA</a:t>
            </a:r>
            <a:endParaRPr lang="hr-HR" dirty="0"/>
          </a:p>
        </p:txBody>
      </p:sp>
      <p:pic>
        <p:nvPicPr>
          <p:cNvPr id="1026" name="Picture 2" descr="C:\Users\Medvidovic\Documents\Jakov\PANGEA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2699792" y="1702634"/>
            <a:ext cx="6444208" cy="515536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IZUMIRANJE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8358" indent="-514350">
              <a:buFont typeface="+mj-lt"/>
              <a:buAutoNum type="arabicPeriod"/>
            </a:pPr>
            <a:r>
              <a:rPr lang="hr-HR" dirty="0" smtClean="0"/>
              <a:t>Pad meteorita na poluotok </a:t>
            </a:r>
            <a:r>
              <a:rPr lang="hr-HR" dirty="0" err="1" smtClean="0"/>
              <a:t>Yucatan</a:t>
            </a:r>
            <a:endParaRPr lang="hr-HR" dirty="0" smtClean="0"/>
          </a:p>
          <a:p>
            <a:pPr marL="578358" indent="-514350">
              <a:buFont typeface="+mj-lt"/>
              <a:buAutoNum type="arabicPeriod"/>
            </a:pPr>
            <a:r>
              <a:rPr lang="hr-HR" dirty="0" smtClean="0"/>
              <a:t>Izdizanje planina</a:t>
            </a:r>
          </a:p>
          <a:p>
            <a:pPr marL="578358" indent="-514350">
              <a:buNone/>
            </a:pPr>
            <a:r>
              <a:rPr lang="hr-HR" dirty="0" smtClean="0"/>
              <a:t>     …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466037"/>
            <a:ext cx="4337799" cy="33919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300" y="3789041"/>
            <a:ext cx="4658352" cy="3066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T-REX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Mesožder</a:t>
            </a:r>
          </a:p>
          <a:p>
            <a:r>
              <a:rPr lang="hr-HR" dirty="0" smtClean="0"/>
              <a:t>Dug oko 12 m i težak 5-6 t</a:t>
            </a:r>
          </a:p>
          <a:p>
            <a:r>
              <a:rPr lang="hr-HR" dirty="0" smtClean="0"/>
              <a:t>Zubi dugi 25-30 cm</a:t>
            </a:r>
          </a:p>
          <a:p>
            <a:r>
              <a:rPr lang="hr-HR" dirty="0" smtClean="0"/>
              <a:t>Dobro razvijen vid i njuh</a:t>
            </a:r>
          </a:p>
          <a:p>
            <a:r>
              <a:rPr lang="hr-HR" dirty="0" smtClean="0"/>
              <a:t>Može trčati oko 35 km/h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22176" y="50082"/>
            <a:ext cx="4018316" cy="237080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7" y="4725145"/>
            <a:ext cx="3848413" cy="2132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Brachiosaurus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Biljožder </a:t>
            </a:r>
          </a:p>
          <a:p>
            <a:r>
              <a:rPr lang="hr-HR" dirty="0" smtClean="0"/>
              <a:t>Dug oko 25 m, visok oko 16 m i težak oko 80 t</a:t>
            </a:r>
          </a:p>
          <a:p>
            <a:r>
              <a:rPr lang="hr-HR" dirty="0" smtClean="0"/>
              <a:t>Građa žirafe i rupičasta lubanja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5147"/>
            <a:ext cx="2844664" cy="24497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6985" y="4193481"/>
            <a:ext cx="5467871" cy="2664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Premosnik</a:t>
            </a:r>
            <a:r>
              <a:rPr lang="hr-HR" dirty="0" smtClean="0"/>
              <a:t> ili </a:t>
            </a:r>
            <a:r>
              <a:rPr lang="hr-HR" dirty="0" err="1" smtClean="0"/>
              <a:t>tuatara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Endem Novog </a:t>
            </a:r>
            <a:r>
              <a:rPr lang="hr-HR" dirty="0" err="1" smtClean="0"/>
              <a:t>Zealanda</a:t>
            </a:r>
            <a:endParaRPr lang="hr-HR" dirty="0" smtClean="0"/>
          </a:p>
          <a:p>
            <a:r>
              <a:rPr lang="hr-HR" dirty="0" err="1" smtClean="0"/>
              <a:t>Pilasti</a:t>
            </a:r>
            <a:r>
              <a:rPr lang="hr-HR" dirty="0" smtClean="0"/>
              <a:t> </a:t>
            </a:r>
            <a:r>
              <a:rPr lang="hr-HR" dirty="0" err="1" smtClean="0"/>
              <a:t>premosnik</a:t>
            </a:r>
            <a:r>
              <a:rPr lang="hr-HR" dirty="0" smtClean="0"/>
              <a:t> - živi fosil </a:t>
            </a:r>
          </a:p>
          <a:p>
            <a:r>
              <a:rPr lang="hr-HR" dirty="0" smtClean="0"/>
              <a:t>Dugi oko 50-75 cm</a:t>
            </a:r>
          </a:p>
          <a:p>
            <a:r>
              <a:rPr lang="hr-HR" dirty="0" smtClean="0"/>
              <a:t>Građeni od rožnatih pločica i ljusaka</a:t>
            </a:r>
          </a:p>
          <a:p>
            <a:r>
              <a:rPr lang="hr-HR" dirty="0" smtClean="0"/>
              <a:t>Hrane se </a:t>
            </a:r>
            <a:r>
              <a:rPr lang="hr-HR" dirty="0" err="1" smtClean="0"/>
              <a:t>bezkralježnjacima</a:t>
            </a:r>
            <a:r>
              <a:rPr lang="hr-HR" dirty="0" smtClean="0"/>
              <a:t> uglavnom kukcima,paucima i puževima</a:t>
            </a:r>
            <a:endParaRPr lang="hr-HR" dirty="0"/>
          </a:p>
        </p:txBody>
      </p:sp>
      <p:pic>
        <p:nvPicPr>
          <p:cNvPr id="3074" name="Picture 2" descr="Slikovni rezultat za pilasti premos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412776"/>
            <a:ext cx="3419872" cy="21545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276</TotalTime>
  <Words>185</Words>
  <Application>Microsoft Office PowerPoint</Application>
  <PresentationFormat>Prikaz na zaslonu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Oduševljenje</vt:lpstr>
      <vt:lpstr>DINOSUARI</vt:lpstr>
      <vt:lpstr>O dinosaurima</vt:lpstr>
      <vt:lpstr>STANIŠTE I PREHRANA</vt:lpstr>
      <vt:lpstr>EVOLUCIJA</vt:lpstr>
      <vt:lpstr>SUPERKONTINENT PANGEA</vt:lpstr>
      <vt:lpstr>IZUMIRANJE</vt:lpstr>
      <vt:lpstr>T-REX</vt:lpstr>
      <vt:lpstr>Brachiosaurus</vt:lpstr>
      <vt:lpstr>Premosnik ili tuatara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DINOSUARI</dc:title>
  <dc:creator>Medvidovic</dc:creator>
  <cp:lastModifiedBy>Medvidovic</cp:lastModifiedBy>
  <cp:revision>22</cp:revision>
  <dcterms:created xsi:type="dcterms:W3CDTF">2018-03-26T17:30:58Z</dcterms:created>
  <dcterms:modified xsi:type="dcterms:W3CDTF">2018-03-27T10:45:57Z</dcterms:modified>
</cp:coreProperties>
</file>