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257318-D319-4870-AA27-9F87494C4871}" v="1039" dt="2021-05-11T18:54:38.6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14401"/>
            <a:ext cx="8957095" cy="231571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9600" b="1" dirty="0" err="1">
                <a:cs typeface="Calibri Light"/>
              </a:rPr>
              <a:t>Ovisnost</a:t>
            </a:r>
            <a:r>
              <a:rPr lang="en-US" sz="9600" b="1" dirty="0">
                <a:cs typeface="Calibri Light"/>
              </a:rPr>
              <a:t> o </a:t>
            </a:r>
            <a:r>
              <a:rPr lang="en-US" sz="9600" b="1" dirty="0" err="1">
                <a:cs typeface="Calibri Light"/>
              </a:rPr>
              <a:t>pušenju</a:t>
            </a:r>
            <a:endParaRPr lang="en-US" sz="9600" b="1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868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73174-ABDC-4A36-A14D-6249AEEB9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>
                <a:latin typeface="Times New Roman"/>
                <a:cs typeface="Times New Roman"/>
              </a:rPr>
              <a:t>Što</a:t>
            </a:r>
            <a:r>
              <a:rPr lang="en-US" sz="6600" b="1" dirty="0">
                <a:latin typeface="Times New Roman"/>
                <a:cs typeface="Times New Roman"/>
              </a:rPr>
              <a:t> </a:t>
            </a:r>
            <a:r>
              <a:rPr lang="en-US" sz="6600" dirty="0">
                <a:latin typeface="Times New Roman"/>
                <a:cs typeface="Times New Roman"/>
              </a:rPr>
              <a:t>je </a:t>
            </a:r>
            <a:r>
              <a:rPr lang="en-US" sz="6600" dirty="0" err="1">
                <a:latin typeface="Times New Roman"/>
                <a:cs typeface="Times New Roman"/>
              </a:rPr>
              <a:t>cigareta</a:t>
            </a:r>
            <a:r>
              <a:rPr lang="en-US" sz="6600" dirty="0"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FC34F3-D054-4A23-BA8A-40A7F0203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 err="1">
                <a:latin typeface="Times New Roman"/>
                <a:cs typeface="Times New Roman"/>
              </a:rPr>
              <a:t>Cigareta</a:t>
            </a:r>
            <a:r>
              <a:rPr lang="en-US" sz="3600" dirty="0">
                <a:latin typeface="Times New Roman"/>
                <a:cs typeface="Times New Roman"/>
              </a:rPr>
              <a:t> je </a:t>
            </a:r>
            <a:r>
              <a:rPr lang="en-US" sz="3600" dirty="0" err="1">
                <a:latin typeface="Times New Roman"/>
                <a:cs typeface="Times New Roman"/>
              </a:rPr>
              <a:t>proizvod</a:t>
            </a:r>
            <a:r>
              <a:rPr lang="en-US" sz="3600" dirty="0">
                <a:latin typeface="Times New Roman"/>
                <a:cs typeface="Times New Roman"/>
              </a:rPr>
              <a:t> koji se </a:t>
            </a:r>
            <a:r>
              <a:rPr lang="en-US" sz="3600" dirty="0" err="1">
                <a:latin typeface="Times New Roman"/>
                <a:cs typeface="Times New Roman"/>
              </a:rPr>
              <a:t>pravi</a:t>
            </a:r>
            <a:r>
              <a:rPr lang="en-US" sz="3600" dirty="0">
                <a:latin typeface="Times New Roman"/>
                <a:cs typeface="Times New Roman"/>
              </a:rPr>
              <a:t> od </a:t>
            </a:r>
            <a:r>
              <a:rPr lang="en-US" sz="3600" dirty="0" err="1">
                <a:latin typeface="Times New Roman"/>
                <a:cs typeface="Times New Roman"/>
              </a:rPr>
              <a:t>isječenih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listova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duhana</a:t>
            </a:r>
            <a:r>
              <a:rPr lang="en-US" sz="3600" dirty="0">
                <a:latin typeface="Times New Roman"/>
                <a:cs typeface="Times New Roman"/>
              </a:rPr>
              <a:t>, koji </a:t>
            </a:r>
            <a:r>
              <a:rPr lang="en-US" sz="3600" dirty="0" err="1">
                <a:latin typeface="Times New Roman"/>
                <a:cs typeface="Times New Roman"/>
              </a:rPr>
              <a:t>su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umotani</a:t>
            </a:r>
            <a:r>
              <a:rPr lang="en-US" sz="3600" dirty="0">
                <a:latin typeface="Times New Roman"/>
                <a:cs typeface="Times New Roman"/>
              </a:rPr>
              <a:t> u </a:t>
            </a:r>
            <a:r>
              <a:rPr lang="en-US" sz="3600" dirty="0" err="1">
                <a:latin typeface="Times New Roman"/>
                <a:cs typeface="Times New Roman"/>
              </a:rPr>
              <a:t>papirni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valjak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>
                <a:latin typeface="Times New Roman"/>
                <a:cs typeface="Times New Roman"/>
              </a:rPr>
              <a:t>Cigarete</a:t>
            </a:r>
            <a:r>
              <a:rPr lang="en-US" sz="3600" dirty="0">
                <a:latin typeface="Times New Roman"/>
                <a:cs typeface="Times New Roman"/>
              </a:rPr>
              <a:t> se </a:t>
            </a:r>
            <a:r>
              <a:rPr lang="en-US" sz="3600" dirty="0" err="1">
                <a:latin typeface="Times New Roman"/>
                <a:cs typeface="Times New Roman"/>
              </a:rPr>
              <a:t>koriste</a:t>
            </a:r>
            <a:r>
              <a:rPr lang="en-US" sz="3600" dirty="0">
                <a:latin typeface="Times New Roman"/>
                <a:cs typeface="Times New Roman"/>
              </a:rPr>
              <a:t> za </a:t>
            </a:r>
            <a:r>
              <a:rPr lang="en-US" sz="3600" dirty="0" err="1">
                <a:latin typeface="Times New Roman"/>
                <a:cs typeface="Times New Roman"/>
              </a:rPr>
              <a:t>pušenje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dirty="0" err="1">
                <a:latin typeface="Times New Roman"/>
                <a:cs typeface="Times New Roman"/>
              </a:rPr>
              <a:t>aktivnost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koja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prijeđe</a:t>
            </a:r>
            <a:r>
              <a:rPr lang="en-US" sz="3600" dirty="0">
                <a:latin typeface="Times New Roman"/>
                <a:cs typeface="Times New Roman"/>
              </a:rPr>
              <a:t> u </a:t>
            </a:r>
            <a:r>
              <a:rPr lang="en-US" sz="3600" dirty="0" err="1">
                <a:latin typeface="Times New Roman"/>
                <a:cs typeface="Times New Roman"/>
              </a:rPr>
              <a:t>naviku</a:t>
            </a:r>
            <a:r>
              <a:rPr lang="en-US" sz="3600" dirty="0">
                <a:latin typeface="Times New Roman"/>
                <a:cs typeface="Times New Roman"/>
              </a:rPr>
              <a:t> u </a:t>
            </a:r>
            <a:r>
              <a:rPr lang="en-US" sz="3600" dirty="0" err="1">
                <a:latin typeface="Times New Roman"/>
                <a:cs typeface="Times New Roman"/>
              </a:rPr>
              <a:t>naviku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dirty="0" err="1">
                <a:latin typeface="Times New Roman"/>
                <a:cs typeface="Times New Roman"/>
              </a:rPr>
              <a:t>ljudima</a:t>
            </a:r>
            <a:r>
              <a:rPr lang="en-US" sz="3600" dirty="0">
                <a:latin typeface="Times New Roman"/>
                <a:cs typeface="Times New Roman"/>
              </a:rPr>
              <a:t> koji u tome </a:t>
            </a:r>
            <a:r>
              <a:rPr lang="en-US" sz="3600" dirty="0" err="1">
                <a:latin typeface="Times New Roman"/>
                <a:cs typeface="Times New Roman"/>
              </a:rPr>
              <a:t>uživaju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dirty="0" err="1">
                <a:latin typeface="Times New Roman"/>
                <a:cs typeface="Times New Roman"/>
              </a:rPr>
              <a:t>tj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>
                <a:latin typeface="Times New Roman"/>
                <a:cs typeface="Times New Roman"/>
              </a:rPr>
              <a:t>pušačima</a:t>
            </a:r>
            <a:r>
              <a:rPr lang="en-US" sz="3600" dirty="0">
                <a:latin typeface="Times New Roman"/>
                <a:cs typeface="Times New Roman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997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46F21-A99A-49C9-86B1-2EA3AB992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>
                <a:latin typeface="Times New Roman"/>
                <a:cs typeface="Times New Roman"/>
              </a:rPr>
              <a:t>Dob za </a:t>
            </a:r>
            <a:r>
              <a:rPr lang="en-US" sz="6600" dirty="0" err="1">
                <a:latin typeface="Times New Roman"/>
                <a:cs typeface="Times New Roman"/>
              </a:rPr>
              <a:t>pušenje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AE2FC-EC51-4ED6-9BEC-94FD42C3E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 err="1">
                <a:latin typeface="Times New Roman"/>
                <a:cs typeface="Times New Roman"/>
              </a:rPr>
              <a:t>Većina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ljudi</a:t>
            </a:r>
            <a:r>
              <a:rPr lang="en-US" sz="3600" dirty="0">
                <a:latin typeface="Times New Roman"/>
                <a:cs typeface="Times New Roman"/>
              </a:rPr>
              <a:t> je </a:t>
            </a:r>
            <a:r>
              <a:rPr lang="en-US" sz="3600" dirty="0" err="1">
                <a:latin typeface="Times New Roman"/>
                <a:cs typeface="Times New Roman"/>
              </a:rPr>
              <a:t>probalo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ili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počelo</a:t>
            </a:r>
            <a:r>
              <a:rPr lang="en-US" sz="3600" dirty="0">
                <a:latin typeface="Times New Roman"/>
                <a:cs typeface="Times New Roman"/>
              </a:rPr>
              <a:t> </a:t>
            </a:r>
            <a:r>
              <a:rPr lang="en-US" sz="3600" dirty="0" err="1">
                <a:latin typeface="Times New Roman"/>
                <a:cs typeface="Times New Roman"/>
              </a:rPr>
              <a:t>konzumirati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cigarete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prije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dobi</a:t>
            </a:r>
            <a:r>
              <a:rPr lang="en-US" sz="3600" dirty="0">
                <a:latin typeface="Times New Roman"/>
                <a:cs typeface="Times New Roman"/>
              </a:rPr>
              <a:t> od 18 </a:t>
            </a:r>
            <a:r>
              <a:rPr lang="en-US" sz="3600" dirty="0" err="1">
                <a:latin typeface="Times New Roman"/>
                <a:cs typeface="Times New Roman"/>
              </a:rPr>
              <a:t>godina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>
                <a:latin typeface="Times New Roman"/>
                <a:cs typeface="Times New Roman"/>
              </a:rPr>
              <a:t>Većina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ih</a:t>
            </a:r>
            <a:r>
              <a:rPr lang="en-US" sz="3600" dirty="0">
                <a:latin typeface="Times New Roman"/>
                <a:cs typeface="Times New Roman"/>
              </a:rPr>
              <a:t> je </a:t>
            </a:r>
            <a:r>
              <a:rPr lang="en-US" sz="3600" dirty="0" err="1">
                <a:latin typeface="Times New Roman"/>
                <a:cs typeface="Times New Roman"/>
              </a:rPr>
              <a:t>probalo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ili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počelo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konzumirati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zbog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društva</a:t>
            </a:r>
            <a:r>
              <a:rPr lang="en-US" sz="3600" dirty="0">
                <a:latin typeface="Times New Roman"/>
                <a:cs typeface="Times New Roman"/>
              </a:rPr>
              <a:t>. Ili </a:t>
            </a:r>
            <a:r>
              <a:rPr lang="en-US" sz="3600" dirty="0" err="1">
                <a:latin typeface="Times New Roman"/>
                <a:cs typeface="Times New Roman"/>
              </a:rPr>
              <a:t>sami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jer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su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mislili</a:t>
            </a:r>
            <a:r>
              <a:rPr lang="en-US" sz="3600" dirty="0">
                <a:latin typeface="Times New Roman"/>
                <a:cs typeface="Times New Roman"/>
              </a:rPr>
              <a:t> da </a:t>
            </a:r>
            <a:r>
              <a:rPr lang="en-US" sz="3600" dirty="0" err="1">
                <a:latin typeface="Times New Roman"/>
                <a:cs typeface="Times New Roman"/>
              </a:rPr>
              <a:t>će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drugi</a:t>
            </a:r>
            <a:r>
              <a:rPr lang="en-US" sz="3600" dirty="0">
                <a:latin typeface="Times New Roman"/>
                <a:cs typeface="Times New Roman"/>
              </a:rPr>
              <a:t> (</a:t>
            </a:r>
            <a:r>
              <a:rPr lang="en-US" sz="3600" dirty="0" err="1">
                <a:latin typeface="Times New Roman"/>
                <a:cs typeface="Times New Roman"/>
              </a:rPr>
              <a:t>njihovi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vršnjaci</a:t>
            </a:r>
            <a:r>
              <a:rPr lang="en-US" sz="3600" dirty="0">
                <a:latin typeface="Times New Roman"/>
                <a:cs typeface="Times New Roman"/>
              </a:rPr>
              <a:t>) </a:t>
            </a:r>
            <a:r>
              <a:rPr lang="en-US" sz="3600" dirty="0" err="1">
                <a:latin typeface="Times New Roman"/>
                <a:cs typeface="Times New Roman"/>
              </a:rPr>
              <a:t>misliti</a:t>
            </a:r>
            <a:r>
              <a:rPr lang="en-US" sz="3600" dirty="0">
                <a:latin typeface="Times New Roman"/>
                <a:cs typeface="Times New Roman"/>
              </a:rPr>
              <a:t> da </a:t>
            </a:r>
            <a:r>
              <a:rPr lang="en-US" sz="3600" dirty="0" err="1">
                <a:latin typeface="Times New Roman"/>
                <a:cs typeface="Times New Roman"/>
              </a:rPr>
              <a:t>su</a:t>
            </a:r>
            <a:r>
              <a:rPr lang="en-US" sz="3600" dirty="0">
                <a:latin typeface="Times New Roman"/>
                <a:cs typeface="Times New Roman"/>
              </a:rPr>
              <a:t> (</a:t>
            </a:r>
            <a:r>
              <a:rPr lang="en-US" sz="3600" dirty="0" err="1">
                <a:latin typeface="Times New Roman"/>
                <a:cs typeface="Times New Roman"/>
              </a:rPr>
              <a:t>eng.</a:t>
            </a:r>
            <a:r>
              <a:rPr lang="en-US" sz="3600" dirty="0">
                <a:latin typeface="Times New Roman"/>
                <a:cs typeface="Times New Roman"/>
              </a:rPr>
              <a:t>) "cool" 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89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8886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7A111-B3FB-43DC-9371-160B64604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 err="1">
                <a:latin typeface="Times New Roman"/>
                <a:cs typeface="Times New Roman"/>
              </a:rPr>
              <a:t>Štetnost</a:t>
            </a:r>
            <a:r>
              <a:rPr lang="en-US" sz="6600" dirty="0">
                <a:latin typeface="Times New Roman"/>
                <a:cs typeface="Times New Roman"/>
              </a:rPr>
              <a:t> </a:t>
            </a:r>
            <a:r>
              <a:rPr lang="en-US" sz="6600" dirty="0" err="1">
                <a:latin typeface="Times New Roman"/>
                <a:cs typeface="Times New Roman"/>
              </a:rPr>
              <a:t>pušenja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9ADB7-421E-4D1D-8612-6F3DB8826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 err="1">
                <a:latin typeface="Times New Roman"/>
                <a:cs typeface="Times New Roman"/>
              </a:rPr>
              <a:t>Pušenje</a:t>
            </a:r>
            <a:r>
              <a:rPr lang="en-US" sz="3600" dirty="0">
                <a:latin typeface="Times New Roman"/>
                <a:cs typeface="Times New Roman"/>
              </a:rPr>
              <a:t> ne </a:t>
            </a:r>
            <a:r>
              <a:rPr lang="en-US" sz="3600" dirty="0" err="1">
                <a:latin typeface="Times New Roman"/>
                <a:cs typeface="Times New Roman"/>
              </a:rPr>
              <a:t>šteti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samo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pušačima</a:t>
            </a:r>
            <a:r>
              <a:rPr lang="en-US" sz="3600" dirty="0">
                <a:latin typeface="Times New Roman"/>
                <a:cs typeface="Times New Roman"/>
              </a:rPr>
              <a:t>, </a:t>
            </a:r>
            <a:r>
              <a:rPr lang="en-US" sz="3600" dirty="0" err="1">
                <a:latin typeface="Times New Roman"/>
                <a:cs typeface="Times New Roman"/>
              </a:rPr>
              <a:t>nego</a:t>
            </a:r>
            <a:r>
              <a:rPr lang="en-US" sz="3600" dirty="0">
                <a:latin typeface="Times New Roman"/>
                <a:cs typeface="Times New Roman"/>
              </a:rPr>
              <a:t> I </a:t>
            </a:r>
            <a:r>
              <a:rPr lang="en-US" sz="3600" dirty="0" err="1">
                <a:latin typeface="Times New Roman"/>
                <a:cs typeface="Times New Roman"/>
              </a:rPr>
              <a:t>ljudima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oko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pušača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>
                <a:latin typeface="Times New Roman"/>
                <a:cs typeface="Times New Roman"/>
              </a:rPr>
              <a:t>Pušenjem</a:t>
            </a:r>
            <a:r>
              <a:rPr lang="en-US" sz="3600" dirty="0">
                <a:latin typeface="Times New Roman"/>
                <a:cs typeface="Times New Roman"/>
              </a:rPr>
              <a:t> se </a:t>
            </a:r>
            <a:r>
              <a:rPr lang="en-US" sz="3600" dirty="0" err="1">
                <a:latin typeface="Times New Roman"/>
                <a:cs typeface="Times New Roman"/>
              </a:rPr>
              <a:t>može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doći</a:t>
            </a:r>
            <a:r>
              <a:rPr lang="en-US" sz="3600" dirty="0">
                <a:latin typeface="Times New Roman"/>
                <a:cs typeface="Times New Roman"/>
              </a:rPr>
              <a:t> I do </a:t>
            </a:r>
            <a:r>
              <a:rPr lang="en-US" sz="3600" dirty="0" err="1">
                <a:latin typeface="Times New Roman"/>
                <a:cs typeface="Times New Roman"/>
              </a:rPr>
              <a:t>smrti</a:t>
            </a:r>
            <a:r>
              <a:rPr lang="en-US" sz="3600" dirty="0">
                <a:latin typeface="Times New Roman"/>
                <a:cs typeface="Times New Roman"/>
              </a:rPr>
              <a:t>. </a:t>
            </a:r>
            <a:r>
              <a:rPr lang="en-US" sz="3600" dirty="0" err="1">
                <a:latin typeface="Times New Roman"/>
                <a:cs typeface="Times New Roman"/>
              </a:rPr>
              <a:t>Zbog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raka</a:t>
            </a:r>
            <a:r>
              <a:rPr lang="en-US" sz="3600" dirty="0">
                <a:latin typeface="Times New Roman"/>
                <a:cs typeface="Times New Roman"/>
              </a:rPr>
              <a:t> </a:t>
            </a:r>
            <a:r>
              <a:rPr lang="en-US" sz="3600" dirty="0" err="1">
                <a:latin typeface="Times New Roman"/>
                <a:cs typeface="Times New Roman"/>
              </a:rPr>
              <a:t>itd</a:t>
            </a:r>
            <a:r>
              <a:rPr lang="en-US" sz="3600" dirty="0">
                <a:latin typeface="Times New Roman"/>
                <a:cs typeface="Times New Roman"/>
              </a:rPr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872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4465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F1CF2-5873-4058-B418-5491E8CB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426" y="2090408"/>
            <a:ext cx="10515600" cy="1325563"/>
          </a:xfrm>
        </p:spPr>
        <p:txBody>
          <a:bodyPr/>
          <a:lstStyle/>
          <a:p>
            <a:r>
              <a:rPr lang="en-US" sz="7200" dirty="0" err="1">
                <a:cs typeface="Calibri Light"/>
              </a:rPr>
              <a:t>Hvala</a:t>
            </a:r>
            <a:r>
              <a:rPr lang="en-US" sz="7200" dirty="0">
                <a:cs typeface="Calibri Light"/>
              </a:rPr>
              <a:t> </a:t>
            </a:r>
            <a:r>
              <a:rPr lang="en-US" sz="7200" dirty="0" err="1">
                <a:cs typeface="Calibri Light"/>
              </a:rPr>
              <a:t>na</a:t>
            </a:r>
            <a:r>
              <a:rPr lang="en-US" sz="7200" dirty="0">
                <a:cs typeface="Calibri Light"/>
              </a:rPr>
              <a:t> </a:t>
            </a:r>
            <a:r>
              <a:rPr lang="en-US" sz="7200">
                <a:cs typeface="Calibri Light"/>
              </a:rPr>
              <a:t>pozornosti!</a:t>
            </a:r>
            <a:endParaRPr lang="en-US" sz="7200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37B7E-0DE8-4F1D-BCAC-261428C34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2418"/>
            <a:ext cx="10515600" cy="36899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20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Ovisnost o pušenju</vt:lpstr>
      <vt:lpstr>PowerPoint Presentation</vt:lpstr>
      <vt:lpstr>Što je cigareta?</vt:lpstr>
      <vt:lpstr>PowerPoint Presentation</vt:lpstr>
      <vt:lpstr>Dob za pušenje</vt:lpstr>
      <vt:lpstr>PowerPoint Presentation</vt:lpstr>
      <vt:lpstr>Štetnost pušenja</vt:lpstr>
      <vt:lpstr>PowerPoint Presentation</vt:lpstr>
      <vt:lpstr>Hvala na pozornosti!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108</cp:revision>
  <dcterms:created xsi:type="dcterms:W3CDTF">2021-05-11T18:17:55Z</dcterms:created>
  <dcterms:modified xsi:type="dcterms:W3CDTF">2021-05-11T19:14:15Z</dcterms:modified>
</cp:coreProperties>
</file>