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28E14E-62F3-4B3C-9B3B-8B40D823FDC7}" v="2171" dt="2021-05-11T08:33:27.4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lastamericanvagabond.com/revolution/open-internet-key-new-world-protect-holy-grail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d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tworks.org/2015/04/03/is-global-satellite-internet-coverage-a-reality-in-the-near-future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toll.org/article/the-web-concise-and-simple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osaledaunidiversity3.blogspot.com/2018/11/globalisation-and-internet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light, outdoor object, bright, dark&#10;&#10;Description automatically generated">
            <a:extLst>
              <a:ext uri="{FF2B5EF4-FFF2-40B4-BE49-F238E27FC236}">
                <a16:creationId xmlns:a16="http://schemas.microsoft.com/office/drawing/2014/main" id="{58A43EFB-9AD7-494F-AFD0-0A58419367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57" t="9091" r="2141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>
                <a:cs typeface="Calibri Light"/>
              </a:rPr>
              <a:t>Opasnosti na Internetu</a:t>
            </a:r>
            <a:endParaRPr lang="en-US" sz="4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2000">
                <a:cs typeface="Calibri"/>
              </a:rPr>
              <a:t>Antea Štrbac 6.c</a:t>
            </a:r>
            <a:endParaRPr lang="en-US" sz="20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20782A-7CB7-4D96-AAF7-44E652391C0D}"/>
              </a:ext>
            </a:extLst>
          </p:cNvPr>
          <p:cNvSpPr txBox="1"/>
          <p:nvPr/>
        </p:nvSpPr>
        <p:spPr>
          <a:xfrm>
            <a:off x="9851296" y="6657945"/>
            <a:ext cx="234070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9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90B8FB09-9CCD-4EF5-8B0F-F460335C44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7310" b="-1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25" name="Rectangle 21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FBC547-C05C-4CAD-9C81-EB4A1FE12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>
                <a:cs typeface="Calibri Light"/>
              </a:rPr>
              <a:t>Što trebaš raditi na internetu:</a:t>
            </a:r>
            <a:endParaRPr lang="en-US" sz="2800"/>
          </a:p>
        </p:txBody>
      </p:sp>
      <p:sp>
        <p:nvSpPr>
          <p:cNvPr id="27" name="Rectangle 2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C4F44-C2AB-41F1-AB73-6B202DD43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700">
                <a:cs typeface="Calibri"/>
              </a:rPr>
              <a:t>Trebamo</a:t>
            </a:r>
            <a:r>
              <a:rPr lang="en-US" sz="1700" dirty="0">
                <a:cs typeface="Calibri"/>
              </a:rPr>
              <a:t>  </a:t>
            </a:r>
            <a:r>
              <a:rPr lang="en-US" sz="1700">
                <a:cs typeface="Calibri"/>
              </a:rPr>
              <a:t>tražiti</a:t>
            </a:r>
            <a:r>
              <a:rPr lang="en-US" sz="1700" dirty="0">
                <a:cs typeface="Calibri"/>
              </a:rPr>
              <a:t> </a:t>
            </a:r>
            <a:r>
              <a:rPr lang="en-US" sz="1700">
                <a:cs typeface="Calibri"/>
              </a:rPr>
              <a:t>pojmljive</a:t>
            </a:r>
            <a:r>
              <a:rPr lang="en-US" sz="1700" dirty="0">
                <a:cs typeface="Calibri"/>
              </a:rPr>
              <a:t> </a:t>
            </a:r>
            <a:r>
              <a:rPr lang="en-US" sz="1700">
                <a:cs typeface="Calibri"/>
              </a:rPr>
              <a:t>dokumente  </a:t>
            </a:r>
            <a:r>
              <a:rPr lang="en-US" sz="1700" dirty="0">
                <a:cs typeface="Calibri"/>
              </a:rPr>
              <a:t>I </a:t>
            </a:r>
            <a:r>
              <a:rPr lang="en-US" sz="1700">
                <a:cs typeface="Calibri"/>
              </a:rPr>
              <a:t>informacije</a:t>
            </a:r>
            <a:endParaRPr lang="en-US" sz="1700" dirty="0">
              <a:cs typeface="Calibri"/>
            </a:endParaRPr>
          </a:p>
          <a:p>
            <a:r>
              <a:rPr lang="en-US" sz="1700">
                <a:cs typeface="Calibri"/>
              </a:rPr>
              <a:t>Internetom</a:t>
            </a:r>
            <a:r>
              <a:rPr lang="en-US" sz="1700" dirty="0">
                <a:cs typeface="Calibri"/>
              </a:rPr>
              <a:t> se </a:t>
            </a:r>
            <a:r>
              <a:rPr lang="en-US" sz="1700">
                <a:cs typeface="Calibri"/>
              </a:rPr>
              <a:t>može</a:t>
            </a:r>
            <a:r>
              <a:rPr lang="en-US" sz="1700" dirty="0">
                <a:cs typeface="Calibri"/>
              </a:rPr>
              <a:t> </a:t>
            </a:r>
            <a:r>
              <a:rPr lang="en-US" sz="1700">
                <a:cs typeface="Calibri"/>
              </a:rPr>
              <a:t>lako</a:t>
            </a:r>
            <a:r>
              <a:rPr lang="en-US" sz="1700" dirty="0">
                <a:cs typeface="Calibri"/>
              </a:rPr>
              <a:t> </a:t>
            </a:r>
            <a:r>
              <a:rPr lang="en-US" sz="1700">
                <a:cs typeface="Calibri"/>
              </a:rPr>
              <a:t>naučiti</a:t>
            </a:r>
            <a:r>
              <a:rPr lang="en-US" sz="1700" dirty="0">
                <a:cs typeface="Calibri"/>
              </a:rPr>
              <a:t>, </a:t>
            </a:r>
            <a:r>
              <a:rPr lang="en-US" sz="1700">
                <a:cs typeface="Calibri"/>
              </a:rPr>
              <a:t>najbolje</a:t>
            </a:r>
            <a:r>
              <a:rPr lang="en-US" sz="1700" dirty="0">
                <a:cs typeface="Calibri"/>
              </a:rPr>
              <a:t> je </a:t>
            </a:r>
            <a:r>
              <a:rPr lang="en-US" sz="1700">
                <a:cs typeface="Calibri"/>
              </a:rPr>
              <a:t>tražiti</a:t>
            </a:r>
            <a:r>
              <a:rPr lang="en-US" sz="1700" dirty="0">
                <a:cs typeface="Calibri"/>
              </a:rPr>
              <a:t> </a:t>
            </a:r>
            <a:r>
              <a:rPr lang="en-US" sz="1700">
                <a:cs typeface="Calibri"/>
              </a:rPr>
              <a:t>odgovore</a:t>
            </a:r>
            <a:r>
              <a:rPr lang="en-US" sz="1700" dirty="0">
                <a:cs typeface="Calibri"/>
              </a:rPr>
              <a:t> </a:t>
            </a:r>
            <a:r>
              <a:rPr lang="en-US" sz="1700">
                <a:cs typeface="Calibri"/>
              </a:rPr>
              <a:t>na</a:t>
            </a:r>
            <a:r>
              <a:rPr lang="en-US" sz="1700" dirty="0">
                <a:cs typeface="Calibri"/>
              </a:rPr>
              <a:t> </a:t>
            </a:r>
            <a:r>
              <a:rPr lang="en-US" sz="1700">
                <a:cs typeface="Calibri"/>
              </a:rPr>
              <a:t>pitanja</a:t>
            </a:r>
            <a:r>
              <a:rPr lang="en-US" sz="1700" dirty="0">
                <a:cs typeface="Calibri"/>
              </a:rPr>
              <a:t> </a:t>
            </a:r>
            <a:r>
              <a:rPr lang="en-US" sz="1700">
                <a:cs typeface="Calibri"/>
              </a:rPr>
              <a:t>iz</a:t>
            </a:r>
            <a:r>
              <a:rPr lang="en-US" sz="1700" dirty="0">
                <a:cs typeface="Calibri"/>
              </a:rPr>
              <a:t> </a:t>
            </a:r>
            <a:r>
              <a:rPr lang="en-US" sz="1700">
                <a:cs typeface="Calibri"/>
              </a:rPr>
              <a:t>škole</a:t>
            </a:r>
            <a:endParaRPr lang="en-US" sz="1700" dirty="0">
              <a:cs typeface="Calibri"/>
            </a:endParaRPr>
          </a:p>
          <a:p>
            <a:r>
              <a:rPr lang="en-US" sz="1700">
                <a:cs typeface="Calibri"/>
              </a:rPr>
              <a:t>Interent</a:t>
            </a:r>
            <a:r>
              <a:rPr lang="en-US" sz="1700" dirty="0">
                <a:cs typeface="Calibri"/>
              </a:rPr>
              <a:t> je </a:t>
            </a:r>
            <a:r>
              <a:rPr lang="en-US" sz="1700">
                <a:cs typeface="Calibri"/>
              </a:rPr>
              <a:t>poučan</a:t>
            </a:r>
            <a:r>
              <a:rPr lang="en-US" sz="1700" dirty="0">
                <a:cs typeface="Calibri"/>
              </a:rPr>
              <a:t> </a:t>
            </a:r>
            <a:r>
              <a:rPr lang="en-US" sz="1700">
                <a:cs typeface="Calibri"/>
              </a:rPr>
              <a:t>ali</a:t>
            </a:r>
            <a:r>
              <a:rPr lang="en-US" sz="1700" dirty="0">
                <a:cs typeface="Calibri"/>
              </a:rPr>
              <a:t> I </a:t>
            </a:r>
            <a:r>
              <a:rPr lang="en-US" sz="1700">
                <a:cs typeface="Calibri"/>
              </a:rPr>
              <a:t>opasan</a:t>
            </a:r>
            <a:r>
              <a:rPr lang="en-US" sz="1700" dirty="0">
                <a:cs typeface="Calibri"/>
              </a:rPr>
              <a:t>, </a:t>
            </a:r>
            <a:r>
              <a:rPr lang="en-US" sz="1700">
                <a:cs typeface="Calibri"/>
              </a:rPr>
              <a:t>zato</a:t>
            </a:r>
            <a:r>
              <a:rPr lang="en-US" sz="1700" dirty="0">
                <a:cs typeface="Calibri"/>
              </a:rPr>
              <a:t> se </a:t>
            </a:r>
            <a:r>
              <a:rPr lang="en-US" sz="1700">
                <a:cs typeface="Calibri"/>
              </a:rPr>
              <a:t>treba</a:t>
            </a:r>
            <a:r>
              <a:rPr lang="en-US" sz="1700" dirty="0">
                <a:cs typeface="Calibri"/>
              </a:rPr>
              <a:t> </a:t>
            </a:r>
            <a:r>
              <a:rPr lang="en-US" sz="1700">
                <a:cs typeface="Calibri"/>
              </a:rPr>
              <a:t>čuvati</a:t>
            </a:r>
            <a:r>
              <a:rPr lang="en-US" sz="1700" dirty="0">
                <a:cs typeface="Calibri"/>
              </a:rPr>
              <a:t> I </a:t>
            </a:r>
            <a:r>
              <a:rPr lang="en-US" sz="1700">
                <a:cs typeface="Calibri"/>
              </a:rPr>
              <a:t>paziti</a:t>
            </a:r>
            <a:r>
              <a:rPr lang="en-US" sz="1700" dirty="0">
                <a:cs typeface="Calibri"/>
              </a:rPr>
              <a:t> </a:t>
            </a:r>
            <a:r>
              <a:rPr lang="en-US" sz="1700">
                <a:cs typeface="Calibri"/>
              </a:rPr>
              <a:t>što</a:t>
            </a:r>
            <a:r>
              <a:rPr lang="en-US" sz="1700" dirty="0">
                <a:cs typeface="Calibri"/>
              </a:rPr>
              <a:t> </a:t>
            </a:r>
            <a:r>
              <a:rPr lang="en-US" sz="1700">
                <a:cs typeface="Calibri"/>
              </a:rPr>
              <a:t>radimo</a:t>
            </a:r>
            <a:endParaRPr lang="en-US" sz="1700" dirty="0">
              <a:cs typeface="Calibri"/>
            </a:endParaRPr>
          </a:p>
          <a:p>
            <a:endParaRPr lang="en-US" sz="170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69CC00-4438-4269-B035-B86C59A1E38A}"/>
              </a:ext>
            </a:extLst>
          </p:cNvPr>
          <p:cNvSpPr txBox="1"/>
          <p:nvPr/>
        </p:nvSpPr>
        <p:spPr>
          <a:xfrm>
            <a:off x="9737482" y="6657945"/>
            <a:ext cx="245451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78871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056F38F-7C4E-461D-8709-7D0024AE1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7278469-3C3C-49CE-AEEE-E176A4900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276676-F53D-4ED6-A27D-86834C662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1877492"/>
            <a:ext cx="4030132" cy="3215373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cs typeface="Calibri Light"/>
              </a:rPr>
              <a:t>Što ne smijemo raditi na interentu:</a:t>
            </a:r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DC754C-7E09-422D-A8BB-AF632E90D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0" name="Graphic 212">
            <a:extLst>
              <a:ext uri="{FF2B5EF4-FFF2-40B4-BE49-F238E27FC236}">
                <a16:creationId xmlns:a16="http://schemas.microsoft.com/office/drawing/2014/main" id="{4C6598AB-1C17-4D54-951C-A082D94AC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C83B66D7-137D-4AC1-B172-53D60F08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6B92503-6984-4D15-8B98-8718709B7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8DDF938-524E-4C18-A47D-C00627832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37E4F-BA34-4470-A3D9-3D0805671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2377" y="1188355"/>
            <a:ext cx="5217173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>
                <a:solidFill>
                  <a:schemeClr val="bg1"/>
                </a:solidFill>
                <a:cs typeface="Calibri"/>
              </a:rPr>
              <a:t>Ne smijemo tražiti  opasne sadržaje</a:t>
            </a:r>
          </a:p>
          <a:p>
            <a:r>
              <a:rPr lang="en-US" sz="2400">
                <a:solidFill>
                  <a:schemeClr val="bg1"/>
                </a:solidFill>
                <a:cs typeface="Calibri"/>
              </a:rPr>
              <a:t>Ne smijemo objavljivati slike s nekim bez njihove dozvole</a:t>
            </a:r>
          </a:p>
          <a:p>
            <a:r>
              <a:rPr lang="en-US" sz="2400">
                <a:solidFill>
                  <a:schemeClr val="bg1"/>
                </a:solidFill>
                <a:cs typeface="Calibri"/>
              </a:rPr>
              <a:t>Ako nešto napišemo I izbrišemo, nikad se to neće izbrisati... zato se treba paziti</a:t>
            </a:r>
          </a:p>
          <a:p>
            <a:r>
              <a:rPr lang="en-US" sz="2400">
                <a:solidFill>
                  <a:schemeClr val="bg1"/>
                </a:solidFill>
                <a:cs typeface="Calibri"/>
              </a:rPr>
              <a:t>Ne smijemo dijeliti privatne informacije</a:t>
            </a:r>
          </a:p>
          <a:p>
            <a:r>
              <a:rPr lang="en-US" sz="2400">
                <a:solidFill>
                  <a:schemeClr val="bg1"/>
                </a:solidFill>
                <a:cs typeface="Calibri"/>
              </a:rPr>
              <a:t>Ne smijemo razgovarati s nepozantim ljudima preko interneta!</a:t>
            </a:r>
          </a:p>
        </p:txBody>
      </p:sp>
      <p:grpSp>
        <p:nvGrpSpPr>
          <p:cNvPr id="28" name="Graphic 185">
            <a:extLst>
              <a:ext uri="{FF2B5EF4-FFF2-40B4-BE49-F238E27FC236}">
                <a16:creationId xmlns:a16="http://schemas.microsoft.com/office/drawing/2014/main" id="{3773FAF5-C452-4455-9411-D6AF5EBD4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12239" y="61394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ECA0D96-F63C-4F7B-BE16-0F3FE76D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4F83A81-0546-400A-918A-90C9C48B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741F692-A5B6-4215-86D9-B1FD4FF2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C0876CB-9C60-4580-8FED-CD64EC766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879B3B7-48DB-4D3A-BB33-02766EAD3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37361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outdoor object, fireworks, dark, star&#10;&#10;Description automatically generated">
            <a:extLst>
              <a:ext uri="{FF2B5EF4-FFF2-40B4-BE49-F238E27FC236}">
                <a16:creationId xmlns:a16="http://schemas.microsoft.com/office/drawing/2014/main" id="{67810533-8112-48BE-A76F-A4B822E90D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8374" b="18952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572686-C990-49B7-BE6D-AC9E54181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anchor="b">
            <a:normAutofit/>
          </a:bodyPr>
          <a:lstStyle/>
          <a:p>
            <a:r>
              <a:rPr lang="en-US" sz="5000">
                <a:cs typeface="Calibri Light"/>
              </a:rPr>
              <a:t>Nekoliko pitanja vezano s tobom I internetom:</a:t>
            </a:r>
            <a:endParaRPr lang="en-US" sz="50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C04D6-5569-4DD3-A996-45AF781FF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502152"/>
            <a:ext cx="10506456" cy="2670048"/>
          </a:xfr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cs typeface="Calibri"/>
              </a:rPr>
              <a:t>Koliko često koristiš internet?</a:t>
            </a:r>
          </a:p>
          <a:p>
            <a:r>
              <a:rPr lang="en-US" sz="2000">
                <a:cs typeface="Calibri"/>
              </a:rPr>
              <a:t>Za što koristiš internet?</a:t>
            </a:r>
          </a:p>
          <a:p>
            <a:r>
              <a:rPr lang="en-US" sz="2000">
                <a:cs typeface="Calibri"/>
              </a:rPr>
              <a:t>Upoznavaš li nove ljude preko interneta?</a:t>
            </a:r>
          </a:p>
          <a:p>
            <a:r>
              <a:rPr lang="en-US" sz="2000">
                <a:cs typeface="Calibri"/>
              </a:rPr>
              <a:t>Koje sadržaje dijeliš putem interneta?</a:t>
            </a:r>
          </a:p>
          <a:p>
            <a:r>
              <a:rPr lang="en-US" sz="2000">
                <a:cs typeface="Calibri"/>
              </a:rPr>
              <a:t>Jesi li imao neugodnih situacija na internetu?</a:t>
            </a:r>
          </a:p>
          <a:p>
            <a:r>
              <a:rPr lang="en-US" sz="2000">
                <a:cs typeface="Calibri"/>
              </a:rPr>
              <a:t>Znaš li kako  zaustaviti neugodne situacije putem interneta?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9CD08A-90A4-42E9-8C45-147FFFA802F5}"/>
              </a:ext>
            </a:extLst>
          </p:cNvPr>
          <p:cNvSpPr txBox="1"/>
          <p:nvPr/>
        </p:nvSpPr>
        <p:spPr>
          <a:xfrm>
            <a:off x="9737481" y="6657945"/>
            <a:ext cx="245451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2454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297CCD-3A4C-434A-A17D-544784681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69925"/>
            <a:ext cx="4800600" cy="1325563"/>
          </a:xfrm>
        </p:spPr>
        <p:txBody>
          <a:bodyPr anchor="b">
            <a:normAutofit/>
          </a:bodyPr>
          <a:lstStyle/>
          <a:p>
            <a:r>
              <a:rPr lang="en-US">
                <a:solidFill>
                  <a:schemeClr val="bg1"/>
                </a:solidFill>
                <a:cs typeface="Calibri Light"/>
              </a:rPr>
              <a:t>Moje mišljenje:</a:t>
            </a:r>
          </a:p>
        </p:txBody>
      </p:sp>
      <p:cxnSp>
        <p:nvCxnSpPr>
          <p:cNvPr id="13" name="Straight Connector 15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F169F-AAC5-44C0-8E3E-B5CA27E9C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288833"/>
            <a:ext cx="4800600" cy="371157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solidFill>
                  <a:schemeClr val="bg1"/>
                </a:solidFill>
                <a:cs typeface="Calibri"/>
              </a:rPr>
              <a:t>Ja mislim da je internet koristan ali I opasan</a:t>
            </a:r>
          </a:p>
          <a:p>
            <a:r>
              <a:rPr lang="en-US" sz="2000">
                <a:solidFill>
                  <a:schemeClr val="bg1"/>
                </a:solidFill>
                <a:cs typeface="Calibri"/>
              </a:rPr>
              <a:t>Često ga koristim zbog škole</a:t>
            </a:r>
          </a:p>
          <a:p>
            <a:r>
              <a:rPr lang="en-US" sz="2000">
                <a:solidFill>
                  <a:schemeClr val="bg1"/>
                </a:solidFill>
                <a:cs typeface="Calibri"/>
              </a:rPr>
              <a:t>Nisam nikad bila u neugodnim situacijama ili problemima</a:t>
            </a:r>
          </a:p>
          <a:p>
            <a:r>
              <a:rPr lang="en-US" sz="2000">
                <a:solidFill>
                  <a:schemeClr val="bg1"/>
                </a:solidFill>
                <a:cs typeface="Calibri"/>
              </a:rPr>
              <a:t>Ne smijem se koristiti online mrežama</a:t>
            </a:r>
          </a:p>
          <a:p>
            <a:r>
              <a:rPr lang="en-US" sz="2000">
                <a:solidFill>
                  <a:schemeClr val="bg1"/>
                </a:solidFill>
                <a:cs typeface="Calibri"/>
              </a:rPr>
              <a:t>Pokušavam izbjegavati nevolje</a:t>
            </a:r>
          </a:p>
          <a:p>
            <a:endParaRPr lang="en-US" sz="2000">
              <a:solidFill>
                <a:schemeClr val="bg1"/>
              </a:solidFill>
              <a:cs typeface="Calibri"/>
            </a:endParaRPr>
          </a:p>
        </p:txBody>
      </p:sp>
      <p:pic>
        <p:nvPicPr>
          <p:cNvPr id="9" name="Picture 10" descr="Diagram, engineering drawing, icon&#10;&#10;Description automatically generated">
            <a:extLst>
              <a:ext uri="{FF2B5EF4-FFF2-40B4-BE49-F238E27FC236}">
                <a16:creationId xmlns:a16="http://schemas.microsoft.com/office/drawing/2014/main" id="{409A6B02-039D-4B15-AA98-B738D9535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5193" y="613814"/>
            <a:ext cx="3588640" cy="2296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9C717B4D-DA31-4AFA-81E2-00F04E729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8661" y="4337518"/>
            <a:ext cx="3588640" cy="1570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19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226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D4D8019-103F-44AC-A70D-2F28DE1E9C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5730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6F9BD5-AB9C-4FD7-BCDA-A93E6C1D7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anchor="b">
            <a:normAutofit/>
          </a:bodyPr>
          <a:lstStyle/>
          <a:p>
            <a:r>
              <a:rPr lang="en-US" sz="5000">
                <a:cs typeface="Calibri Light"/>
              </a:rPr>
              <a:t>Napomena!</a:t>
            </a:r>
            <a:endParaRPr lang="en-US" sz="5000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D34BB-435B-4EE6-8F24-C06E786E8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502152"/>
            <a:ext cx="10506456" cy="267004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cs typeface="Calibri"/>
              </a:rPr>
              <a:t>Molim Vas da poslušate moje savjete jer su bitni</a:t>
            </a:r>
          </a:p>
          <a:p>
            <a:r>
              <a:rPr lang="en-US" sz="2000">
                <a:cs typeface="Calibri"/>
              </a:rPr>
              <a:t>Jako je važno biti siguran I sretan</a:t>
            </a:r>
          </a:p>
          <a:p>
            <a:r>
              <a:rPr lang="en-US" sz="2000">
                <a:cs typeface="Calibri"/>
              </a:rPr>
              <a:t>Nemojte raditi ništa ne potrebno na internetu</a:t>
            </a:r>
          </a:p>
          <a:p>
            <a:r>
              <a:rPr lang="en-US" sz="2000">
                <a:cs typeface="Calibri"/>
              </a:rPr>
              <a:t>Mi kao djeca trebamo se redovito igrati vani I biti djeca</a:t>
            </a:r>
          </a:p>
          <a:p>
            <a:r>
              <a:rPr lang="en-US" sz="2000">
                <a:cs typeface="Calibri"/>
              </a:rPr>
              <a:t>Poslije kad odrastemo možemo imati online mreže, ali preporučujem da 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7A59A3-1DCB-4D3A-A1E3-C2F6C88E3A36}"/>
              </a:ext>
            </a:extLst>
          </p:cNvPr>
          <p:cNvSpPr txBox="1"/>
          <p:nvPr/>
        </p:nvSpPr>
        <p:spPr>
          <a:xfrm>
            <a:off x="9737481" y="6657945"/>
            <a:ext cx="245451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46083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9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11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" name="Freeform: Shape 13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A91969-D61C-47CA-89D3-7D2527687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20676"/>
            <a:ext cx="7021513" cy="230832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Hvala na Pažnji!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5509F2-1AF5-4418-946F-CEA475749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024" y="3809999"/>
            <a:ext cx="7025753" cy="101277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buNone/>
            </a:pPr>
            <a:r>
              <a:rPr lang="en-US" sz="24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Ne zaboravite, čuvajte se I izbjegavajte nevolje!</a:t>
            </a:r>
          </a:p>
        </p:txBody>
      </p:sp>
      <p:pic>
        <p:nvPicPr>
          <p:cNvPr id="4" name="Picture 16" descr="A picture containing scene, stage, indoor, monitor&#10;&#10;Description automatically generated">
            <a:extLst>
              <a:ext uri="{FF2B5EF4-FFF2-40B4-BE49-F238E27FC236}">
                <a16:creationId xmlns:a16="http://schemas.microsoft.com/office/drawing/2014/main" id="{FED60BC7-3AC9-4988-8064-88892F5B7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3532" y="725251"/>
            <a:ext cx="2743200" cy="1755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17" descr="A picture containing sky, wire&#10;&#10;Description automatically generated">
            <a:extLst>
              <a:ext uri="{FF2B5EF4-FFF2-40B4-BE49-F238E27FC236}">
                <a16:creationId xmlns:a16="http://schemas.microsoft.com/office/drawing/2014/main" id="{94AF77E9-E251-472E-A9C6-31B00B35A2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9381" y="2190419"/>
            <a:ext cx="2743200" cy="1700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94809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Opasnosti na Internetu</vt:lpstr>
      <vt:lpstr>Što trebaš raditi na internetu:</vt:lpstr>
      <vt:lpstr>Što ne smijemo raditi na interentu:</vt:lpstr>
      <vt:lpstr>Nekoliko pitanja vezano s tobom I internetom:</vt:lpstr>
      <vt:lpstr>Moje mišljenje:</vt:lpstr>
      <vt:lpstr>Napomena!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164</cp:revision>
  <dcterms:created xsi:type="dcterms:W3CDTF">2021-05-11T08:00:54Z</dcterms:created>
  <dcterms:modified xsi:type="dcterms:W3CDTF">2021-05-12T08:01:35Z</dcterms:modified>
</cp:coreProperties>
</file>