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BA721-6BF2-4A14-A40D-3A1581DC6191}" type="datetimeFigureOut">
              <a:rPr lang="hr-HR" smtClean="0"/>
              <a:pPr/>
              <a:t>11.2.2013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E26BB-F5BF-43F5-98E0-71DB3D113B1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400">
                <a:solidFill>
                  <a:srgbClr val="FF0000"/>
                </a:solidFill>
                <a:latin typeface="Bodoni MT Black" pitchFamily="18" charset="0"/>
              </a:defRPr>
            </a:lvl1pPr>
          </a:lstStyle>
          <a:p>
            <a:r>
              <a:rPr kumimoji="0" lang="hr-HR" dirty="0" smtClean="0"/>
              <a:t>Kliknite da biste uredili stil naslova matrice</a:t>
            </a:r>
            <a:endParaRPr kumimoji="0"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550926" indent="-514350">
              <a:buFont typeface="+mj-lt"/>
              <a:buAutoNum type="alphaLcParenR"/>
              <a:defRPr sz="3200">
                <a:solidFill>
                  <a:srgbClr val="FF0000"/>
                </a:solidFill>
                <a:latin typeface="Bodoni MT Black" pitchFamily="18" charset="0"/>
              </a:defRPr>
            </a:lvl1pPr>
            <a:lvl2pPr marL="962406" indent="-514350">
              <a:buFont typeface="+mj-lt"/>
              <a:buAutoNum type="alphaLcParenR"/>
              <a:defRPr sz="3200">
                <a:solidFill>
                  <a:srgbClr val="FF0000"/>
                </a:solidFill>
                <a:latin typeface="Bodoni MT Black" pitchFamily="18" charset="0"/>
              </a:defRPr>
            </a:lvl2pPr>
            <a:lvl3pPr marL="1264158" indent="-514350">
              <a:buFont typeface="+mj-lt"/>
              <a:buAutoNum type="alphaLcParenR"/>
              <a:defRPr sz="3200">
                <a:solidFill>
                  <a:srgbClr val="FF0000"/>
                </a:solidFill>
                <a:latin typeface="Bodoni MT Black" pitchFamily="18" charset="0"/>
              </a:defRPr>
            </a:lvl3pPr>
            <a:lvl4pPr marL="1556766" indent="-514350">
              <a:buFont typeface="+mj-lt"/>
              <a:buAutoNum type="alphaLcParenR"/>
              <a:defRPr sz="3200">
                <a:solidFill>
                  <a:srgbClr val="FF0000"/>
                </a:solidFill>
                <a:latin typeface="Bodoni MT Black" pitchFamily="18" charset="0"/>
              </a:defRPr>
            </a:lvl4pPr>
            <a:lvl5pPr marL="1821942" indent="-514350">
              <a:buFont typeface="+mj-lt"/>
              <a:buAutoNum type="alphaLcParenR"/>
              <a:defRPr sz="3200">
                <a:solidFill>
                  <a:srgbClr val="FF0000"/>
                </a:solidFill>
                <a:latin typeface="Bodoni MT Black" pitchFamily="18" charset="0"/>
              </a:defRPr>
            </a:lvl5pPr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8" name="Rezervirano mjesto broja slajd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podnožj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učn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D909AE8-A98B-4846-9C36-F3C3CE69C45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Mjesec sigurnijeg interneta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NETOČNO!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4. Kako se trebamo ponašati na internetu?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biti nasilan </a:t>
            </a:r>
            <a:endParaRPr lang="hr-HR" dirty="0" smtClean="0"/>
          </a:p>
          <a:p>
            <a:r>
              <a:rPr lang="vi-VN" dirty="0" smtClean="0">
                <a:hlinkClick r:id="rId2" action="ppaction://hlinksldjump"/>
              </a:rPr>
              <a:t>vrijeđati</a:t>
            </a:r>
            <a:r>
              <a:rPr lang="hr-HR" dirty="0" smtClean="0">
                <a:hlinkClick r:id="rId2" action="ppaction://hlinksldjump"/>
              </a:rPr>
              <a:t> i prijetiti drugima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izrugivati nekoga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biti pristojan i uljudno se ponašati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TOČNO! Sljedeće pitanje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NETOČNO!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5. Što je autorsko pravo?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skup pravnih pravila koje uživa svaki stvaratelj svojih djela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prava djece</a:t>
            </a:r>
            <a:endParaRPr lang="hr-HR" dirty="0" smtClean="0"/>
          </a:p>
          <a:p>
            <a:r>
              <a:rPr lang="hr-HR" dirty="0" smtClean="0">
                <a:hlinkClick r:id="rId4" action="ppaction://hlinksldjump"/>
              </a:rPr>
              <a:t>pravo nacionalnih manjina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pravo šetanja psa na ulici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TOČNO! 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NETOČNO!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KRAJ!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Kviz napravili: Marko Balić i Petar </a:t>
            </a:r>
            <a:r>
              <a:rPr lang="hr-HR" dirty="0" err="1" smtClean="0"/>
              <a:t>Zubonja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Što je </a:t>
            </a:r>
            <a:r>
              <a:rPr lang="hr-HR" dirty="0" err="1" smtClean="0"/>
              <a:t>cyberbullying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vrsta računalnog </a:t>
            </a:r>
            <a:r>
              <a:rPr lang="hr-HR" dirty="0" err="1" smtClean="0">
                <a:hlinkClick r:id="rId2" action="ppaction://hlinksldjump"/>
              </a:rPr>
              <a:t>antivirusa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virtualno zlostavljane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vrsta računalne mreže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vrsta fonta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TOČNO! Sljedeće pitanje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NETOČNO!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Što je antivirusni program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program za igranje igrica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program za slušanje glazbe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program za zaštitu računala od virusa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program za izradu prezentacije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TOČNO! Sljedeće pitanje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NETOČNO!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Kada se obilježava mjesec sigurnijeg</a:t>
            </a:r>
            <a:br>
              <a:rPr lang="hr-HR" dirty="0" smtClean="0"/>
            </a:br>
            <a:r>
              <a:rPr lang="hr-HR" dirty="0" smtClean="0"/>
              <a:t>interneta?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</a:t>
            </a:r>
          </a:p>
          <a:p>
            <a:r>
              <a:rPr lang="hr-HR" dirty="0" smtClean="0">
                <a:hlinkClick r:id="rId2" action="ppaction://hlinksldjump"/>
              </a:rPr>
              <a:t> u veljači</a:t>
            </a: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 smtClean="0">
                <a:hlinkClick r:id="rId3" action="ppaction://hlinksldjump"/>
              </a:rPr>
              <a:t>u prosincu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u travnju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u srpnju</a:t>
            </a:r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hlinkClick r:id="rId2" action="ppaction://hlinksldjump"/>
              </a:rPr>
              <a:t>TOČNO! Sljedeće pitanje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11.2.2013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Mjesec sigurnijeg interneta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9AE8-A98B-4846-9C36-F3C3CE69C45F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hnički">
  <a:themeElements>
    <a:clrScheme name="Tehnički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hnički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č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</TotalTime>
  <Words>230</Words>
  <Application>Microsoft Office PowerPoint</Application>
  <PresentationFormat>Prikaz na zaslonu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Tehnički</vt:lpstr>
      <vt:lpstr>Mjesec sigurnijeg interneta</vt:lpstr>
      <vt:lpstr>1. Što je cyberbullying?</vt:lpstr>
      <vt:lpstr>TOČNO! Sljedeće pitanje</vt:lpstr>
      <vt:lpstr>NETOČNO!</vt:lpstr>
      <vt:lpstr>2. Što je antivirusni program ?</vt:lpstr>
      <vt:lpstr>TOČNO! Sljedeće pitanje</vt:lpstr>
      <vt:lpstr>NETOČNO!</vt:lpstr>
      <vt:lpstr>3. Kada se obilježava mjesec sigurnijeg interneta?</vt:lpstr>
      <vt:lpstr>TOČNO! Sljedeće pitanje</vt:lpstr>
      <vt:lpstr>NETOČNO!</vt:lpstr>
      <vt:lpstr>4. Kako se trebamo ponašati na internetu?</vt:lpstr>
      <vt:lpstr>TOČNO! Sljedeće pitanje</vt:lpstr>
      <vt:lpstr>NETOČNO!</vt:lpstr>
      <vt:lpstr>5. Što je autorsko pravo?</vt:lpstr>
      <vt:lpstr>TOČNO! </vt:lpstr>
      <vt:lpstr>NETOČNO!</vt:lpstr>
      <vt:lpstr>KRAJ!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Mjesec sigurnijeg interneta</dc:title>
  <dc:creator>ucenik</dc:creator>
  <cp:lastModifiedBy>ucenik</cp:lastModifiedBy>
  <cp:revision>8</cp:revision>
  <dcterms:created xsi:type="dcterms:W3CDTF">2013-02-11T07:29:50Z</dcterms:created>
  <dcterms:modified xsi:type="dcterms:W3CDTF">2013-02-11T08:31:56Z</dcterms:modified>
</cp:coreProperties>
</file>