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BC97-C28F-45D4-B3DF-DFD63973C459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F15C-8F79-41B2-9330-D85809AEF7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391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BC97-C28F-45D4-B3DF-DFD63973C459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F15C-8F79-41B2-9330-D85809AEF7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145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BC97-C28F-45D4-B3DF-DFD63973C459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F15C-8F79-41B2-9330-D85809AEF7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9741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BC97-C28F-45D4-B3DF-DFD63973C459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F15C-8F79-41B2-9330-D85809AEF7AE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232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BC97-C28F-45D4-B3DF-DFD63973C459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F15C-8F79-41B2-9330-D85809AEF7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2098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BC97-C28F-45D4-B3DF-DFD63973C459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F15C-8F79-41B2-9330-D85809AEF7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9999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BC97-C28F-45D4-B3DF-DFD63973C459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F15C-8F79-41B2-9330-D85809AEF7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4212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BC97-C28F-45D4-B3DF-DFD63973C459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F15C-8F79-41B2-9330-D85809AEF7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07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BC97-C28F-45D4-B3DF-DFD63973C459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F15C-8F79-41B2-9330-D85809AEF7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821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BC97-C28F-45D4-B3DF-DFD63973C459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F15C-8F79-41B2-9330-D85809AEF7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441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BC97-C28F-45D4-B3DF-DFD63973C459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F15C-8F79-41B2-9330-D85809AEF7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172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BC97-C28F-45D4-B3DF-DFD63973C459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F15C-8F79-41B2-9330-D85809AEF7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645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BC97-C28F-45D4-B3DF-DFD63973C459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F15C-8F79-41B2-9330-D85809AEF7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6562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BC97-C28F-45D4-B3DF-DFD63973C459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F15C-8F79-41B2-9330-D85809AEF7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275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BC97-C28F-45D4-B3DF-DFD63973C459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F15C-8F79-41B2-9330-D85809AEF7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901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BC97-C28F-45D4-B3DF-DFD63973C459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F15C-8F79-41B2-9330-D85809AEF7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618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BC97-C28F-45D4-B3DF-DFD63973C459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F15C-8F79-41B2-9330-D85809AEF7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862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A5FBC97-C28F-45D4-B3DF-DFD63973C459}" type="datetimeFigureOut">
              <a:rPr lang="hr-HR" smtClean="0"/>
              <a:t>19.12.2022.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CF15C-8F79-41B2-9330-D85809AEF7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8752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F9DF0C-9687-53E7-6326-E3CBAD384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393896"/>
            <a:ext cx="8825658" cy="2335236"/>
          </a:xfrm>
        </p:spPr>
        <p:txBody>
          <a:bodyPr/>
          <a:lstStyle/>
          <a:p>
            <a:pPr algn="ctr"/>
            <a:r>
              <a:rPr lang="hr-HR" dirty="0" err="1">
                <a:latin typeface="Bradley Hand ITC" panose="03070402050302030203" pitchFamily="66" charset="0"/>
              </a:rPr>
              <a:t>Scavanger</a:t>
            </a:r>
            <a:r>
              <a:rPr lang="hr-HR" dirty="0">
                <a:latin typeface="Bradley Hand ITC" panose="03070402050302030203" pitchFamily="66" charset="0"/>
              </a:rPr>
              <a:t> </a:t>
            </a:r>
            <a:r>
              <a:rPr lang="hr-HR" dirty="0" err="1">
                <a:latin typeface="Bradley Hand ITC" panose="03070402050302030203" pitchFamily="66" charset="0"/>
              </a:rPr>
              <a:t>hunt</a:t>
            </a:r>
            <a:endParaRPr lang="hr-HR" dirty="0">
              <a:latin typeface="Bradley Hand ITC" panose="03070402050302030203" pitchFamily="66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2FA6470-07B3-3F85-5878-769EC169E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4225" y="3267449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hr-HR" sz="4400" b="1" dirty="0" err="1">
                <a:solidFill>
                  <a:schemeClr val="tx1">
                    <a:lumMod val="75000"/>
                  </a:schemeClr>
                </a:solidFill>
                <a:latin typeface="Bradley Hand ITC" panose="03070402050302030203" pitchFamily="66" charset="0"/>
              </a:rPr>
              <a:t>Christmas</a:t>
            </a:r>
            <a:r>
              <a:rPr lang="hr-HR" sz="4400" b="1" dirty="0">
                <a:solidFill>
                  <a:schemeClr val="tx1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hr-HR" sz="4400" b="1" dirty="0" err="1">
                <a:solidFill>
                  <a:schemeClr val="tx1">
                    <a:lumMod val="75000"/>
                  </a:schemeClr>
                </a:solidFill>
                <a:latin typeface="Bradley Hand ITC" panose="03070402050302030203" pitchFamily="66" charset="0"/>
              </a:rPr>
              <a:t>edition</a:t>
            </a:r>
            <a:endParaRPr lang="hr-HR" sz="4400" b="1" dirty="0">
              <a:solidFill>
                <a:schemeClr val="tx1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11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7806A6-88D8-411C-F8B7-A4057B3B4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come with a lot of colors, so lovely and bright. I turn so many houses into a beautiful sight.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FADA862-665F-6224-A7EC-709C14F2B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650435"/>
            <a:ext cx="8947522" cy="3597964"/>
          </a:xfrm>
        </p:spPr>
        <p:txBody>
          <a:bodyPr>
            <a:normAutofit/>
          </a:bodyPr>
          <a:lstStyle/>
          <a:p>
            <a:r>
              <a:rPr lang="hr-HR" sz="6600" b="1" dirty="0" err="1">
                <a:latin typeface="Bradley Hand ITC" panose="03070402050302030203" pitchFamily="66" charset="0"/>
              </a:rPr>
              <a:t>Christmas</a:t>
            </a:r>
            <a:r>
              <a:rPr lang="hr-HR" sz="6600" b="1" dirty="0">
                <a:latin typeface="Bradley Hand ITC" panose="03070402050302030203" pitchFamily="66" charset="0"/>
              </a:rPr>
              <a:t> </a:t>
            </a:r>
            <a:r>
              <a:rPr lang="hr-HR" sz="6600" b="1" dirty="0" err="1">
                <a:latin typeface="Bradley Hand ITC" panose="03070402050302030203" pitchFamily="66" charset="0"/>
              </a:rPr>
              <a:t>lights</a:t>
            </a:r>
            <a:endParaRPr lang="hr-HR" sz="6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595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11CA1F-8DAD-9715-5102-FA4BD5642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going around the world, I can find the way. I go to every country while helping pull Santa’s sleigh. 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DC79B76-0727-9BC3-E9E0-EED306AD5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85" y="3246783"/>
            <a:ext cx="9021349" cy="3001616"/>
          </a:xfrm>
        </p:spPr>
        <p:txBody>
          <a:bodyPr>
            <a:normAutofit/>
          </a:bodyPr>
          <a:lstStyle/>
          <a:p>
            <a:r>
              <a:rPr lang="hr-HR" sz="6600" b="1" dirty="0" err="1">
                <a:latin typeface="Bradley Hand ITC" panose="03070402050302030203" pitchFamily="66" charset="0"/>
              </a:rPr>
              <a:t>Reindeer</a:t>
            </a:r>
            <a:endParaRPr lang="hr-HR" sz="6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472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0C659D-9CF3-195F-63E8-879814AEC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are what Santa likes to eat. At every house he stops, he’s looking for this treat.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35CE576-A000-6B6F-63B9-B3E3D6035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610678"/>
            <a:ext cx="8947522" cy="3637721"/>
          </a:xfrm>
        </p:spPr>
        <p:txBody>
          <a:bodyPr>
            <a:normAutofit/>
          </a:bodyPr>
          <a:lstStyle/>
          <a:p>
            <a:r>
              <a:rPr lang="hr-HR" sz="6600" b="1" dirty="0" err="1">
                <a:latin typeface="Bradley Hand ITC" panose="03070402050302030203" pitchFamily="66" charset="0"/>
              </a:rPr>
              <a:t>Milk</a:t>
            </a:r>
            <a:r>
              <a:rPr lang="hr-HR" sz="6600" b="1" dirty="0">
                <a:latin typeface="Bradley Hand ITC" panose="03070402050302030203" pitchFamily="66" charset="0"/>
              </a:rPr>
              <a:t> </a:t>
            </a:r>
            <a:r>
              <a:rPr lang="hr-HR" sz="6600" b="1" dirty="0" err="1">
                <a:latin typeface="Bradley Hand ITC" panose="03070402050302030203" pitchFamily="66" charset="0"/>
              </a:rPr>
              <a:t>and</a:t>
            </a:r>
            <a:r>
              <a:rPr lang="hr-HR" sz="6600" b="1" dirty="0">
                <a:latin typeface="Bradley Hand ITC" panose="03070402050302030203" pitchFamily="66" charset="0"/>
              </a:rPr>
              <a:t> </a:t>
            </a:r>
            <a:r>
              <a:rPr lang="hr-HR" sz="6600" b="1" dirty="0" err="1">
                <a:latin typeface="Bradley Hand ITC" panose="03070402050302030203" pitchFamily="66" charset="0"/>
              </a:rPr>
              <a:t>cookies</a:t>
            </a:r>
            <a:endParaRPr lang="hr-HR" sz="6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127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3DDBC3-94E6-15D2-6269-6D39E4508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Santa Claus rides on it as he gives out gifts, and to it nine reindeer are hitched.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C8409A-44B8-F2C8-5501-6E3B6DE23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676939"/>
            <a:ext cx="8809314" cy="3571460"/>
          </a:xfrm>
        </p:spPr>
        <p:txBody>
          <a:bodyPr>
            <a:normAutofit/>
          </a:bodyPr>
          <a:lstStyle/>
          <a:p>
            <a:r>
              <a:rPr lang="hr-HR" sz="6600" b="1" dirty="0" err="1">
                <a:latin typeface="Bradley Hand ITC" panose="03070402050302030203" pitchFamily="66" charset="0"/>
              </a:rPr>
              <a:t>Sleigh</a:t>
            </a:r>
            <a:endParaRPr lang="hr-HR" sz="6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155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EE0AFD-B051-6D99-30D9-762699F0E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Crossword</a:t>
            </a:r>
            <a:r>
              <a:rPr lang="hr-HR" dirty="0"/>
              <a:t> </a:t>
            </a:r>
            <a:r>
              <a:rPr lang="hr-HR" dirty="0" err="1"/>
              <a:t>puzzle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1BD5E18-C166-E5D3-4489-20D0E495E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6600" b="1" dirty="0" err="1">
                <a:latin typeface="Bradley Hand ITC" panose="03070402050302030203" pitchFamily="66" charset="0"/>
              </a:rPr>
              <a:t>Deck</a:t>
            </a:r>
            <a:r>
              <a:rPr lang="hr-HR" sz="6600" b="1" dirty="0">
                <a:latin typeface="Bradley Hand ITC" panose="03070402050302030203" pitchFamily="66" charset="0"/>
              </a:rPr>
              <a:t> </a:t>
            </a:r>
            <a:r>
              <a:rPr lang="hr-HR" sz="6600" b="1" dirty="0" err="1">
                <a:latin typeface="Bradley Hand ITC" panose="03070402050302030203" pitchFamily="66" charset="0"/>
              </a:rPr>
              <a:t>the</a:t>
            </a:r>
            <a:r>
              <a:rPr lang="hr-HR" sz="6600" b="1" dirty="0">
                <a:latin typeface="Bradley Hand ITC" panose="03070402050302030203" pitchFamily="66" charset="0"/>
              </a:rPr>
              <a:t> </a:t>
            </a:r>
            <a:r>
              <a:rPr lang="hr-HR" sz="6600" b="1" dirty="0" err="1">
                <a:latin typeface="Bradley Hand ITC" panose="03070402050302030203" pitchFamily="66" charset="0"/>
              </a:rPr>
              <a:t>halls</a:t>
            </a:r>
            <a:r>
              <a:rPr lang="hr-HR" sz="6600" b="1" dirty="0">
                <a:latin typeface="Bradley Hand ITC" panose="03070402050302030203" pitchFamily="66" charset="0"/>
              </a:rPr>
              <a:t> </a:t>
            </a:r>
            <a:r>
              <a:rPr lang="hr-HR" sz="6600" b="1" dirty="0" err="1">
                <a:latin typeface="Bradley Hand ITC" panose="03070402050302030203" pitchFamily="66" charset="0"/>
              </a:rPr>
              <a:t>with</a:t>
            </a:r>
            <a:r>
              <a:rPr lang="hr-HR" sz="6600" b="1" dirty="0">
                <a:latin typeface="Bradley Hand ITC" panose="03070402050302030203" pitchFamily="66" charset="0"/>
              </a:rPr>
              <a:t> </a:t>
            </a:r>
            <a:r>
              <a:rPr lang="hr-HR" sz="6600" b="1" dirty="0" err="1">
                <a:latin typeface="Bradley Hand ITC" panose="03070402050302030203" pitchFamily="66" charset="0"/>
              </a:rPr>
              <a:t>boughs</a:t>
            </a:r>
            <a:r>
              <a:rPr lang="hr-HR" sz="6600" b="1" dirty="0">
                <a:latin typeface="Bradley Hand ITC" panose="03070402050302030203" pitchFamily="66" charset="0"/>
              </a:rPr>
              <a:t> </a:t>
            </a:r>
            <a:r>
              <a:rPr lang="hr-HR" sz="6600" b="1" dirty="0" err="1">
                <a:latin typeface="Bradley Hand ITC" panose="03070402050302030203" pitchFamily="66" charset="0"/>
              </a:rPr>
              <a:t>of</a:t>
            </a:r>
            <a:r>
              <a:rPr lang="hr-HR" sz="6600" b="1" dirty="0">
                <a:latin typeface="Bradley Hand ITC" panose="03070402050302030203" pitchFamily="66" charset="0"/>
              </a:rPr>
              <a:t> </a:t>
            </a:r>
            <a:r>
              <a:rPr lang="hr-HR" sz="6600" b="1" dirty="0" err="1">
                <a:latin typeface="Bradley Hand ITC" panose="03070402050302030203" pitchFamily="66" charset="0"/>
              </a:rPr>
              <a:t>holly</a:t>
            </a:r>
            <a:endParaRPr lang="hr-HR" sz="6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49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EA5FA2-8DE6-DE4A-0B74-EF23779D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inn was so full in this little town. So in a manger, they laid Him down. They would come to this City of David to pay their taxes, Herod’s law to obey. 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977AC49-614C-C8B2-2727-C70DC8947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3922643"/>
            <a:ext cx="8947522" cy="2325756"/>
          </a:xfrm>
        </p:spPr>
        <p:txBody>
          <a:bodyPr>
            <a:normAutofit/>
          </a:bodyPr>
          <a:lstStyle/>
          <a:p>
            <a:r>
              <a:rPr lang="hr-HR" sz="6600" b="1" dirty="0" err="1">
                <a:latin typeface="Bradley Hand ITC" panose="03070402050302030203" pitchFamily="66" charset="0"/>
              </a:rPr>
              <a:t>Bethlehem</a:t>
            </a:r>
            <a:endParaRPr lang="hr-HR" sz="6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91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A86191-E27E-0079-0D56-AF573ECF3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The</a:t>
            </a:r>
            <a:r>
              <a:rPr lang="hr-HR" dirty="0"/>
              <a:t> word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written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dictionary</a:t>
            </a:r>
            <a:r>
              <a:rPr lang="hr-HR" dirty="0"/>
              <a:t>: plus </a:t>
            </a:r>
            <a:r>
              <a:rPr lang="hr-HR" dirty="0" err="1"/>
              <a:t>unscramble</a:t>
            </a:r>
            <a:r>
              <a:rPr lang="hr-HR" dirty="0"/>
              <a:t>: </a:t>
            </a:r>
            <a:r>
              <a:rPr lang="hr-HR" dirty="0" err="1"/>
              <a:t>Scam</a:t>
            </a:r>
            <a:r>
              <a:rPr lang="hr-HR" dirty="0"/>
              <a:t> </a:t>
            </a:r>
            <a:r>
              <a:rPr lang="hr-HR" dirty="0" err="1"/>
              <a:t>Shirt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61451E7-642C-CA0E-66F3-44DC2FA00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6600" b="1" dirty="0" err="1">
                <a:latin typeface="Bradley Hand ITC" panose="03070402050302030203" pitchFamily="66" charset="0"/>
              </a:rPr>
              <a:t>Merry</a:t>
            </a:r>
            <a:r>
              <a:rPr lang="hr-HR" sz="6600" b="1" dirty="0">
                <a:latin typeface="Bradley Hand ITC" panose="03070402050302030203" pitchFamily="66" charset="0"/>
              </a:rPr>
              <a:t> </a:t>
            </a:r>
            <a:r>
              <a:rPr lang="hr-HR" sz="6600" b="1" dirty="0" err="1">
                <a:latin typeface="Bradley Hand ITC" panose="03070402050302030203" pitchFamily="66" charset="0"/>
              </a:rPr>
              <a:t>Christmas</a:t>
            </a:r>
            <a:endParaRPr lang="hr-HR" sz="6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861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D3E64C-CACF-54E2-3860-1CE38F8F0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Rebus: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A7FC5B-7018-6CF3-1C71-7206FFDB7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6600" b="1" dirty="0" err="1">
                <a:latin typeface="Bradley Hand ITC" panose="03070402050302030203" pitchFamily="66" charset="0"/>
              </a:rPr>
              <a:t>Happy</a:t>
            </a:r>
            <a:r>
              <a:rPr lang="hr-HR" sz="6600" b="1" dirty="0">
                <a:latin typeface="Bradley Hand ITC" panose="03070402050302030203" pitchFamily="66" charset="0"/>
              </a:rPr>
              <a:t> New </a:t>
            </a:r>
            <a:r>
              <a:rPr lang="hr-HR" sz="6600" b="1" dirty="0" err="1">
                <a:latin typeface="Bradley Hand ITC" panose="03070402050302030203" pitchFamily="66" charset="0"/>
              </a:rPr>
              <a:t>Year</a:t>
            </a:r>
            <a:endParaRPr lang="hr-HR" sz="6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951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E37848-4D2B-976F-D5EE-611E0FF78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err="1">
                <a:latin typeface="Bradley Hand ITC" panose="03070402050302030203" pitchFamily="66" charset="0"/>
              </a:rPr>
              <a:t>The</a:t>
            </a:r>
            <a:r>
              <a:rPr lang="hr-HR" b="1" dirty="0">
                <a:latin typeface="Bradley Hand ITC" panose="03070402050302030203" pitchFamily="66" charset="0"/>
              </a:rPr>
              <a:t> </a:t>
            </a:r>
            <a:r>
              <a:rPr lang="hr-HR" b="1" dirty="0" err="1">
                <a:latin typeface="Bradley Hand ITC" panose="03070402050302030203" pitchFamily="66" charset="0"/>
              </a:rPr>
              <a:t>End</a:t>
            </a:r>
            <a:endParaRPr lang="hr-HR" b="1" dirty="0">
              <a:latin typeface="Bradley Hand ITC" panose="03070402050302030203" pitchFamily="66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F79A683-AA1A-E581-9100-702A12173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600" b="1" dirty="0" err="1">
                <a:latin typeface="Bradley Hand ITC" panose="03070402050302030203" pitchFamily="66" charset="0"/>
              </a:rPr>
              <a:t>Merry</a:t>
            </a:r>
            <a:r>
              <a:rPr lang="hr-HR" sz="6600" b="1" dirty="0">
                <a:latin typeface="Bradley Hand ITC" panose="03070402050302030203" pitchFamily="66" charset="0"/>
              </a:rPr>
              <a:t> </a:t>
            </a:r>
            <a:r>
              <a:rPr lang="hr-HR" sz="6600" b="1" dirty="0" err="1">
                <a:latin typeface="Bradley Hand ITC" panose="03070402050302030203" pitchFamily="66" charset="0"/>
              </a:rPr>
              <a:t>Christmas</a:t>
            </a:r>
            <a:r>
              <a:rPr lang="hr-HR" sz="6600" b="1" dirty="0">
                <a:latin typeface="Bradley Hand ITC" panose="03070402050302030203" pitchFamily="66" charset="0"/>
              </a:rPr>
              <a:t> </a:t>
            </a:r>
            <a:r>
              <a:rPr lang="hr-HR" sz="6600" b="1" dirty="0" err="1">
                <a:latin typeface="Bradley Hand ITC" panose="03070402050302030203" pitchFamily="66" charset="0"/>
              </a:rPr>
              <a:t>and</a:t>
            </a:r>
            <a:r>
              <a:rPr lang="hr-HR" sz="6600" b="1" dirty="0">
                <a:latin typeface="Bradley Hand ITC" panose="03070402050302030203" pitchFamily="66" charset="0"/>
              </a:rPr>
              <a:t> </a:t>
            </a:r>
            <a:r>
              <a:rPr lang="hr-HR" sz="6600" b="1" dirty="0" err="1">
                <a:latin typeface="Bradley Hand ITC" panose="03070402050302030203" pitchFamily="66" charset="0"/>
              </a:rPr>
              <a:t>Happy</a:t>
            </a:r>
            <a:r>
              <a:rPr lang="hr-HR" sz="6600" b="1" dirty="0">
                <a:latin typeface="Bradley Hand ITC" panose="03070402050302030203" pitchFamily="66" charset="0"/>
              </a:rPr>
              <a:t> New </a:t>
            </a:r>
            <a:r>
              <a:rPr lang="hr-HR" sz="6600" b="1" dirty="0" err="1">
                <a:latin typeface="Bradley Hand ITC" panose="03070402050302030203" pitchFamily="66" charset="0"/>
              </a:rPr>
              <a:t>Year</a:t>
            </a:r>
            <a:endParaRPr lang="hr-HR" sz="6600" b="1" dirty="0">
              <a:latin typeface="Bradley Hand ITC" panose="03070402050302030203" pitchFamily="66" charset="0"/>
            </a:endParaRPr>
          </a:p>
        </p:txBody>
      </p:sp>
      <p:pic>
        <p:nvPicPr>
          <p:cNvPr id="4" name="Train - Shake Up Christmas">
            <a:hlinkClick r:id="" action="ppaction://media"/>
            <a:extLst>
              <a:ext uri="{FF2B5EF4-FFF2-40B4-BE49-F238E27FC236}">
                <a16:creationId xmlns:a16="http://schemas.microsoft.com/office/drawing/2014/main" id="{D7A47E8F-2A9F-B138-1CA2-F3EAD80ABB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76582" y="48602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9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4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090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2CB26D-55B9-4DA0-CB59-40732B6F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Rebus: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932179-E277-0895-2CCB-CC0A44606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6600" b="1" dirty="0">
                <a:latin typeface="Bradley Hand ITC" panose="03070402050302030203" pitchFamily="66" charset="0"/>
              </a:rPr>
              <a:t>Santa Claus</a:t>
            </a:r>
          </a:p>
        </p:txBody>
      </p:sp>
    </p:spTree>
    <p:extLst>
      <p:ext uri="{BB962C8B-B14F-4D97-AF65-F5344CB8AC3E}">
        <p14:creationId xmlns:p14="http://schemas.microsoft.com/office/powerpoint/2010/main" val="169243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DC1505-0959-15D8-1DF7-409C7DFE4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They</a:t>
            </a:r>
            <a:r>
              <a:rPr lang="hr-HR" dirty="0"/>
              <a:t> </a:t>
            </a:r>
            <a:r>
              <a:rPr lang="hr-HR" dirty="0" err="1"/>
              <a:t>scare</a:t>
            </a:r>
            <a:r>
              <a:rPr lang="hr-HR" dirty="0"/>
              <a:t> me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their</a:t>
            </a:r>
            <a:r>
              <a:rPr lang="hr-HR" dirty="0"/>
              <a:t> </a:t>
            </a:r>
            <a:r>
              <a:rPr lang="hr-HR" dirty="0" err="1"/>
              <a:t>names</a:t>
            </a:r>
            <a:r>
              <a:rPr lang="hr-HR" dirty="0"/>
              <a:t> are Harry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Marv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EC0EE5-C094-88B5-9031-EFE270A79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6600" b="1" dirty="0">
                <a:latin typeface="Bradley Hand ITC" panose="03070402050302030203" pitchFamily="66" charset="0"/>
              </a:rPr>
              <a:t>Home </a:t>
            </a:r>
            <a:r>
              <a:rPr lang="hr-HR" sz="6600" b="1" dirty="0" err="1">
                <a:latin typeface="Bradley Hand ITC" panose="03070402050302030203" pitchFamily="66" charset="0"/>
              </a:rPr>
              <a:t>Alone</a:t>
            </a:r>
            <a:endParaRPr lang="hr-HR" sz="6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118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C6C0C3-E331-74C4-02E6-70DDE94DE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Anagram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818EC28-E6BD-4086-5731-F20B6CA98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Rematches</a:t>
            </a:r>
            <a:r>
              <a:rPr lang="hr-HR" dirty="0"/>
              <a:t> </a:t>
            </a:r>
            <a:r>
              <a:rPr lang="hr-HR" dirty="0" err="1"/>
              <a:t>Stir</a:t>
            </a:r>
            <a:endParaRPr lang="hr-HR" dirty="0"/>
          </a:p>
          <a:p>
            <a:endParaRPr lang="hr-HR" dirty="0"/>
          </a:p>
          <a:p>
            <a:r>
              <a:rPr lang="hr-HR" sz="6600" b="1" dirty="0" err="1">
                <a:latin typeface="Bradley Hand ITC" panose="03070402050302030203" pitchFamily="66" charset="0"/>
              </a:rPr>
              <a:t>Christmas</a:t>
            </a:r>
            <a:r>
              <a:rPr lang="hr-HR" sz="6600" b="1" dirty="0">
                <a:latin typeface="Bradley Hand ITC" panose="03070402050302030203" pitchFamily="66" charset="0"/>
              </a:rPr>
              <a:t> </a:t>
            </a:r>
            <a:r>
              <a:rPr lang="hr-HR" sz="6600" b="1" dirty="0" err="1">
                <a:latin typeface="Bradley Hand ITC" panose="03070402050302030203" pitchFamily="66" charset="0"/>
              </a:rPr>
              <a:t>tree</a:t>
            </a:r>
            <a:endParaRPr lang="hr-HR" sz="6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12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A6A241-C34D-53F2-7FE6-05622DF4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Your</a:t>
            </a:r>
            <a:r>
              <a:rPr lang="hr-HR" dirty="0"/>
              <a:t> English </a:t>
            </a:r>
            <a:r>
              <a:rPr lang="hr-HR" dirty="0" err="1"/>
              <a:t>teacher</a:t>
            </a:r>
            <a:r>
              <a:rPr lang="hr-HR" dirty="0"/>
              <a:t> </a:t>
            </a:r>
            <a:r>
              <a:rPr lang="hr-HR" dirty="0" err="1"/>
              <a:t>would</a:t>
            </a:r>
            <a:r>
              <a:rPr lang="hr-HR" dirty="0"/>
              <a:t> </a:t>
            </a:r>
            <a:r>
              <a:rPr lang="hr-HR" dirty="0" err="1"/>
              <a:t>never</a:t>
            </a:r>
            <a:r>
              <a:rPr lang="hr-HR" dirty="0"/>
              <a:t> </a:t>
            </a:r>
            <a:r>
              <a:rPr lang="hr-HR" dirty="0" err="1"/>
              <a:t>go</a:t>
            </a:r>
            <a:r>
              <a:rPr lang="hr-HR" dirty="0"/>
              <a:t> </a:t>
            </a:r>
            <a:r>
              <a:rPr lang="hr-HR" dirty="0" err="1"/>
              <a:t>there</a:t>
            </a:r>
            <a:r>
              <a:rPr lang="hr-HR" dirty="0"/>
              <a:t> but </a:t>
            </a:r>
            <a:r>
              <a:rPr lang="hr-HR" dirty="0" err="1"/>
              <a:t>her</a:t>
            </a:r>
            <a:r>
              <a:rPr lang="hr-HR" dirty="0"/>
              <a:t> </a:t>
            </a:r>
            <a:r>
              <a:rPr lang="hr-HR" dirty="0" err="1"/>
              <a:t>favourite</a:t>
            </a:r>
            <a:r>
              <a:rPr lang="hr-HR" dirty="0"/>
              <a:t> </a:t>
            </a:r>
            <a:r>
              <a:rPr lang="hr-HR" dirty="0" err="1"/>
              <a:t>Christmas</a:t>
            </a:r>
            <a:r>
              <a:rPr lang="hr-HR" dirty="0"/>
              <a:t> </a:t>
            </a:r>
            <a:r>
              <a:rPr lang="hr-HR" dirty="0" err="1"/>
              <a:t>pudding</a:t>
            </a:r>
            <a:r>
              <a:rPr lang="hr-HR" dirty="0"/>
              <a:t> </a:t>
            </a:r>
            <a:r>
              <a:rPr lang="hr-HR" dirty="0" err="1"/>
              <a:t>comes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there</a:t>
            </a:r>
            <a:r>
              <a:rPr lang="hr-HR" dirty="0"/>
              <a:t>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C761E2-5E06-B65F-D05A-680EE40AF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3286539"/>
            <a:ext cx="8835818" cy="2961860"/>
          </a:xfrm>
        </p:spPr>
        <p:txBody>
          <a:bodyPr>
            <a:normAutofit/>
          </a:bodyPr>
          <a:lstStyle/>
          <a:p>
            <a:r>
              <a:rPr lang="hr-HR" sz="6600" b="1" dirty="0">
                <a:latin typeface="Bradley Hand ITC" panose="03070402050302030203" pitchFamily="66" charset="0"/>
              </a:rPr>
              <a:t>Australia</a:t>
            </a:r>
          </a:p>
        </p:txBody>
      </p:sp>
    </p:spTree>
    <p:extLst>
      <p:ext uri="{BB962C8B-B14F-4D97-AF65-F5344CB8AC3E}">
        <p14:creationId xmlns:p14="http://schemas.microsoft.com/office/powerpoint/2010/main" val="4152971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6A64F2-9E5D-47FE-9D3C-4336A1A90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are found in the Harry Potter books and in Lord of The Rings too. They help make Christmas gifts that Santa brings to you.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87CBAB2-4810-DEFF-4585-74226E79F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3429000"/>
            <a:ext cx="8809314" cy="2819399"/>
          </a:xfrm>
        </p:spPr>
        <p:txBody>
          <a:bodyPr>
            <a:normAutofit/>
          </a:bodyPr>
          <a:lstStyle/>
          <a:p>
            <a:r>
              <a:rPr lang="hr-HR" sz="6600" b="1" dirty="0" err="1">
                <a:latin typeface="Bradley Hand ITC" panose="03070402050302030203" pitchFamily="66" charset="0"/>
              </a:rPr>
              <a:t>Elves</a:t>
            </a:r>
            <a:endParaRPr lang="hr-HR" sz="6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670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26898F-657A-675E-BD68-3DE1189AE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me every day for something that can’t be beat. Behind each of the doors, you will discover a tasty treat.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F270414-9EBB-C9CA-7998-782CDD690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3193774"/>
            <a:ext cx="8584027" cy="3054625"/>
          </a:xfrm>
        </p:spPr>
        <p:txBody>
          <a:bodyPr>
            <a:normAutofit/>
          </a:bodyPr>
          <a:lstStyle/>
          <a:p>
            <a:r>
              <a:rPr lang="hr-HR" sz="6600" b="1" dirty="0">
                <a:latin typeface="Bradley Hand ITC" panose="03070402050302030203" pitchFamily="66" charset="0"/>
              </a:rPr>
              <a:t>Advent </a:t>
            </a:r>
            <a:r>
              <a:rPr lang="hr-HR" sz="6600" b="1" dirty="0" err="1">
                <a:latin typeface="Bradley Hand ITC" panose="03070402050302030203" pitchFamily="66" charset="0"/>
              </a:rPr>
              <a:t>caledar</a:t>
            </a:r>
            <a:endParaRPr lang="hr-HR" sz="6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26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C3DFB9-3013-F8EE-7B4B-B43D1969D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drop from the sky far more beautiful than rain. There are no two pieces that’ll ever look the same.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C07965-CA49-CDBA-8D58-68158324D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3207026"/>
            <a:ext cx="8676792" cy="3041373"/>
          </a:xfrm>
        </p:spPr>
        <p:txBody>
          <a:bodyPr>
            <a:normAutofit/>
          </a:bodyPr>
          <a:lstStyle/>
          <a:p>
            <a:r>
              <a:rPr lang="hr-HR" sz="6600" b="1" dirty="0" err="1">
                <a:latin typeface="Bradley Hand ITC" panose="03070402050302030203" pitchFamily="66" charset="0"/>
              </a:rPr>
              <a:t>Snow</a:t>
            </a:r>
            <a:endParaRPr lang="hr-HR" sz="6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54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8F5187-0B99-B199-14F2-05818552C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traveled from the East, following a bright star, bringing gifts to the newborn King.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691B39-94D9-265A-4F83-0CED70B83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822713"/>
            <a:ext cx="8650288" cy="3425686"/>
          </a:xfrm>
        </p:spPr>
        <p:txBody>
          <a:bodyPr>
            <a:normAutofit/>
          </a:bodyPr>
          <a:lstStyle/>
          <a:p>
            <a:r>
              <a:rPr lang="hr-HR" sz="6600" b="1" dirty="0" err="1">
                <a:latin typeface="Bradley Hand ITC" panose="03070402050302030203" pitchFamily="66" charset="0"/>
              </a:rPr>
              <a:t>The</a:t>
            </a:r>
            <a:r>
              <a:rPr lang="hr-HR" sz="6600" b="1" dirty="0">
                <a:latin typeface="Bradley Hand ITC" panose="03070402050302030203" pitchFamily="66" charset="0"/>
              </a:rPr>
              <a:t> </a:t>
            </a:r>
            <a:r>
              <a:rPr lang="hr-HR" sz="6600" b="1" dirty="0" err="1">
                <a:latin typeface="Bradley Hand ITC" panose="03070402050302030203" pitchFamily="66" charset="0"/>
              </a:rPr>
              <a:t>three</a:t>
            </a:r>
            <a:r>
              <a:rPr lang="hr-HR" sz="6600" b="1" dirty="0">
                <a:latin typeface="Bradley Hand ITC" panose="03070402050302030203" pitchFamily="66" charset="0"/>
              </a:rPr>
              <a:t> </a:t>
            </a:r>
            <a:r>
              <a:rPr lang="hr-HR" sz="6600" b="1" dirty="0" err="1">
                <a:latin typeface="Bradley Hand ITC" panose="03070402050302030203" pitchFamily="66" charset="0"/>
              </a:rPr>
              <a:t>wise</a:t>
            </a:r>
            <a:r>
              <a:rPr lang="hr-HR" sz="6600" b="1" dirty="0">
                <a:latin typeface="Bradley Hand ITC" panose="03070402050302030203" pitchFamily="66" charset="0"/>
              </a:rPr>
              <a:t> </a:t>
            </a:r>
            <a:r>
              <a:rPr lang="hr-HR" sz="6600" b="1" dirty="0" err="1">
                <a:latin typeface="Bradley Hand ITC" panose="03070402050302030203" pitchFamily="66" charset="0"/>
              </a:rPr>
              <a:t>men</a:t>
            </a:r>
            <a:endParaRPr lang="hr-HR" sz="6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65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</TotalTime>
  <Words>309</Words>
  <Application>Microsoft Office PowerPoint</Application>
  <PresentationFormat>Široki zaslon</PresentationFormat>
  <Paragraphs>38</Paragraphs>
  <Slides>18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3" baseType="lpstr">
      <vt:lpstr>Arial</vt:lpstr>
      <vt:lpstr>Bradley Hand ITC</vt:lpstr>
      <vt:lpstr>Century Gothic</vt:lpstr>
      <vt:lpstr>Wingdings 3</vt:lpstr>
      <vt:lpstr>Ion</vt:lpstr>
      <vt:lpstr>Scavanger hunt</vt:lpstr>
      <vt:lpstr>Rebus:</vt:lpstr>
      <vt:lpstr>They scare me and their names are Harry and Marv</vt:lpstr>
      <vt:lpstr>Anagram</vt:lpstr>
      <vt:lpstr>Your English teacher would never go there but her favourite Christmas pudding comes from there.</vt:lpstr>
      <vt:lpstr>These are found in the Harry Potter books and in Lord of The Rings too. They help make Christmas gifts that Santa brings to you.</vt:lpstr>
      <vt:lpstr>Open me every day for something that can’t be beat. Behind each of the doors, you will discover a tasty treat.</vt:lpstr>
      <vt:lpstr>I drop from the sky far more beautiful than rain. There are no two pieces that’ll ever look the same.</vt:lpstr>
      <vt:lpstr>We traveled from the East, following a bright star, bringing gifts to the newborn King.</vt:lpstr>
      <vt:lpstr>I come with a lot of colors, so lovely and bright. I turn so many houses into a beautiful sight.</vt:lpstr>
      <vt:lpstr>When going around the world, I can find the way. I go to every country while helping pull Santa’s sleigh. </vt:lpstr>
      <vt:lpstr>These are what Santa likes to eat. At every house he stops, he’s looking for this treat.</vt:lpstr>
      <vt:lpstr>Santa Claus rides on it as he gives out gifts, and to it nine reindeer are hitched.</vt:lpstr>
      <vt:lpstr>Crossword puzzle</vt:lpstr>
      <vt:lpstr>The inn was so full in this little town. So in a manger, they laid Him down. They would come to this City of David to pay their taxes, Herod’s law to obey. </vt:lpstr>
      <vt:lpstr>The word is written in the dictionary: plus unscramble: Scam Shirt</vt:lpstr>
      <vt:lpstr>Rebus: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Scavanger hunt</dc:title>
  <dc:creator>DUNJA NOVAK</dc:creator>
  <cp:lastModifiedBy>DUNJA NOVAK</cp:lastModifiedBy>
  <cp:revision>1</cp:revision>
  <dcterms:created xsi:type="dcterms:W3CDTF">2022-12-19T11:04:30Z</dcterms:created>
  <dcterms:modified xsi:type="dcterms:W3CDTF">2022-12-19T11:32:38Z</dcterms:modified>
</cp:coreProperties>
</file>