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58" r:id="rId4"/>
    <p:sldId id="260" r:id="rId5"/>
    <p:sldId id="261" r:id="rId6"/>
    <p:sldId id="263" r:id="rId7"/>
    <p:sldId id="264" r:id="rId8"/>
    <p:sldId id="265" r:id="rId9"/>
    <p:sldId id="269" r:id="rId10"/>
    <p:sldId id="262" r:id="rId11"/>
    <p:sldId id="266" r:id="rId12"/>
    <p:sldId id="271" r:id="rId13"/>
    <p:sldId id="317" r:id="rId14"/>
    <p:sldId id="274" r:id="rId15"/>
    <p:sldId id="270" r:id="rId16"/>
    <p:sldId id="273" r:id="rId17"/>
    <p:sldId id="279" r:id="rId18"/>
    <p:sldId id="281" r:id="rId19"/>
    <p:sldId id="282" r:id="rId20"/>
    <p:sldId id="283" r:id="rId21"/>
    <p:sldId id="286" r:id="rId22"/>
    <p:sldId id="285" r:id="rId23"/>
    <p:sldId id="287" r:id="rId24"/>
    <p:sldId id="288" r:id="rId25"/>
    <p:sldId id="315" r:id="rId26"/>
    <p:sldId id="275" r:id="rId27"/>
    <p:sldId id="257" r:id="rId28"/>
    <p:sldId id="259" r:id="rId29"/>
    <p:sldId id="277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FC7ED-90EB-4A8B-8CBA-7677A7DA4125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47F954EF-B46D-4D2F-8095-7113DB0D4DA9}">
      <dgm:prSet custT="1"/>
      <dgm:spPr/>
      <dgm:t>
        <a:bodyPr/>
        <a:lstStyle/>
        <a:p>
          <a:r>
            <a:rPr lang="hr-HR" sz="2000" b="1" noProof="0" dirty="0"/>
            <a:t>vrijednosna i emocionalna komponenta pojma o sebi </a:t>
          </a:r>
        </a:p>
      </dgm:t>
    </dgm:pt>
    <dgm:pt modelId="{3E0A2460-90F6-42DC-8E76-D1949435277E}" type="parTrans" cxnId="{2A2EEF36-01BE-46AD-B4D2-30BF9F6FCA53}">
      <dgm:prSet/>
      <dgm:spPr/>
      <dgm:t>
        <a:bodyPr/>
        <a:lstStyle/>
        <a:p>
          <a:endParaRPr lang="hr-HR" sz="2000"/>
        </a:p>
      </dgm:t>
    </dgm:pt>
    <dgm:pt modelId="{7D000491-806E-4DC3-9E83-44B1D4A378A3}" type="sibTrans" cxnId="{2A2EEF36-01BE-46AD-B4D2-30BF9F6FCA53}">
      <dgm:prSet/>
      <dgm:spPr/>
      <dgm:t>
        <a:bodyPr/>
        <a:lstStyle/>
        <a:p>
          <a:endParaRPr lang="hr-HR" sz="2000"/>
        </a:p>
      </dgm:t>
    </dgm:pt>
    <dgm:pt modelId="{53126063-3749-4EA6-B78A-079B6A7957C2}">
      <dgm:prSet custT="1"/>
      <dgm:spPr/>
      <dgm:t>
        <a:bodyPr/>
        <a:lstStyle/>
        <a:p>
          <a:r>
            <a:rPr lang="hr-HR" sz="2000" b="1" dirty="0"/>
            <a:t>odgovara na pitanja </a:t>
          </a:r>
          <a:r>
            <a:rPr lang="hr-HR" sz="2000" b="1" i="1" dirty="0"/>
            <a:t>KAKAV SAM JA? KOLIKA JE MOJA VRIJEDNOST?</a:t>
          </a:r>
          <a:endParaRPr lang="hr-HR" sz="2000" dirty="0"/>
        </a:p>
      </dgm:t>
    </dgm:pt>
    <dgm:pt modelId="{259B3CAF-7EFF-4BF2-9EF8-C32994FF4FDD}" type="parTrans" cxnId="{422F5303-26CB-405F-92E1-513B8A3E3318}">
      <dgm:prSet/>
      <dgm:spPr/>
      <dgm:t>
        <a:bodyPr/>
        <a:lstStyle/>
        <a:p>
          <a:endParaRPr lang="hr-HR" sz="2000"/>
        </a:p>
      </dgm:t>
    </dgm:pt>
    <dgm:pt modelId="{653D5357-8EC4-4591-918D-9D3CD5247CCD}" type="sibTrans" cxnId="{422F5303-26CB-405F-92E1-513B8A3E3318}">
      <dgm:prSet/>
      <dgm:spPr/>
      <dgm:t>
        <a:bodyPr/>
        <a:lstStyle/>
        <a:p>
          <a:endParaRPr lang="hr-HR" sz="2000"/>
        </a:p>
      </dgm:t>
    </dgm:pt>
    <dgm:pt modelId="{875393B4-5D7E-41F6-B187-AD01B7925D17}">
      <dgm:prSet custT="1"/>
      <dgm:spPr/>
      <dgm:t>
        <a:bodyPr/>
        <a:lstStyle/>
        <a:p>
          <a:r>
            <a:rPr lang="en-GB" sz="2000" b="1" dirty="0" err="1"/>
            <a:t>subjektivna</a:t>
          </a:r>
          <a:r>
            <a:rPr lang="en-GB" sz="2000" b="1" dirty="0"/>
            <a:t> </a:t>
          </a:r>
          <a:r>
            <a:rPr lang="en-GB" sz="2000" b="1" dirty="0" err="1"/>
            <a:t>kategorija</a:t>
          </a:r>
          <a:r>
            <a:rPr lang="en-GB" sz="2000" b="1" dirty="0"/>
            <a:t> </a:t>
          </a:r>
          <a:r>
            <a:rPr lang="hr-HR" sz="2000" b="1" dirty="0"/>
            <a:t>- </a:t>
          </a:r>
          <a:r>
            <a:rPr lang="en-GB" sz="2000" b="1" dirty="0"/>
            <a:t>ne </a:t>
          </a:r>
          <a:r>
            <a:rPr lang="hr-HR" sz="2000" b="1" dirty="0"/>
            <a:t>mora</a:t>
          </a:r>
          <a:r>
            <a:rPr lang="en-GB" sz="2000" b="1" dirty="0"/>
            <a:t> </a:t>
          </a:r>
          <a:r>
            <a:rPr lang="en-GB" sz="2000" b="1" dirty="0" err="1"/>
            <a:t>biti</a:t>
          </a:r>
          <a:r>
            <a:rPr lang="en-GB" sz="2000" b="1" dirty="0"/>
            <a:t> </a:t>
          </a:r>
          <a:r>
            <a:rPr lang="en-GB" sz="2000" b="1" dirty="0" err="1"/>
            <a:t>povezana</a:t>
          </a:r>
          <a:r>
            <a:rPr lang="en-GB" sz="2000" b="1" dirty="0"/>
            <a:t> s </a:t>
          </a:r>
          <a:r>
            <a:rPr lang="en-GB" sz="2000" b="1" dirty="0" err="1"/>
            <a:t>objektivnim</a:t>
          </a:r>
          <a:r>
            <a:rPr lang="en-GB" sz="2000" b="1" dirty="0"/>
            <a:t> </a:t>
          </a:r>
          <a:r>
            <a:rPr lang="en-GB" sz="2000" b="1" dirty="0" err="1"/>
            <a:t>kriterijima</a:t>
          </a:r>
          <a:r>
            <a:rPr lang="en-GB" sz="2000" b="1" dirty="0"/>
            <a:t> </a:t>
          </a:r>
          <a:endParaRPr lang="hr-HR" sz="2000" b="1" dirty="0"/>
        </a:p>
      </dgm:t>
    </dgm:pt>
    <dgm:pt modelId="{AB19F02F-7B5B-455C-B64F-39D625B19D40}" type="parTrans" cxnId="{D7D28F44-1021-4383-B634-8B45C7C95A76}">
      <dgm:prSet/>
      <dgm:spPr/>
      <dgm:t>
        <a:bodyPr/>
        <a:lstStyle/>
        <a:p>
          <a:endParaRPr lang="hr-HR" sz="2000"/>
        </a:p>
      </dgm:t>
    </dgm:pt>
    <dgm:pt modelId="{238F38F2-0732-413E-8163-08772AF5B017}" type="sibTrans" cxnId="{D7D28F44-1021-4383-B634-8B45C7C95A76}">
      <dgm:prSet/>
      <dgm:spPr/>
      <dgm:t>
        <a:bodyPr/>
        <a:lstStyle/>
        <a:p>
          <a:endParaRPr lang="hr-HR" sz="2000"/>
        </a:p>
      </dgm:t>
    </dgm:pt>
    <dgm:pt modelId="{0904CAAF-FC1A-4982-8CDA-D7DF8491F46D}">
      <dgm:prSet custT="1"/>
      <dgm:spPr/>
      <dgm:t>
        <a:bodyPr/>
        <a:lstStyle/>
        <a:p>
          <a:r>
            <a:rPr lang="en-GB" sz="2000" b="1" i="1" dirty="0" err="1"/>
            <a:t>Osjećaj</a:t>
          </a:r>
          <a:r>
            <a:rPr lang="en-GB" sz="2000" b="1" i="1" dirty="0"/>
            <a:t> </a:t>
          </a:r>
          <a:r>
            <a:rPr lang="en-GB" sz="2000" b="1" i="1" dirty="0" err="1"/>
            <a:t>vlastite</a:t>
          </a:r>
          <a:r>
            <a:rPr lang="en-GB" sz="2000" b="1" i="1" dirty="0"/>
            <a:t> </a:t>
          </a:r>
          <a:r>
            <a:rPr lang="en-GB" sz="2000" b="1" i="1" dirty="0" err="1"/>
            <a:t>vrijednosti</a:t>
          </a:r>
          <a:r>
            <a:rPr lang="en-GB" sz="2000" b="1" i="1" dirty="0"/>
            <a:t> </a:t>
          </a:r>
          <a:r>
            <a:rPr lang="hr-HR" sz="2000" dirty="0"/>
            <a:t>- </a:t>
          </a:r>
          <a:r>
            <a:rPr lang="en-GB" sz="2000" dirty="0" err="1"/>
            <a:t>uvjerenje</a:t>
          </a:r>
          <a:r>
            <a:rPr lang="en-GB" sz="2000" dirty="0"/>
            <a:t> </a:t>
          </a:r>
          <a:r>
            <a:rPr lang="en-GB" sz="2000" dirty="0" err="1"/>
            <a:t>kako</a:t>
          </a:r>
          <a:r>
            <a:rPr lang="en-GB" sz="2000" dirty="0"/>
            <a:t> </a:t>
          </a:r>
          <a:r>
            <a:rPr lang="en-GB" sz="2000" b="1" dirty="0" err="1"/>
            <a:t>zaslužujemo</a:t>
          </a:r>
          <a:r>
            <a:rPr lang="hr-HR" sz="2000" dirty="0"/>
            <a:t> sreću</a:t>
          </a:r>
          <a:r>
            <a:rPr lang="en-GB" sz="2000" dirty="0"/>
            <a:t> </a:t>
          </a:r>
          <a:r>
            <a:rPr lang="en-GB" sz="2000" dirty="0" err="1"/>
            <a:t>postignuća</a:t>
          </a:r>
          <a:r>
            <a:rPr lang="en-GB" sz="2000" dirty="0"/>
            <a:t>, </a:t>
          </a:r>
          <a:r>
            <a:rPr lang="en-GB" sz="2000" dirty="0" err="1"/>
            <a:t>uspjeh</a:t>
          </a:r>
          <a:r>
            <a:rPr lang="en-GB" sz="2000" dirty="0"/>
            <a:t>, </a:t>
          </a:r>
          <a:r>
            <a:rPr lang="en-GB" sz="2000" dirty="0" err="1"/>
            <a:t>prijateljstva</a:t>
          </a:r>
          <a:r>
            <a:rPr lang="en-GB" sz="2000" dirty="0"/>
            <a:t>, </a:t>
          </a:r>
          <a:r>
            <a:rPr lang="en-GB" sz="2000" dirty="0" err="1"/>
            <a:t>ispunjenja</a:t>
          </a:r>
          <a:r>
            <a:rPr lang="en-GB" sz="2000" dirty="0"/>
            <a:t>… </a:t>
          </a:r>
          <a:endParaRPr lang="hr-HR" sz="2000" dirty="0"/>
        </a:p>
      </dgm:t>
    </dgm:pt>
    <dgm:pt modelId="{29B3C673-5C9A-4081-8E15-B6146D397D8F}" type="parTrans" cxnId="{38D4BCFB-1114-46DF-B217-EE19CFE8741C}">
      <dgm:prSet/>
      <dgm:spPr/>
      <dgm:t>
        <a:bodyPr/>
        <a:lstStyle/>
        <a:p>
          <a:endParaRPr lang="hr-HR" sz="2000"/>
        </a:p>
      </dgm:t>
    </dgm:pt>
    <dgm:pt modelId="{A75D75B6-A40B-4A2F-A9AC-19139730D949}" type="sibTrans" cxnId="{38D4BCFB-1114-46DF-B217-EE19CFE8741C}">
      <dgm:prSet/>
      <dgm:spPr/>
      <dgm:t>
        <a:bodyPr/>
        <a:lstStyle/>
        <a:p>
          <a:endParaRPr lang="hr-HR" sz="2000"/>
        </a:p>
      </dgm:t>
    </dgm:pt>
    <dgm:pt modelId="{6AEC7DBF-E026-41AB-B7A1-98CABF6528E8}">
      <dgm:prSet custT="1"/>
      <dgm:spPr/>
      <dgm:t>
        <a:bodyPr/>
        <a:lstStyle/>
        <a:p>
          <a:r>
            <a:rPr lang="en-GB" sz="2000" b="1" i="1" dirty="0" err="1"/>
            <a:t>Samopouzdanje</a:t>
          </a:r>
          <a:r>
            <a:rPr lang="en-GB" sz="2000" dirty="0"/>
            <a:t> </a:t>
          </a:r>
          <a:r>
            <a:rPr lang="hr-HR" sz="2000" dirty="0"/>
            <a:t>-</a:t>
          </a:r>
          <a:r>
            <a:rPr lang="en-GB" sz="2000" dirty="0"/>
            <a:t> </a:t>
          </a:r>
          <a:r>
            <a:rPr lang="en-GB" sz="2000" dirty="0" err="1"/>
            <a:t>uvjerenje</a:t>
          </a:r>
          <a:r>
            <a:rPr lang="en-GB" sz="2000" dirty="0"/>
            <a:t> </a:t>
          </a:r>
          <a:r>
            <a:rPr lang="en-GB" sz="2000" dirty="0" err="1"/>
            <a:t>kako</a:t>
          </a:r>
          <a:r>
            <a:rPr lang="en-GB" sz="2000" dirty="0"/>
            <a:t> </a:t>
          </a:r>
          <a:r>
            <a:rPr lang="en-GB" sz="2000" dirty="0" err="1"/>
            <a:t>smo</a:t>
          </a:r>
          <a:r>
            <a:rPr lang="en-GB" sz="2000" dirty="0"/>
            <a:t> </a:t>
          </a:r>
          <a:r>
            <a:rPr lang="en-GB" sz="2000" b="1" dirty="0" err="1"/>
            <a:t>sposobni</a:t>
          </a:r>
          <a:r>
            <a:rPr lang="en-GB" sz="2000" dirty="0"/>
            <a:t> </a:t>
          </a:r>
          <a:r>
            <a:rPr lang="en-GB" sz="2000" dirty="0" err="1"/>
            <a:t>razmišljati</a:t>
          </a:r>
          <a:r>
            <a:rPr lang="en-GB" sz="2000" dirty="0"/>
            <a:t>, </a:t>
          </a:r>
          <a:r>
            <a:rPr lang="en-GB" sz="2000" dirty="0" err="1"/>
            <a:t>učiti</a:t>
          </a:r>
          <a:r>
            <a:rPr lang="en-GB" sz="2000" dirty="0"/>
            <a:t>, </a:t>
          </a:r>
          <a:r>
            <a:rPr lang="en-GB" sz="2000" dirty="0" err="1"/>
            <a:t>birati</a:t>
          </a:r>
          <a:r>
            <a:rPr lang="en-GB" sz="2000" dirty="0"/>
            <a:t>, </a:t>
          </a:r>
          <a:r>
            <a:rPr lang="en-GB" sz="2000" dirty="0" err="1"/>
            <a:t>donositi</a:t>
          </a:r>
          <a:r>
            <a:rPr lang="en-GB" sz="2000" dirty="0"/>
            <a:t> </a:t>
          </a:r>
          <a:r>
            <a:rPr lang="en-GB" sz="2000" dirty="0" err="1"/>
            <a:t>odluke</a:t>
          </a:r>
          <a:r>
            <a:rPr lang="en-GB" sz="2000" dirty="0"/>
            <a:t>, </a:t>
          </a:r>
          <a:r>
            <a:rPr lang="en-GB" sz="2000" dirty="0" err="1"/>
            <a:t>svladavati</a:t>
          </a:r>
          <a:r>
            <a:rPr lang="en-GB" sz="2000" dirty="0"/>
            <a:t> </a:t>
          </a:r>
          <a:r>
            <a:rPr lang="en-GB" sz="2000" dirty="0" err="1"/>
            <a:t>izazove</a:t>
          </a:r>
          <a:r>
            <a:rPr lang="en-GB" sz="2000" dirty="0"/>
            <a:t> i </a:t>
          </a:r>
          <a:r>
            <a:rPr lang="en-GB" sz="2000" dirty="0" err="1"/>
            <a:t>promjene</a:t>
          </a:r>
          <a:r>
            <a:rPr lang="en-GB" sz="2000" dirty="0"/>
            <a:t>…</a:t>
          </a:r>
          <a:r>
            <a:rPr lang="hr-HR" sz="2000" dirty="0"/>
            <a:t>.</a:t>
          </a:r>
        </a:p>
      </dgm:t>
    </dgm:pt>
    <dgm:pt modelId="{2301DA28-24BA-49C1-A2AE-191361B4F593}" type="parTrans" cxnId="{103FB10F-6736-4127-9C22-622F69D7C0A6}">
      <dgm:prSet/>
      <dgm:spPr/>
      <dgm:t>
        <a:bodyPr/>
        <a:lstStyle/>
        <a:p>
          <a:endParaRPr lang="hr-HR" sz="2000"/>
        </a:p>
      </dgm:t>
    </dgm:pt>
    <dgm:pt modelId="{A3897EC9-3452-453D-ACAD-3E4E10B9A884}" type="sibTrans" cxnId="{103FB10F-6736-4127-9C22-622F69D7C0A6}">
      <dgm:prSet/>
      <dgm:spPr/>
      <dgm:t>
        <a:bodyPr/>
        <a:lstStyle/>
        <a:p>
          <a:endParaRPr lang="hr-HR" sz="2000"/>
        </a:p>
      </dgm:t>
    </dgm:pt>
    <dgm:pt modelId="{A2DD6AAC-CA7B-4369-83BC-14E6B2E1238C}">
      <dgm:prSet custT="1"/>
      <dgm:spPr/>
      <dgm:t>
        <a:bodyPr/>
        <a:lstStyle/>
        <a:p>
          <a:r>
            <a:rPr lang="hr-HR" sz="2000" b="1" dirty="0"/>
            <a:t>sastoji se od dva dijela:</a:t>
          </a:r>
        </a:p>
      </dgm:t>
    </dgm:pt>
    <dgm:pt modelId="{B55A2D01-BA4C-46B2-BCCB-5AC2E9560FA6}" type="parTrans" cxnId="{16B40A1B-ADD5-4049-A493-582B4768B3A8}">
      <dgm:prSet/>
      <dgm:spPr/>
      <dgm:t>
        <a:bodyPr/>
        <a:lstStyle/>
        <a:p>
          <a:endParaRPr lang="hr-HR"/>
        </a:p>
      </dgm:t>
    </dgm:pt>
    <dgm:pt modelId="{9315A7DA-7133-4A5D-AAC5-7ACB6A3F49A3}" type="sibTrans" cxnId="{16B40A1B-ADD5-4049-A493-582B4768B3A8}">
      <dgm:prSet/>
      <dgm:spPr/>
      <dgm:t>
        <a:bodyPr/>
        <a:lstStyle/>
        <a:p>
          <a:endParaRPr lang="hr-HR"/>
        </a:p>
      </dgm:t>
    </dgm:pt>
    <dgm:pt modelId="{67420E4C-F90F-4853-9C58-08EFB418B2EE}" type="pres">
      <dgm:prSet presAssocID="{0E4FC7ED-90EB-4A8B-8CBA-7677A7DA4125}" presName="linear" presStyleCnt="0">
        <dgm:presLayoutVars>
          <dgm:dir/>
          <dgm:animLvl val="lvl"/>
          <dgm:resizeHandles val="exact"/>
        </dgm:presLayoutVars>
      </dgm:prSet>
      <dgm:spPr/>
    </dgm:pt>
    <dgm:pt modelId="{A2504E55-531F-4A55-818F-337ACD89BBEC}" type="pres">
      <dgm:prSet presAssocID="{47F954EF-B46D-4D2F-8095-7113DB0D4DA9}" presName="parentLin" presStyleCnt="0"/>
      <dgm:spPr/>
    </dgm:pt>
    <dgm:pt modelId="{22BB6313-A8BA-4DC3-909C-B71FF6276684}" type="pres">
      <dgm:prSet presAssocID="{47F954EF-B46D-4D2F-8095-7113DB0D4DA9}" presName="parentLeftMargin" presStyleLbl="node1" presStyleIdx="0" presStyleCnt="4"/>
      <dgm:spPr/>
    </dgm:pt>
    <dgm:pt modelId="{1820B722-ECF9-4524-AB14-7AE9C22C392D}" type="pres">
      <dgm:prSet presAssocID="{47F954EF-B46D-4D2F-8095-7113DB0D4D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C77086-5DE5-43E8-B552-781B1863CF35}" type="pres">
      <dgm:prSet presAssocID="{47F954EF-B46D-4D2F-8095-7113DB0D4DA9}" presName="negativeSpace" presStyleCnt="0"/>
      <dgm:spPr/>
    </dgm:pt>
    <dgm:pt modelId="{E51F1F5A-7AAA-4C27-A4C3-27D3970B53D4}" type="pres">
      <dgm:prSet presAssocID="{47F954EF-B46D-4D2F-8095-7113DB0D4DA9}" presName="childText" presStyleLbl="conFgAcc1" presStyleIdx="0" presStyleCnt="4">
        <dgm:presLayoutVars>
          <dgm:bulletEnabled val="1"/>
        </dgm:presLayoutVars>
      </dgm:prSet>
      <dgm:spPr/>
    </dgm:pt>
    <dgm:pt modelId="{3259E3AA-DFBF-43F7-BE56-AAECF3280E3C}" type="pres">
      <dgm:prSet presAssocID="{7D000491-806E-4DC3-9E83-44B1D4A378A3}" presName="spaceBetweenRectangles" presStyleCnt="0"/>
      <dgm:spPr/>
    </dgm:pt>
    <dgm:pt modelId="{4FE00150-0646-4DB1-A4C1-58D5C9897812}" type="pres">
      <dgm:prSet presAssocID="{53126063-3749-4EA6-B78A-079B6A7957C2}" presName="parentLin" presStyleCnt="0"/>
      <dgm:spPr/>
    </dgm:pt>
    <dgm:pt modelId="{1D88960C-4B93-40C7-A328-AF9C61BDB6A5}" type="pres">
      <dgm:prSet presAssocID="{53126063-3749-4EA6-B78A-079B6A7957C2}" presName="parentLeftMargin" presStyleLbl="node1" presStyleIdx="0" presStyleCnt="4"/>
      <dgm:spPr/>
    </dgm:pt>
    <dgm:pt modelId="{3640216A-2475-43A7-BC19-4248BCD1D280}" type="pres">
      <dgm:prSet presAssocID="{53126063-3749-4EA6-B78A-079B6A7957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5D16C0-4527-4D4E-9C12-AF144B9D3771}" type="pres">
      <dgm:prSet presAssocID="{53126063-3749-4EA6-B78A-079B6A7957C2}" presName="negativeSpace" presStyleCnt="0"/>
      <dgm:spPr/>
    </dgm:pt>
    <dgm:pt modelId="{B0C37180-1B28-40B5-9B64-F7777CC502C3}" type="pres">
      <dgm:prSet presAssocID="{53126063-3749-4EA6-B78A-079B6A7957C2}" presName="childText" presStyleLbl="conFgAcc1" presStyleIdx="1" presStyleCnt="4">
        <dgm:presLayoutVars>
          <dgm:bulletEnabled val="1"/>
        </dgm:presLayoutVars>
      </dgm:prSet>
      <dgm:spPr/>
    </dgm:pt>
    <dgm:pt modelId="{C3B8272B-9464-4FBD-B9B1-E594520B9EA0}" type="pres">
      <dgm:prSet presAssocID="{653D5357-8EC4-4591-918D-9D3CD5247CCD}" presName="spaceBetweenRectangles" presStyleCnt="0"/>
      <dgm:spPr/>
    </dgm:pt>
    <dgm:pt modelId="{0C24DE4F-4E9F-4B73-9CA9-34EDDC566885}" type="pres">
      <dgm:prSet presAssocID="{875393B4-5D7E-41F6-B187-AD01B7925D17}" presName="parentLin" presStyleCnt="0"/>
      <dgm:spPr/>
    </dgm:pt>
    <dgm:pt modelId="{BE80ABE9-B165-4435-B58B-6DFC4968EBD5}" type="pres">
      <dgm:prSet presAssocID="{875393B4-5D7E-41F6-B187-AD01B7925D17}" presName="parentLeftMargin" presStyleLbl="node1" presStyleIdx="1" presStyleCnt="4"/>
      <dgm:spPr/>
    </dgm:pt>
    <dgm:pt modelId="{8E735C94-8AF1-4DC0-9763-CD502A3CCA11}" type="pres">
      <dgm:prSet presAssocID="{875393B4-5D7E-41F6-B187-AD01B7925D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34A127-3635-476E-B32D-BAAA9A3FF3A8}" type="pres">
      <dgm:prSet presAssocID="{875393B4-5D7E-41F6-B187-AD01B7925D17}" presName="negativeSpace" presStyleCnt="0"/>
      <dgm:spPr/>
    </dgm:pt>
    <dgm:pt modelId="{560BD7F6-8523-4761-AE1B-BDDEDF15A71E}" type="pres">
      <dgm:prSet presAssocID="{875393B4-5D7E-41F6-B187-AD01B7925D17}" presName="childText" presStyleLbl="conFgAcc1" presStyleIdx="2" presStyleCnt="4">
        <dgm:presLayoutVars>
          <dgm:bulletEnabled val="1"/>
        </dgm:presLayoutVars>
      </dgm:prSet>
      <dgm:spPr/>
    </dgm:pt>
    <dgm:pt modelId="{5CC3C182-5F6D-4014-ABC5-473A42599A2C}" type="pres">
      <dgm:prSet presAssocID="{238F38F2-0732-413E-8163-08772AF5B017}" presName="spaceBetweenRectangles" presStyleCnt="0"/>
      <dgm:spPr/>
    </dgm:pt>
    <dgm:pt modelId="{2CC5398B-3719-42F2-9869-4AA42756A21B}" type="pres">
      <dgm:prSet presAssocID="{A2DD6AAC-CA7B-4369-83BC-14E6B2E1238C}" presName="parentLin" presStyleCnt="0"/>
      <dgm:spPr/>
    </dgm:pt>
    <dgm:pt modelId="{B05691F8-05BE-4212-A266-AD1147906516}" type="pres">
      <dgm:prSet presAssocID="{A2DD6AAC-CA7B-4369-83BC-14E6B2E1238C}" presName="parentLeftMargin" presStyleLbl="node1" presStyleIdx="2" presStyleCnt="4"/>
      <dgm:spPr/>
    </dgm:pt>
    <dgm:pt modelId="{8E0668CA-6D8A-408E-BF83-732625C71207}" type="pres">
      <dgm:prSet presAssocID="{A2DD6AAC-CA7B-4369-83BC-14E6B2E1238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778E692-3302-4EA3-9A81-BB8EE43C7D06}" type="pres">
      <dgm:prSet presAssocID="{A2DD6AAC-CA7B-4369-83BC-14E6B2E1238C}" presName="negativeSpace" presStyleCnt="0"/>
      <dgm:spPr/>
    </dgm:pt>
    <dgm:pt modelId="{EF96831A-A4D5-4231-A420-44AA2B3ACD07}" type="pres">
      <dgm:prSet presAssocID="{A2DD6AAC-CA7B-4369-83BC-14E6B2E123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2F5303-26CB-405F-92E1-513B8A3E3318}" srcId="{0E4FC7ED-90EB-4A8B-8CBA-7677A7DA4125}" destId="{53126063-3749-4EA6-B78A-079B6A7957C2}" srcOrd="1" destOrd="0" parTransId="{259B3CAF-7EFF-4BF2-9EF8-C32994FF4FDD}" sibTransId="{653D5357-8EC4-4591-918D-9D3CD5247CCD}"/>
    <dgm:cxn modelId="{103FB10F-6736-4127-9C22-622F69D7C0A6}" srcId="{A2DD6AAC-CA7B-4369-83BC-14E6B2E1238C}" destId="{6AEC7DBF-E026-41AB-B7A1-98CABF6528E8}" srcOrd="1" destOrd="0" parTransId="{2301DA28-24BA-49C1-A2AE-191361B4F593}" sibTransId="{A3897EC9-3452-453D-ACAD-3E4E10B9A884}"/>
    <dgm:cxn modelId="{16B40A1B-ADD5-4049-A493-582B4768B3A8}" srcId="{0E4FC7ED-90EB-4A8B-8CBA-7677A7DA4125}" destId="{A2DD6AAC-CA7B-4369-83BC-14E6B2E1238C}" srcOrd="3" destOrd="0" parTransId="{B55A2D01-BA4C-46B2-BCCB-5AC2E9560FA6}" sibTransId="{9315A7DA-7133-4A5D-AAC5-7ACB6A3F49A3}"/>
    <dgm:cxn modelId="{0B869A24-ABB2-41AA-BB48-EF8D048FDC7D}" type="presOf" srcId="{6AEC7DBF-E026-41AB-B7A1-98CABF6528E8}" destId="{EF96831A-A4D5-4231-A420-44AA2B3ACD07}" srcOrd="0" destOrd="1" presId="urn:microsoft.com/office/officeart/2005/8/layout/list1"/>
    <dgm:cxn modelId="{A2B4282E-4F10-4A29-A949-08B6A6CA4E55}" type="presOf" srcId="{875393B4-5D7E-41F6-B187-AD01B7925D17}" destId="{8E735C94-8AF1-4DC0-9763-CD502A3CCA11}" srcOrd="1" destOrd="0" presId="urn:microsoft.com/office/officeart/2005/8/layout/list1"/>
    <dgm:cxn modelId="{2A2EEF36-01BE-46AD-B4D2-30BF9F6FCA53}" srcId="{0E4FC7ED-90EB-4A8B-8CBA-7677A7DA4125}" destId="{47F954EF-B46D-4D2F-8095-7113DB0D4DA9}" srcOrd="0" destOrd="0" parTransId="{3E0A2460-90F6-42DC-8E76-D1949435277E}" sibTransId="{7D000491-806E-4DC3-9E83-44B1D4A378A3}"/>
    <dgm:cxn modelId="{7C825E3D-662A-423F-A059-229B37F708CB}" type="presOf" srcId="{47F954EF-B46D-4D2F-8095-7113DB0D4DA9}" destId="{22BB6313-A8BA-4DC3-909C-B71FF6276684}" srcOrd="0" destOrd="0" presId="urn:microsoft.com/office/officeart/2005/8/layout/list1"/>
    <dgm:cxn modelId="{4AEA2C61-4AC3-4052-81EC-7B9EC63EEBA7}" type="presOf" srcId="{53126063-3749-4EA6-B78A-079B6A7957C2}" destId="{1D88960C-4B93-40C7-A328-AF9C61BDB6A5}" srcOrd="0" destOrd="0" presId="urn:microsoft.com/office/officeart/2005/8/layout/list1"/>
    <dgm:cxn modelId="{D7D28F44-1021-4383-B634-8B45C7C95A76}" srcId="{0E4FC7ED-90EB-4A8B-8CBA-7677A7DA4125}" destId="{875393B4-5D7E-41F6-B187-AD01B7925D17}" srcOrd="2" destOrd="0" parTransId="{AB19F02F-7B5B-455C-B64F-39D625B19D40}" sibTransId="{238F38F2-0732-413E-8163-08772AF5B017}"/>
    <dgm:cxn modelId="{98773651-60B2-4C57-9206-962BCE18DE8E}" type="presOf" srcId="{875393B4-5D7E-41F6-B187-AD01B7925D17}" destId="{BE80ABE9-B165-4435-B58B-6DFC4968EBD5}" srcOrd="0" destOrd="0" presId="urn:microsoft.com/office/officeart/2005/8/layout/list1"/>
    <dgm:cxn modelId="{056A327F-DA51-4654-88E6-BC8EDBEFA1C7}" type="presOf" srcId="{47F954EF-B46D-4D2F-8095-7113DB0D4DA9}" destId="{1820B722-ECF9-4524-AB14-7AE9C22C392D}" srcOrd="1" destOrd="0" presId="urn:microsoft.com/office/officeart/2005/8/layout/list1"/>
    <dgm:cxn modelId="{6059628C-C922-4E2C-A466-C21CAE0F146E}" type="presOf" srcId="{0904CAAF-FC1A-4982-8CDA-D7DF8491F46D}" destId="{EF96831A-A4D5-4231-A420-44AA2B3ACD07}" srcOrd="0" destOrd="0" presId="urn:microsoft.com/office/officeart/2005/8/layout/list1"/>
    <dgm:cxn modelId="{7FB102BF-47ED-4D22-8F93-FF3951DC6562}" type="presOf" srcId="{53126063-3749-4EA6-B78A-079B6A7957C2}" destId="{3640216A-2475-43A7-BC19-4248BCD1D280}" srcOrd="1" destOrd="0" presId="urn:microsoft.com/office/officeart/2005/8/layout/list1"/>
    <dgm:cxn modelId="{2E0906C4-3E05-45BA-BA67-FCB67A7249F2}" type="presOf" srcId="{0E4FC7ED-90EB-4A8B-8CBA-7677A7DA4125}" destId="{67420E4C-F90F-4853-9C58-08EFB418B2EE}" srcOrd="0" destOrd="0" presId="urn:microsoft.com/office/officeart/2005/8/layout/list1"/>
    <dgm:cxn modelId="{931520DC-29DD-450F-9C5D-55340B3B9FB5}" type="presOf" srcId="{A2DD6AAC-CA7B-4369-83BC-14E6B2E1238C}" destId="{8E0668CA-6D8A-408E-BF83-732625C71207}" srcOrd="1" destOrd="0" presId="urn:microsoft.com/office/officeart/2005/8/layout/list1"/>
    <dgm:cxn modelId="{0E6D8CFB-67E7-4717-ACD6-A8F4CBBA1A67}" type="presOf" srcId="{A2DD6AAC-CA7B-4369-83BC-14E6B2E1238C}" destId="{B05691F8-05BE-4212-A266-AD1147906516}" srcOrd="0" destOrd="0" presId="urn:microsoft.com/office/officeart/2005/8/layout/list1"/>
    <dgm:cxn modelId="{38D4BCFB-1114-46DF-B217-EE19CFE8741C}" srcId="{A2DD6AAC-CA7B-4369-83BC-14E6B2E1238C}" destId="{0904CAAF-FC1A-4982-8CDA-D7DF8491F46D}" srcOrd="0" destOrd="0" parTransId="{29B3C673-5C9A-4081-8E15-B6146D397D8F}" sibTransId="{A75D75B6-A40B-4A2F-A9AC-19139730D949}"/>
    <dgm:cxn modelId="{FB42856C-0A6E-4FFE-8B99-AE99E1D0CC42}" type="presParOf" srcId="{67420E4C-F90F-4853-9C58-08EFB418B2EE}" destId="{A2504E55-531F-4A55-818F-337ACD89BBEC}" srcOrd="0" destOrd="0" presId="urn:microsoft.com/office/officeart/2005/8/layout/list1"/>
    <dgm:cxn modelId="{0DAF8537-EAD0-405E-82DF-A6E827228672}" type="presParOf" srcId="{A2504E55-531F-4A55-818F-337ACD89BBEC}" destId="{22BB6313-A8BA-4DC3-909C-B71FF6276684}" srcOrd="0" destOrd="0" presId="urn:microsoft.com/office/officeart/2005/8/layout/list1"/>
    <dgm:cxn modelId="{AB9914D9-BC75-43F6-86B2-07C83F45C43A}" type="presParOf" srcId="{A2504E55-531F-4A55-818F-337ACD89BBEC}" destId="{1820B722-ECF9-4524-AB14-7AE9C22C392D}" srcOrd="1" destOrd="0" presId="urn:microsoft.com/office/officeart/2005/8/layout/list1"/>
    <dgm:cxn modelId="{A1DC897E-B023-4EE2-B91C-29F7E6AE6458}" type="presParOf" srcId="{67420E4C-F90F-4853-9C58-08EFB418B2EE}" destId="{38C77086-5DE5-43E8-B552-781B1863CF35}" srcOrd="1" destOrd="0" presId="urn:microsoft.com/office/officeart/2005/8/layout/list1"/>
    <dgm:cxn modelId="{559F4DD2-3105-4700-A329-7FC7E28CBDB2}" type="presParOf" srcId="{67420E4C-F90F-4853-9C58-08EFB418B2EE}" destId="{E51F1F5A-7AAA-4C27-A4C3-27D3970B53D4}" srcOrd="2" destOrd="0" presId="urn:microsoft.com/office/officeart/2005/8/layout/list1"/>
    <dgm:cxn modelId="{F23B6BA9-C51B-4838-B67F-6CD0D09C0CFD}" type="presParOf" srcId="{67420E4C-F90F-4853-9C58-08EFB418B2EE}" destId="{3259E3AA-DFBF-43F7-BE56-AAECF3280E3C}" srcOrd="3" destOrd="0" presId="urn:microsoft.com/office/officeart/2005/8/layout/list1"/>
    <dgm:cxn modelId="{28C99B7F-089D-4CFD-8106-EC54FE682667}" type="presParOf" srcId="{67420E4C-F90F-4853-9C58-08EFB418B2EE}" destId="{4FE00150-0646-4DB1-A4C1-58D5C9897812}" srcOrd="4" destOrd="0" presId="urn:microsoft.com/office/officeart/2005/8/layout/list1"/>
    <dgm:cxn modelId="{B6853310-4B90-4712-BD23-F1A2F11FC5DE}" type="presParOf" srcId="{4FE00150-0646-4DB1-A4C1-58D5C9897812}" destId="{1D88960C-4B93-40C7-A328-AF9C61BDB6A5}" srcOrd="0" destOrd="0" presId="urn:microsoft.com/office/officeart/2005/8/layout/list1"/>
    <dgm:cxn modelId="{118ED85C-BEF5-4C6E-BB8D-C6755E9D81CE}" type="presParOf" srcId="{4FE00150-0646-4DB1-A4C1-58D5C9897812}" destId="{3640216A-2475-43A7-BC19-4248BCD1D280}" srcOrd="1" destOrd="0" presId="urn:microsoft.com/office/officeart/2005/8/layout/list1"/>
    <dgm:cxn modelId="{127A8451-A3FC-46CD-8ACF-54E1480CD672}" type="presParOf" srcId="{67420E4C-F90F-4853-9C58-08EFB418B2EE}" destId="{665D16C0-4527-4D4E-9C12-AF144B9D3771}" srcOrd="5" destOrd="0" presId="urn:microsoft.com/office/officeart/2005/8/layout/list1"/>
    <dgm:cxn modelId="{6D41835F-2766-441C-A1B8-C0AA5F9A2D17}" type="presParOf" srcId="{67420E4C-F90F-4853-9C58-08EFB418B2EE}" destId="{B0C37180-1B28-40B5-9B64-F7777CC502C3}" srcOrd="6" destOrd="0" presId="urn:microsoft.com/office/officeart/2005/8/layout/list1"/>
    <dgm:cxn modelId="{7303FB72-7935-473F-8E01-9B8B2B3F5BEE}" type="presParOf" srcId="{67420E4C-F90F-4853-9C58-08EFB418B2EE}" destId="{C3B8272B-9464-4FBD-B9B1-E594520B9EA0}" srcOrd="7" destOrd="0" presId="urn:microsoft.com/office/officeart/2005/8/layout/list1"/>
    <dgm:cxn modelId="{79CD636B-70CF-484C-9BEA-445014CE3018}" type="presParOf" srcId="{67420E4C-F90F-4853-9C58-08EFB418B2EE}" destId="{0C24DE4F-4E9F-4B73-9CA9-34EDDC566885}" srcOrd="8" destOrd="0" presId="urn:microsoft.com/office/officeart/2005/8/layout/list1"/>
    <dgm:cxn modelId="{A40FBEFD-C95F-4180-93AD-BA9CE0F0CE3F}" type="presParOf" srcId="{0C24DE4F-4E9F-4B73-9CA9-34EDDC566885}" destId="{BE80ABE9-B165-4435-B58B-6DFC4968EBD5}" srcOrd="0" destOrd="0" presId="urn:microsoft.com/office/officeart/2005/8/layout/list1"/>
    <dgm:cxn modelId="{5F6798C5-E8CC-44F9-85D6-8438177B7CAE}" type="presParOf" srcId="{0C24DE4F-4E9F-4B73-9CA9-34EDDC566885}" destId="{8E735C94-8AF1-4DC0-9763-CD502A3CCA11}" srcOrd="1" destOrd="0" presId="urn:microsoft.com/office/officeart/2005/8/layout/list1"/>
    <dgm:cxn modelId="{E8F29CDB-1A10-40E3-A94A-3E26F2438047}" type="presParOf" srcId="{67420E4C-F90F-4853-9C58-08EFB418B2EE}" destId="{AC34A127-3635-476E-B32D-BAAA9A3FF3A8}" srcOrd="9" destOrd="0" presId="urn:microsoft.com/office/officeart/2005/8/layout/list1"/>
    <dgm:cxn modelId="{DB083946-031B-46F5-B596-5E4CF7CF245D}" type="presParOf" srcId="{67420E4C-F90F-4853-9C58-08EFB418B2EE}" destId="{560BD7F6-8523-4761-AE1B-BDDEDF15A71E}" srcOrd="10" destOrd="0" presId="urn:microsoft.com/office/officeart/2005/8/layout/list1"/>
    <dgm:cxn modelId="{EF3580C2-637D-4B44-9E10-0D5759752D32}" type="presParOf" srcId="{67420E4C-F90F-4853-9C58-08EFB418B2EE}" destId="{5CC3C182-5F6D-4014-ABC5-473A42599A2C}" srcOrd="11" destOrd="0" presId="urn:microsoft.com/office/officeart/2005/8/layout/list1"/>
    <dgm:cxn modelId="{45949DAD-A800-40C0-99A9-58A418E25F6E}" type="presParOf" srcId="{67420E4C-F90F-4853-9C58-08EFB418B2EE}" destId="{2CC5398B-3719-42F2-9869-4AA42756A21B}" srcOrd="12" destOrd="0" presId="urn:microsoft.com/office/officeart/2005/8/layout/list1"/>
    <dgm:cxn modelId="{DCFD95FC-30F7-4F77-BFCC-CEEEA06BF124}" type="presParOf" srcId="{2CC5398B-3719-42F2-9869-4AA42756A21B}" destId="{B05691F8-05BE-4212-A266-AD1147906516}" srcOrd="0" destOrd="0" presId="urn:microsoft.com/office/officeart/2005/8/layout/list1"/>
    <dgm:cxn modelId="{4E77A50A-4B81-4C68-B183-B9774958D719}" type="presParOf" srcId="{2CC5398B-3719-42F2-9869-4AA42756A21B}" destId="{8E0668CA-6D8A-408E-BF83-732625C71207}" srcOrd="1" destOrd="0" presId="urn:microsoft.com/office/officeart/2005/8/layout/list1"/>
    <dgm:cxn modelId="{7E6E4EC8-E862-4A62-99C6-807E27006365}" type="presParOf" srcId="{67420E4C-F90F-4853-9C58-08EFB418B2EE}" destId="{7778E692-3302-4EA3-9A81-BB8EE43C7D06}" srcOrd="13" destOrd="0" presId="urn:microsoft.com/office/officeart/2005/8/layout/list1"/>
    <dgm:cxn modelId="{0DA5902A-1BC0-4164-8908-7D658505FD72}" type="presParOf" srcId="{67420E4C-F90F-4853-9C58-08EFB418B2EE}" destId="{EF96831A-A4D5-4231-A420-44AA2B3ACD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39B484-6BDC-46B8-8496-3CC61ED0E41D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3E0A0030-183A-4DD2-BF11-A44DE3FE2841}">
      <dgm:prSet/>
      <dgm:spPr/>
      <dgm:t>
        <a:bodyPr/>
        <a:lstStyle/>
        <a:p>
          <a:r>
            <a:rPr lang="en-US" b="1" dirty="0"/>
            <a:t>Kritika se </a:t>
          </a:r>
          <a:r>
            <a:rPr lang="en-US" b="1" dirty="0" err="1"/>
            <a:t>uvijek</a:t>
          </a:r>
          <a:r>
            <a:rPr lang="en-US" b="1" dirty="0"/>
            <a:t> </a:t>
          </a:r>
          <a:r>
            <a:rPr lang="en-US" b="1" dirty="0" err="1"/>
            <a:t>treba</a:t>
          </a:r>
          <a:r>
            <a:rPr lang="en-US" b="1" dirty="0"/>
            <a:t> </a:t>
          </a:r>
          <a:r>
            <a:rPr lang="en-US" b="1" dirty="0" err="1"/>
            <a:t>odnositi</a:t>
          </a:r>
          <a:r>
            <a:rPr lang="en-US" b="1" dirty="0"/>
            <a:t> </a:t>
          </a:r>
          <a:r>
            <a:rPr lang="en-US" b="1" dirty="0" err="1"/>
            <a:t>na</a:t>
          </a:r>
          <a:r>
            <a:rPr lang="en-US" b="1" dirty="0"/>
            <a:t> </a:t>
          </a:r>
          <a:r>
            <a:rPr lang="en-US" b="1" dirty="0" err="1"/>
            <a:t>djetetovo</a:t>
          </a:r>
          <a:r>
            <a:rPr lang="en-US" b="1" dirty="0"/>
            <a:t> </a:t>
          </a:r>
          <a:r>
            <a:rPr lang="en-US" b="1" dirty="0" err="1">
              <a:solidFill>
                <a:srgbClr val="FF0000"/>
              </a:solidFill>
            </a:rPr>
            <a:t>pona</a:t>
          </a:r>
          <a:r>
            <a:rPr lang="hr-HR" b="1" dirty="0">
              <a:solidFill>
                <a:srgbClr val="FF0000"/>
              </a:solidFill>
            </a:rPr>
            <a:t>š</a:t>
          </a:r>
          <a:r>
            <a:rPr lang="en-US" b="1" dirty="0" err="1">
              <a:solidFill>
                <a:srgbClr val="FF0000"/>
              </a:solidFill>
            </a:rPr>
            <a:t>anje</a:t>
          </a:r>
          <a:r>
            <a:rPr lang="hr-HR" b="1" dirty="0"/>
            <a:t>, </a:t>
          </a:r>
          <a:r>
            <a:rPr lang="en-US" b="1" dirty="0"/>
            <a:t>a ne </a:t>
          </a:r>
          <a:r>
            <a:rPr lang="en-US" b="1" dirty="0" err="1"/>
            <a:t>na</a:t>
          </a:r>
          <a:r>
            <a:rPr lang="en-US" b="1" dirty="0"/>
            <a:t> </a:t>
          </a:r>
          <a:r>
            <a:rPr lang="en-US" b="1" dirty="0" err="1"/>
            <a:t>njegovu</a:t>
          </a:r>
          <a:r>
            <a:rPr lang="en-US" b="1" dirty="0"/>
            <a:t> </a:t>
          </a:r>
          <a:r>
            <a:rPr lang="en-US" b="1" dirty="0">
              <a:solidFill>
                <a:srgbClr val="FF0000"/>
              </a:solidFill>
            </a:rPr>
            <a:t>li</a:t>
          </a:r>
          <a:r>
            <a:rPr lang="hr-HR" b="1" dirty="0">
              <a:solidFill>
                <a:srgbClr val="FF0000"/>
              </a:solidFill>
            </a:rPr>
            <a:t>č</a:t>
          </a:r>
          <a:r>
            <a:rPr lang="en-US" b="1" dirty="0" err="1">
              <a:solidFill>
                <a:srgbClr val="FF0000"/>
              </a:solidFill>
            </a:rPr>
            <a:t>nost</a:t>
          </a:r>
          <a:r>
            <a:rPr lang="hr-HR" b="1" dirty="0"/>
            <a:t> </a:t>
          </a:r>
          <a:endParaRPr lang="hr-HR" dirty="0"/>
        </a:p>
      </dgm:t>
    </dgm:pt>
    <dgm:pt modelId="{1CE9B03F-B517-4CFD-B7E6-A63CE0D869E6}" type="parTrans" cxnId="{583D4E8D-6A9F-4215-8334-B85F318D869F}">
      <dgm:prSet/>
      <dgm:spPr/>
      <dgm:t>
        <a:bodyPr/>
        <a:lstStyle/>
        <a:p>
          <a:endParaRPr lang="hr-HR"/>
        </a:p>
      </dgm:t>
    </dgm:pt>
    <dgm:pt modelId="{A19BBB78-E244-4674-AA29-B2E4171FF645}" type="sibTrans" cxnId="{583D4E8D-6A9F-4215-8334-B85F318D869F}">
      <dgm:prSet/>
      <dgm:spPr/>
      <dgm:t>
        <a:bodyPr/>
        <a:lstStyle/>
        <a:p>
          <a:endParaRPr lang="hr-HR"/>
        </a:p>
      </dgm:t>
    </dgm:pt>
    <dgm:pt modelId="{DBA556E6-0B8D-46EF-96CD-67056F1B5AAF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 dirty="0"/>
            <a:t>opišite </a:t>
          </a:r>
          <a:r>
            <a:rPr lang="hr-HR" b="1" dirty="0"/>
            <a:t>ponašanje</a:t>
          </a:r>
          <a:r>
            <a:rPr lang="hr-HR" dirty="0"/>
            <a:t> s kojim niste zadovoljni -  nisi pospremio svoje igračke</a:t>
          </a:r>
        </a:p>
      </dgm:t>
    </dgm:pt>
    <dgm:pt modelId="{092D5F58-EABC-438E-9367-71D161FB6E6B}" type="parTrans" cxnId="{2423228A-4B26-4CE8-85E1-9F4C01547C1A}">
      <dgm:prSet/>
      <dgm:spPr/>
      <dgm:t>
        <a:bodyPr/>
        <a:lstStyle/>
        <a:p>
          <a:endParaRPr lang="hr-HR"/>
        </a:p>
      </dgm:t>
    </dgm:pt>
    <dgm:pt modelId="{A123B9D7-DCA1-4B4D-96B0-46D32842EE2A}" type="sibTrans" cxnId="{2423228A-4B26-4CE8-85E1-9F4C01547C1A}">
      <dgm:prSet/>
      <dgm:spPr/>
      <dgm:t>
        <a:bodyPr/>
        <a:lstStyle/>
        <a:p>
          <a:endParaRPr lang="hr-HR"/>
        </a:p>
      </dgm:t>
    </dgm:pt>
    <dgm:pt modelId="{849E11E8-5EE6-40D2-B2C4-3D8F5B33B1C7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 dirty="0"/>
            <a:t>objasnite </a:t>
          </a:r>
          <a:r>
            <a:rPr lang="hr-HR" b="1" dirty="0"/>
            <a:t>zašto</a:t>
          </a:r>
          <a:r>
            <a:rPr lang="hr-HR" dirty="0"/>
            <a:t> to treba  promijeniti – igračke nam sada smetaju </a:t>
          </a:r>
        </a:p>
      </dgm:t>
    </dgm:pt>
    <dgm:pt modelId="{F8462E70-D78E-4C9C-9B02-81367FB11160}" type="parTrans" cxnId="{D141F285-3AFA-47C5-95A8-B857E88907BD}">
      <dgm:prSet/>
      <dgm:spPr/>
      <dgm:t>
        <a:bodyPr/>
        <a:lstStyle/>
        <a:p>
          <a:endParaRPr lang="hr-HR"/>
        </a:p>
      </dgm:t>
    </dgm:pt>
    <dgm:pt modelId="{8CA4D525-A3D0-4628-A2DD-4A2053FEC787}" type="sibTrans" cxnId="{D141F285-3AFA-47C5-95A8-B857E88907BD}">
      <dgm:prSet/>
      <dgm:spPr/>
      <dgm:t>
        <a:bodyPr/>
        <a:lstStyle/>
        <a:p>
          <a:endParaRPr lang="hr-HR"/>
        </a:p>
      </dgm:t>
    </dgm:pt>
    <dgm:pt modelId="{187561DD-3AE8-40E6-9FAB-A821A338BAB0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 dirty="0"/>
            <a:t>jasno recite </a:t>
          </a:r>
          <a:r>
            <a:rPr lang="hr-HR" b="1" dirty="0"/>
            <a:t>što očekujete </a:t>
          </a:r>
          <a:r>
            <a:rPr lang="hr-HR" dirty="0"/>
            <a:t>– pospremi svoje igračke</a:t>
          </a:r>
        </a:p>
      </dgm:t>
    </dgm:pt>
    <dgm:pt modelId="{ECDB30A3-E2CD-457B-A1D3-82D39E721992}" type="parTrans" cxnId="{F7A0BE9D-B7B9-4809-9926-8AE74B120792}">
      <dgm:prSet/>
      <dgm:spPr/>
      <dgm:t>
        <a:bodyPr/>
        <a:lstStyle/>
        <a:p>
          <a:endParaRPr lang="hr-HR"/>
        </a:p>
      </dgm:t>
    </dgm:pt>
    <dgm:pt modelId="{ABFDED20-2C26-453B-A94C-1917ABE18EB2}" type="sibTrans" cxnId="{F7A0BE9D-B7B9-4809-9926-8AE74B120792}">
      <dgm:prSet/>
      <dgm:spPr/>
      <dgm:t>
        <a:bodyPr/>
        <a:lstStyle/>
        <a:p>
          <a:endParaRPr lang="hr-HR"/>
        </a:p>
      </dgm:t>
    </dgm:pt>
    <dgm:pt modelId="{676403D7-1863-4599-A467-5937422D661F}">
      <dgm:prSet/>
      <dgm:spPr/>
      <dgm:t>
        <a:bodyPr/>
        <a:lstStyle/>
        <a:p>
          <a:r>
            <a:rPr lang="hr-HR" dirty="0"/>
            <a:t>Roditelji se prema svojoj djeci trebaju ponašati na isti način kako žele da to čine osobe koje su djetetu nepoznate</a:t>
          </a:r>
        </a:p>
      </dgm:t>
    </dgm:pt>
    <dgm:pt modelId="{16D8249F-4D16-4350-AFE2-B512F8CAAE31}" type="parTrans" cxnId="{3C1C8F64-81C0-4C11-86A2-EC10E66EE5CC}">
      <dgm:prSet/>
      <dgm:spPr/>
      <dgm:t>
        <a:bodyPr/>
        <a:lstStyle/>
        <a:p>
          <a:endParaRPr lang="hr-HR"/>
        </a:p>
      </dgm:t>
    </dgm:pt>
    <dgm:pt modelId="{E760A2B1-36AD-44B9-A349-FF660AE4DE1C}" type="sibTrans" cxnId="{3C1C8F64-81C0-4C11-86A2-EC10E66EE5CC}">
      <dgm:prSet/>
      <dgm:spPr/>
      <dgm:t>
        <a:bodyPr/>
        <a:lstStyle/>
        <a:p>
          <a:endParaRPr lang="hr-HR"/>
        </a:p>
      </dgm:t>
    </dgm:pt>
    <dgm:pt modelId="{3382F789-8E68-4836-929E-6EE7CBF3BC66}">
      <dgm:prSet/>
      <dgm:spPr/>
      <dgm:t>
        <a:bodyPr/>
        <a:lstStyle/>
        <a:p>
          <a:r>
            <a:rPr lang="hr-HR" dirty="0"/>
            <a:t>i</a:t>
          </a:r>
          <a:r>
            <a:rPr lang="en-US" dirty="0" err="1"/>
            <a:t>zbjegavajte</a:t>
          </a:r>
          <a:r>
            <a:rPr lang="en-US" dirty="0"/>
            <a:t> </a:t>
          </a:r>
          <a:r>
            <a:rPr lang="en-US" dirty="0" err="1"/>
            <a:t>rečenice</a:t>
          </a:r>
          <a:r>
            <a:rPr lang="en-US" dirty="0"/>
            <a:t>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počinju</a:t>
          </a:r>
          <a:r>
            <a:rPr lang="en-US" dirty="0"/>
            <a:t> s </a:t>
          </a:r>
          <a:r>
            <a:rPr lang="en-US" i="1" dirty="0"/>
            <a:t>“</a:t>
          </a:r>
          <a:r>
            <a:rPr lang="en-US" i="1" dirty="0" err="1"/>
            <a:t>Ti</a:t>
          </a:r>
          <a:r>
            <a:rPr lang="en-US" i="1" dirty="0"/>
            <a:t> </a:t>
          </a:r>
          <a:r>
            <a:rPr lang="en-US" i="1" dirty="0" err="1"/>
            <a:t>nikada</a:t>
          </a:r>
          <a:r>
            <a:rPr lang="en-US" i="1" dirty="0"/>
            <a:t>…” </a:t>
          </a:r>
          <a:r>
            <a:rPr lang="en-US" dirty="0"/>
            <a:t>ili </a:t>
          </a:r>
          <a:r>
            <a:rPr lang="en-US" i="1" dirty="0"/>
            <a:t>“</a:t>
          </a:r>
          <a:r>
            <a:rPr lang="en-US" i="1" dirty="0" err="1"/>
            <a:t>Ti</a:t>
          </a:r>
          <a:r>
            <a:rPr lang="en-US" i="1" dirty="0"/>
            <a:t> </a:t>
          </a:r>
          <a:r>
            <a:rPr lang="en-US" i="1" dirty="0" err="1"/>
            <a:t>uvijek</a:t>
          </a:r>
          <a:r>
            <a:rPr lang="en-US" i="1" dirty="0"/>
            <a:t>…”</a:t>
          </a:r>
          <a:r>
            <a:rPr lang="en-US" dirty="0"/>
            <a:t>, </a:t>
          </a:r>
          <a:r>
            <a:rPr lang="en-US" dirty="0" err="1"/>
            <a:t>ali</a:t>
          </a:r>
          <a:r>
            <a:rPr lang="en-US" dirty="0"/>
            <a:t> </a:t>
          </a:r>
          <a:r>
            <a:rPr lang="en-US" dirty="0" err="1"/>
            <a:t>koristite</a:t>
          </a:r>
          <a:r>
            <a:rPr lang="en-US" dirty="0"/>
            <a:t> one </a:t>
          </a:r>
          <a:r>
            <a:rPr lang="en-US" dirty="0" err="1"/>
            <a:t>poticajne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: </a:t>
          </a:r>
          <a:r>
            <a:rPr lang="en-US" i="1" dirty="0"/>
            <a:t>„</a:t>
          </a:r>
          <a:r>
            <a:rPr lang="en-US" i="1" dirty="0" err="1"/>
            <a:t>Ti</a:t>
          </a:r>
          <a:r>
            <a:rPr lang="en-US" i="1" dirty="0"/>
            <a:t> to </a:t>
          </a:r>
          <a:r>
            <a:rPr lang="en-US" i="1" dirty="0" err="1"/>
            <a:t>možeš</a:t>
          </a:r>
          <a:r>
            <a:rPr lang="en-US" i="1" dirty="0"/>
            <a:t> </a:t>
          </a:r>
          <a:r>
            <a:rPr lang="en-US" i="1" dirty="0" err="1"/>
            <a:t>učiniti</a:t>
          </a:r>
          <a:r>
            <a:rPr lang="en-US" i="1" dirty="0"/>
            <a:t>“</a:t>
          </a:r>
          <a:r>
            <a:rPr lang="en-US" dirty="0"/>
            <a:t> ili </a:t>
          </a:r>
          <a:r>
            <a:rPr lang="en-US" i="1" dirty="0"/>
            <a:t>„</a:t>
          </a:r>
          <a:r>
            <a:rPr lang="en-US" i="1" dirty="0" err="1"/>
            <a:t>Znam</a:t>
          </a:r>
          <a:r>
            <a:rPr lang="en-US" i="1" dirty="0"/>
            <a:t> da </a:t>
          </a:r>
          <a:r>
            <a:rPr lang="en-US" i="1" dirty="0" err="1"/>
            <a:t>ćeš</a:t>
          </a:r>
          <a:r>
            <a:rPr lang="en-US" i="1" dirty="0"/>
            <a:t> </a:t>
          </a:r>
          <a:r>
            <a:rPr lang="en-US" i="1" dirty="0" err="1"/>
            <a:t>učiniti</a:t>
          </a:r>
          <a:r>
            <a:rPr lang="en-US" i="1" dirty="0"/>
            <a:t> </a:t>
          </a:r>
          <a:r>
            <a:rPr lang="en-US" i="1" dirty="0" err="1"/>
            <a:t>najbolje</a:t>
          </a:r>
          <a:r>
            <a:rPr lang="en-US" i="1" dirty="0"/>
            <a:t> </a:t>
          </a:r>
          <a:r>
            <a:rPr lang="en-US" i="1" dirty="0" err="1"/>
            <a:t>što</a:t>
          </a:r>
          <a:r>
            <a:rPr lang="en-US" i="1" dirty="0"/>
            <a:t> </a:t>
          </a:r>
          <a:r>
            <a:rPr lang="en-US" i="1" dirty="0" err="1"/>
            <a:t>možeš</a:t>
          </a:r>
          <a:r>
            <a:rPr lang="en-US" i="1" dirty="0"/>
            <a:t>“ </a:t>
          </a:r>
          <a:r>
            <a:rPr lang="en-US" dirty="0"/>
            <a:t>i sl.</a:t>
          </a:r>
          <a:endParaRPr lang="hr-HR" dirty="0"/>
        </a:p>
      </dgm:t>
    </dgm:pt>
    <dgm:pt modelId="{8D40861D-0D44-474D-A928-A180DB33C578}" type="parTrans" cxnId="{DD8CF48D-7F1D-4EA0-9EC6-20AAB88D2C75}">
      <dgm:prSet/>
      <dgm:spPr/>
      <dgm:t>
        <a:bodyPr/>
        <a:lstStyle/>
        <a:p>
          <a:endParaRPr lang="hr-HR"/>
        </a:p>
      </dgm:t>
    </dgm:pt>
    <dgm:pt modelId="{D02475E5-15F2-4E81-85D7-556D4B6D88EE}" type="sibTrans" cxnId="{DD8CF48D-7F1D-4EA0-9EC6-20AAB88D2C75}">
      <dgm:prSet/>
      <dgm:spPr/>
      <dgm:t>
        <a:bodyPr/>
        <a:lstStyle/>
        <a:p>
          <a:endParaRPr lang="hr-HR"/>
        </a:p>
      </dgm:t>
    </dgm:pt>
    <dgm:pt modelId="{BAFED95F-F5DF-4359-93A8-7E3EB1BE750F}">
      <dgm:prSet/>
      <dgm:spPr/>
      <dgm:t>
        <a:bodyPr/>
        <a:lstStyle/>
        <a:p>
          <a:r>
            <a:rPr lang="hr-HR" dirty="0"/>
            <a:t>u</a:t>
          </a:r>
          <a:r>
            <a:rPr lang="en-US" dirty="0" err="1"/>
            <a:t>potrebljavajte</a:t>
          </a:r>
          <a:r>
            <a:rPr lang="en-US" dirty="0"/>
            <a:t> “</a:t>
          </a:r>
          <a:r>
            <a:rPr lang="en-US" b="1" dirty="0"/>
            <a:t>ja-</a:t>
          </a:r>
          <a:r>
            <a:rPr lang="en-US" b="1" dirty="0" err="1"/>
            <a:t>poruke</a:t>
          </a:r>
          <a:r>
            <a:rPr lang="en-US" dirty="0"/>
            <a:t>” </a:t>
          </a:r>
          <a:r>
            <a:rPr lang="en-US" dirty="0" err="1"/>
            <a:t>umjesto</a:t>
          </a:r>
          <a:r>
            <a:rPr lang="en-US" dirty="0"/>
            <a:t> “</a:t>
          </a:r>
          <a:r>
            <a:rPr lang="en-US" dirty="0" err="1"/>
            <a:t>ti-poruka</a:t>
          </a:r>
          <a:r>
            <a:rPr lang="en-US" dirty="0"/>
            <a:t>” </a:t>
          </a:r>
          <a:r>
            <a:rPr lang="en-US" dirty="0" err="1"/>
            <a:t>kada</a:t>
          </a:r>
          <a:r>
            <a:rPr lang="en-US" dirty="0"/>
            <a:t> </a:t>
          </a:r>
          <a:r>
            <a:rPr lang="en-US" dirty="0" err="1"/>
            <a:t>želite</a:t>
          </a:r>
          <a:r>
            <a:rPr lang="en-US" dirty="0"/>
            <a:t> </a:t>
          </a:r>
          <a:r>
            <a:rPr lang="en-US" dirty="0" err="1"/>
            <a:t>izreći</a:t>
          </a:r>
          <a:r>
            <a:rPr lang="en-US" dirty="0"/>
            <a:t> da </a:t>
          </a:r>
          <a:r>
            <a:rPr lang="en-US" dirty="0" err="1"/>
            <a:t>nešto</a:t>
          </a:r>
          <a:r>
            <a:rPr lang="en-US" dirty="0"/>
            <a:t> ne </a:t>
          </a:r>
          <a:r>
            <a:rPr lang="en-US" dirty="0" err="1"/>
            <a:t>valja</a:t>
          </a:r>
          <a:r>
            <a:rPr lang="hr-HR" dirty="0"/>
            <a:t>, p</a:t>
          </a:r>
          <a:r>
            <a:rPr lang="en-US" i="0" dirty="0" err="1"/>
            <a:t>rimjerice</a:t>
          </a:r>
          <a:r>
            <a:rPr lang="en-US" i="1" dirty="0"/>
            <a:t>: “Ja </a:t>
          </a:r>
          <a:r>
            <a:rPr lang="en-US" i="1" dirty="0" err="1"/>
            <a:t>zaista</a:t>
          </a:r>
          <a:r>
            <a:rPr lang="en-US" i="1" dirty="0"/>
            <a:t> </a:t>
          </a:r>
          <a:r>
            <a:rPr lang="en-US" i="1" dirty="0" err="1"/>
            <a:t>teško</a:t>
          </a:r>
          <a:r>
            <a:rPr lang="en-US" i="1" dirty="0"/>
            <a:t> </a:t>
          </a:r>
          <a:r>
            <a:rPr lang="en-US" i="1" dirty="0" err="1"/>
            <a:t>podnosim</a:t>
          </a:r>
          <a:r>
            <a:rPr lang="en-US" i="1" dirty="0"/>
            <a:t> </a:t>
          </a:r>
          <a:r>
            <a:rPr lang="en-US" i="1" dirty="0" err="1"/>
            <a:t>glasnu</a:t>
          </a:r>
          <a:r>
            <a:rPr lang="en-US" i="1" dirty="0"/>
            <a:t> </a:t>
          </a:r>
          <a:r>
            <a:rPr lang="en-US" i="1" dirty="0" err="1"/>
            <a:t>glazbu”</a:t>
          </a:r>
          <a:r>
            <a:rPr lang="en-US" dirty="0" err="1"/>
            <a:t>umjesto</a:t>
          </a:r>
          <a:r>
            <a:rPr lang="en-US" dirty="0"/>
            <a:t> </a:t>
          </a:r>
          <a:r>
            <a:rPr lang="en-US" i="1" dirty="0"/>
            <a:t>“</a:t>
          </a:r>
          <a:r>
            <a:rPr lang="en-US" i="1" dirty="0" err="1"/>
            <a:t>Ti</a:t>
          </a:r>
          <a:r>
            <a:rPr lang="en-US" i="1" dirty="0"/>
            <a:t> </a:t>
          </a:r>
          <a:r>
            <a:rPr lang="en-US" i="1" dirty="0" err="1"/>
            <a:t>stvaraš</a:t>
          </a:r>
          <a:r>
            <a:rPr lang="en-US" i="1" dirty="0"/>
            <a:t> </a:t>
          </a:r>
          <a:r>
            <a:rPr lang="en-US" i="1" dirty="0" err="1"/>
            <a:t>takvu</a:t>
          </a:r>
          <a:r>
            <a:rPr lang="en-US" i="1" dirty="0"/>
            <a:t> </a:t>
          </a:r>
          <a:r>
            <a:rPr lang="en-US" i="1" dirty="0" err="1"/>
            <a:t>buku</a:t>
          </a:r>
          <a:r>
            <a:rPr lang="en-US" i="1" dirty="0"/>
            <a:t>”</a:t>
          </a:r>
          <a:r>
            <a:rPr lang="en-US" dirty="0"/>
            <a:t>.</a:t>
          </a:r>
          <a:endParaRPr lang="hr-HR" dirty="0"/>
        </a:p>
      </dgm:t>
    </dgm:pt>
    <dgm:pt modelId="{2F2FEA8E-4D04-4336-9981-A161E7451F4A}" type="parTrans" cxnId="{96CC8A63-B231-49F0-ABA6-AB9918C41FBC}">
      <dgm:prSet/>
      <dgm:spPr/>
      <dgm:t>
        <a:bodyPr/>
        <a:lstStyle/>
        <a:p>
          <a:endParaRPr lang="hr-HR"/>
        </a:p>
      </dgm:t>
    </dgm:pt>
    <dgm:pt modelId="{9EE0C42C-8B29-4932-AA3F-05D0B3CFB5F8}" type="sibTrans" cxnId="{96CC8A63-B231-49F0-ABA6-AB9918C41FBC}">
      <dgm:prSet/>
      <dgm:spPr/>
      <dgm:t>
        <a:bodyPr/>
        <a:lstStyle/>
        <a:p>
          <a:endParaRPr lang="hr-HR"/>
        </a:p>
      </dgm:t>
    </dgm:pt>
    <dgm:pt modelId="{2C0325CF-4BC6-4E8F-9D8F-96795F40D5B5}" type="pres">
      <dgm:prSet presAssocID="{1E39B484-6BDC-46B8-8496-3CC61ED0E41D}" presName="linear" presStyleCnt="0">
        <dgm:presLayoutVars>
          <dgm:animLvl val="lvl"/>
          <dgm:resizeHandles val="exact"/>
        </dgm:presLayoutVars>
      </dgm:prSet>
      <dgm:spPr/>
    </dgm:pt>
    <dgm:pt modelId="{3622155C-04FA-4F8C-9484-54431EF6CF68}" type="pres">
      <dgm:prSet presAssocID="{3E0A0030-183A-4DD2-BF11-A44DE3FE28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D6D4D5-B038-4F89-9762-1E50106BAFA5}" type="pres">
      <dgm:prSet presAssocID="{3E0A0030-183A-4DD2-BF11-A44DE3FE2841}" presName="childText" presStyleLbl="revTx" presStyleIdx="0" presStyleCnt="1">
        <dgm:presLayoutVars>
          <dgm:bulletEnabled val="1"/>
        </dgm:presLayoutVars>
      </dgm:prSet>
      <dgm:spPr/>
    </dgm:pt>
    <dgm:pt modelId="{A040535F-8B2D-4DD5-9C27-52B64F456C50}" type="pres">
      <dgm:prSet presAssocID="{676403D7-1863-4599-A467-5937422D661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675CE0A-60AC-40E3-9D51-F0DACC1132DE}" type="presOf" srcId="{3E0A0030-183A-4DD2-BF11-A44DE3FE2841}" destId="{3622155C-04FA-4F8C-9484-54431EF6CF68}" srcOrd="0" destOrd="0" presId="urn:microsoft.com/office/officeart/2005/8/layout/vList2"/>
    <dgm:cxn modelId="{A5FA1D0D-6387-480E-B4C6-5E0942EB1B94}" type="presOf" srcId="{676403D7-1863-4599-A467-5937422D661F}" destId="{A040535F-8B2D-4DD5-9C27-52B64F456C50}" srcOrd="0" destOrd="0" presId="urn:microsoft.com/office/officeart/2005/8/layout/vList2"/>
    <dgm:cxn modelId="{04377523-4FD1-46BB-94DD-B6E20561E216}" type="presOf" srcId="{DBA556E6-0B8D-46EF-96CD-67056F1B5AAF}" destId="{50D6D4D5-B038-4F89-9762-1E50106BAFA5}" srcOrd="0" destOrd="0" presId="urn:microsoft.com/office/officeart/2005/8/layout/vList2"/>
    <dgm:cxn modelId="{96CC8A63-B231-49F0-ABA6-AB9918C41FBC}" srcId="{3E0A0030-183A-4DD2-BF11-A44DE3FE2841}" destId="{BAFED95F-F5DF-4359-93A8-7E3EB1BE750F}" srcOrd="4" destOrd="0" parTransId="{2F2FEA8E-4D04-4336-9981-A161E7451F4A}" sibTransId="{9EE0C42C-8B29-4932-AA3F-05D0B3CFB5F8}"/>
    <dgm:cxn modelId="{3C1C8F64-81C0-4C11-86A2-EC10E66EE5CC}" srcId="{1E39B484-6BDC-46B8-8496-3CC61ED0E41D}" destId="{676403D7-1863-4599-A467-5937422D661F}" srcOrd="1" destOrd="0" parTransId="{16D8249F-4D16-4350-AFE2-B512F8CAAE31}" sibTransId="{E760A2B1-36AD-44B9-A349-FF660AE4DE1C}"/>
    <dgm:cxn modelId="{2A8A5975-5398-4231-84F8-FEC2EDEC292C}" type="presOf" srcId="{187561DD-3AE8-40E6-9FAB-A821A338BAB0}" destId="{50D6D4D5-B038-4F89-9762-1E50106BAFA5}" srcOrd="0" destOrd="2" presId="urn:microsoft.com/office/officeart/2005/8/layout/vList2"/>
    <dgm:cxn modelId="{31F3355A-6203-440D-892C-33204E4DA54A}" type="presOf" srcId="{849E11E8-5EE6-40D2-B2C4-3D8F5B33B1C7}" destId="{50D6D4D5-B038-4F89-9762-1E50106BAFA5}" srcOrd="0" destOrd="1" presId="urn:microsoft.com/office/officeart/2005/8/layout/vList2"/>
    <dgm:cxn modelId="{D141F285-3AFA-47C5-95A8-B857E88907BD}" srcId="{3E0A0030-183A-4DD2-BF11-A44DE3FE2841}" destId="{849E11E8-5EE6-40D2-B2C4-3D8F5B33B1C7}" srcOrd="1" destOrd="0" parTransId="{F8462E70-D78E-4C9C-9B02-81367FB11160}" sibTransId="{8CA4D525-A3D0-4628-A2DD-4A2053FEC787}"/>
    <dgm:cxn modelId="{2423228A-4B26-4CE8-85E1-9F4C01547C1A}" srcId="{3E0A0030-183A-4DD2-BF11-A44DE3FE2841}" destId="{DBA556E6-0B8D-46EF-96CD-67056F1B5AAF}" srcOrd="0" destOrd="0" parTransId="{092D5F58-EABC-438E-9367-71D161FB6E6B}" sibTransId="{A123B9D7-DCA1-4B4D-96B0-46D32842EE2A}"/>
    <dgm:cxn modelId="{583D4E8D-6A9F-4215-8334-B85F318D869F}" srcId="{1E39B484-6BDC-46B8-8496-3CC61ED0E41D}" destId="{3E0A0030-183A-4DD2-BF11-A44DE3FE2841}" srcOrd="0" destOrd="0" parTransId="{1CE9B03F-B517-4CFD-B7E6-A63CE0D869E6}" sibTransId="{A19BBB78-E244-4674-AA29-B2E4171FF645}"/>
    <dgm:cxn modelId="{DD8CF48D-7F1D-4EA0-9EC6-20AAB88D2C75}" srcId="{3E0A0030-183A-4DD2-BF11-A44DE3FE2841}" destId="{3382F789-8E68-4836-929E-6EE7CBF3BC66}" srcOrd="3" destOrd="0" parTransId="{8D40861D-0D44-474D-A928-A180DB33C578}" sibTransId="{D02475E5-15F2-4E81-85D7-556D4B6D88EE}"/>
    <dgm:cxn modelId="{F7A0BE9D-B7B9-4809-9926-8AE74B120792}" srcId="{3E0A0030-183A-4DD2-BF11-A44DE3FE2841}" destId="{187561DD-3AE8-40E6-9FAB-A821A338BAB0}" srcOrd="2" destOrd="0" parTransId="{ECDB30A3-E2CD-457B-A1D3-82D39E721992}" sibTransId="{ABFDED20-2C26-453B-A94C-1917ABE18EB2}"/>
    <dgm:cxn modelId="{C3DA4CA1-8DA2-4A5D-834C-45ADC661F13D}" type="presOf" srcId="{3382F789-8E68-4836-929E-6EE7CBF3BC66}" destId="{50D6D4D5-B038-4F89-9762-1E50106BAFA5}" srcOrd="0" destOrd="3" presId="urn:microsoft.com/office/officeart/2005/8/layout/vList2"/>
    <dgm:cxn modelId="{BDB4DEBB-6417-4157-B3FB-29624382DE88}" type="presOf" srcId="{BAFED95F-F5DF-4359-93A8-7E3EB1BE750F}" destId="{50D6D4D5-B038-4F89-9762-1E50106BAFA5}" srcOrd="0" destOrd="4" presId="urn:microsoft.com/office/officeart/2005/8/layout/vList2"/>
    <dgm:cxn modelId="{B918FCE6-821E-4709-A191-924C9C771E90}" type="presOf" srcId="{1E39B484-6BDC-46B8-8496-3CC61ED0E41D}" destId="{2C0325CF-4BC6-4E8F-9D8F-96795F40D5B5}" srcOrd="0" destOrd="0" presId="urn:microsoft.com/office/officeart/2005/8/layout/vList2"/>
    <dgm:cxn modelId="{4A859B1C-C2BD-49AD-96FD-3410599D66F3}" type="presParOf" srcId="{2C0325CF-4BC6-4E8F-9D8F-96795F40D5B5}" destId="{3622155C-04FA-4F8C-9484-54431EF6CF68}" srcOrd="0" destOrd="0" presId="urn:microsoft.com/office/officeart/2005/8/layout/vList2"/>
    <dgm:cxn modelId="{D7746FA3-DE43-4F01-8354-1554F97D7E69}" type="presParOf" srcId="{2C0325CF-4BC6-4E8F-9D8F-96795F40D5B5}" destId="{50D6D4D5-B038-4F89-9762-1E50106BAFA5}" srcOrd="1" destOrd="0" presId="urn:microsoft.com/office/officeart/2005/8/layout/vList2"/>
    <dgm:cxn modelId="{5B48AB6E-AA57-4673-84DC-A6AF16F76066}" type="presParOf" srcId="{2C0325CF-4BC6-4E8F-9D8F-96795F40D5B5}" destId="{A040535F-8B2D-4DD5-9C27-52B64F456C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50328A-D903-4A34-BCCF-61F83268E909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C8974001-922A-40C8-ACD2-E5099B4817DF}">
      <dgm:prSet custT="1"/>
      <dgm:spPr/>
      <dgm:t>
        <a:bodyPr/>
        <a:lstStyle/>
        <a:p>
          <a:pPr algn="ctr"/>
          <a:r>
            <a:rPr lang="en-US" sz="2400" dirty="0" err="1"/>
            <a:t>Osjećaj</a:t>
          </a:r>
          <a:r>
            <a:rPr lang="en-US" sz="2400" dirty="0"/>
            <a:t> </a:t>
          </a:r>
          <a:r>
            <a:rPr lang="en-US" sz="2400" dirty="0" err="1"/>
            <a:t>samopoštovanja</a:t>
          </a:r>
          <a:r>
            <a:rPr lang="en-US" sz="2400" dirty="0"/>
            <a:t> </a:t>
          </a:r>
          <a:r>
            <a:rPr lang="en-US" sz="2400" dirty="0" err="1"/>
            <a:t>najveći</a:t>
          </a:r>
          <a:r>
            <a:rPr lang="en-US" sz="2400" dirty="0"/>
            <a:t> je </a:t>
          </a:r>
          <a:r>
            <a:rPr lang="en-US" sz="2400" dirty="0" err="1"/>
            <a:t>kad</a:t>
          </a:r>
          <a:r>
            <a:rPr lang="en-US" sz="2400" dirty="0"/>
            <a:t> </a:t>
          </a:r>
          <a:r>
            <a:rPr lang="en-US" sz="2400" dirty="0" err="1"/>
            <a:t>dijete</a:t>
          </a:r>
          <a:r>
            <a:rPr lang="en-US" sz="2400" dirty="0"/>
            <a:t> </a:t>
          </a:r>
          <a:r>
            <a:rPr lang="en-US" sz="2400" dirty="0" err="1"/>
            <a:t>pokuša</a:t>
          </a:r>
          <a:r>
            <a:rPr lang="en-US" sz="2400" dirty="0"/>
            <a:t> </a:t>
          </a:r>
          <a:r>
            <a:rPr lang="en-US" sz="2400" dirty="0" err="1"/>
            <a:t>učiniti</a:t>
          </a:r>
          <a:r>
            <a:rPr lang="en-US" sz="2400" dirty="0"/>
            <a:t> </a:t>
          </a:r>
          <a:r>
            <a:rPr lang="en-US" sz="2400" dirty="0" err="1"/>
            <a:t>nešto</a:t>
          </a:r>
          <a:r>
            <a:rPr lang="en-US" sz="2400" dirty="0"/>
            <a:t> </a:t>
          </a:r>
          <a:r>
            <a:rPr lang="en-US" sz="2400" dirty="0" err="1"/>
            <a:t>što</a:t>
          </a:r>
          <a:r>
            <a:rPr lang="en-US" sz="2400" dirty="0"/>
            <a:t> mu je </a:t>
          </a:r>
          <a:r>
            <a:rPr lang="en-US" sz="2400" dirty="0" err="1"/>
            <a:t>teško</a:t>
          </a:r>
          <a:r>
            <a:rPr lang="en-US" sz="2400" dirty="0"/>
            <a:t>, </a:t>
          </a:r>
          <a:r>
            <a:rPr lang="en-US" sz="2400" dirty="0" err="1"/>
            <a:t>jako</a:t>
          </a:r>
          <a:r>
            <a:rPr lang="en-US" sz="2400" dirty="0"/>
            <a:t> se </a:t>
          </a:r>
          <a:r>
            <a:rPr lang="en-US" sz="2400" dirty="0" err="1"/>
            <a:t>oko</a:t>
          </a:r>
          <a:r>
            <a:rPr lang="en-US" sz="2400" dirty="0"/>
            <a:t> toga </a:t>
          </a:r>
          <a:r>
            <a:rPr lang="en-US" sz="2400" dirty="0" err="1"/>
            <a:t>potrudi</a:t>
          </a:r>
          <a:r>
            <a:rPr lang="en-US" sz="2400" dirty="0"/>
            <a:t> i </a:t>
          </a:r>
          <a:r>
            <a:rPr lang="en-US" sz="2400" dirty="0" err="1"/>
            <a:t>tada</a:t>
          </a:r>
          <a:r>
            <a:rPr lang="en-US" sz="2400" dirty="0"/>
            <a:t>, </a:t>
          </a:r>
          <a:r>
            <a:rPr lang="en-US" sz="2400" dirty="0" err="1"/>
            <a:t>nakon</a:t>
          </a:r>
          <a:r>
            <a:rPr lang="en-US" sz="2400" dirty="0"/>
            <a:t> </a:t>
          </a:r>
          <a:r>
            <a:rPr lang="en-US" sz="2400" dirty="0" err="1"/>
            <a:t>više</a:t>
          </a:r>
          <a:r>
            <a:rPr lang="en-US" sz="2400" dirty="0"/>
            <a:t> </a:t>
          </a:r>
          <a:r>
            <a:rPr lang="en-US" sz="2400" dirty="0" err="1"/>
            <a:t>pokušaja</a:t>
          </a:r>
          <a:r>
            <a:rPr lang="en-US" sz="2400" dirty="0"/>
            <a:t>, </a:t>
          </a:r>
          <a:r>
            <a:rPr lang="en-US" sz="2400" dirty="0" err="1"/>
            <a:t>uspije</a:t>
          </a:r>
          <a:endParaRPr lang="hr-HR" sz="2400" dirty="0"/>
        </a:p>
      </dgm:t>
    </dgm:pt>
    <dgm:pt modelId="{44C0401E-59C7-4BE7-B326-95F9A4B37383}" type="parTrans" cxnId="{8D26369A-7C00-4C7A-84FA-10BE11021D47}">
      <dgm:prSet/>
      <dgm:spPr/>
      <dgm:t>
        <a:bodyPr/>
        <a:lstStyle/>
        <a:p>
          <a:endParaRPr lang="hr-HR" sz="2400"/>
        </a:p>
      </dgm:t>
    </dgm:pt>
    <dgm:pt modelId="{457535EA-B83A-4956-9416-CE7508487E6C}" type="sibTrans" cxnId="{8D26369A-7C00-4C7A-84FA-10BE11021D47}">
      <dgm:prSet/>
      <dgm:spPr/>
      <dgm:t>
        <a:bodyPr/>
        <a:lstStyle/>
        <a:p>
          <a:endParaRPr lang="hr-HR" sz="2400"/>
        </a:p>
      </dgm:t>
    </dgm:pt>
    <dgm:pt modelId="{553640B2-290D-4836-A59F-763965F5846D}">
      <dgm:prSet custT="1"/>
      <dgm:spPr/>
      <dgm:t>
        <a:bodyPr/>
        <a:lstStyle/>
        <a:p>
          <a:pPr algn="ctr"/>
          <a:r>
            <a:rPr lang="en-US" sz="2400" dirty="0"/>
            <a:t>Tada se </a:t>
          </a:r>
          <a:r>
            <a:rPr lang="en-US" sz="2400" dirty="0" err="1"/>
            <a:t>javlja</a:t>
          </a:r>
          <a:r>
            <a:rPr lang="en-US" sz="2400" dirty="0"/>
            <a:t> </a:t>
          </a:r>
          <a:r>
            <a:rPr lang="en-US" sz="2400" dirty="0" err="1"/>
            <a:t>ideja</a:t>
          </a:r>
          <a:r>
            <a:rPr lang="en-US" sz="2400" dirty="0"/>
            <a:t> </a:t>
          </a:r>
          <a:endParaRPr lang="hr-HR" sz="2400" dirty="0"/>
        </a:p>
        <a:p>
          <a:pPr algn="ctr"/>
          <a:r>
            <a:rPr lang="en-US" sz="2400" b="1" dirty="0"/>
            <a:t>“</a:t>
          </a:r>
          <a:r>
            <a:rPr lang="en-US" sz="2400" b="1" dirty="0" err="1"/>
            <a:t>Ako</a:t>
          </a:r>
          <a:r>
            <a:rPr lang="en-US" sz="2400" b="1" dirty="0"/>
            <a:t> se </a:t>
          </a:r>
          <a:r>
            <a:rPr lang="en-US" sz="2400" b="1" dirty="0" err="1"/>
            <a:t>zaista</a:t>
          </a:r>
          <a:r>
            <a:rPr lang="en-US" sz="2400" b="1" dirty="0"/>
            <a:t> </a:t>
          </a:r>
          <a:r>
            <a:rPr lang="en-US" sz="2400" b="1" dirty="0" err="1"/>
            <a:t>potrudim</a:t>
          </a:r>
          <a:r>
            <a:rPr lang="en-US" sz="2400" b="1" dirty="0"/>
            <a:t>, </a:t>
          </a:r>
          <a:r>
            <a:rPr lang="en-US" sz="2400" b="1" dirty="0" err="1"/>
            <a:t>mogu</a:t>
          </a:r>
          <a:r>
            <a:rPr lang="en-US" sz="2400" b="1" dirty="0"/>
            <a:t> </a:t>
          </a:r>
          <a:r>
            <a:rPr lang="en-US" sz="2400" b="1" dirty="0" err="1"/>
            <a:t>uspjeti</a:t>
          </a:r>
          <a:r>
            <a:rPr lang="en-US" sz="2400" b="1" dirty="0"/>
            <a:t>”</a:t>
          </a:r>
          <a:endParaRPr lang="hr-HR" sz="2400" b="1" dirty="0"/>
        </a:p>
      </dgm:t>
    </dgm:pt>
    <dgm:pt modelId="{DAFE7DE7-A860-4821-9AC2-21AE8880C1F5}" type="parTrans" cxnId="{ACF47080-6C30-4943-918C-957DDF07CE42}">
      <dgm:prSet/>
      <dgm:spPr/>
      <dgm:t>
        <a:bodyPr/>
        <a:lstStyle/>
        <a:p>
          <a:endParaRPr lang="hr-HR" sz="2400"/>
        </a:p>
      </dgm:t>
    </dgm:pt>
    <dgm:pt modelId="{AB22FFDC-EC4A-47A8-BB86-721F5BA459A7}" type="sibTrans" cxnId="{ACF47080-6C30-4943-918C-957DDF07CE42}">
      <dgm:prSet/>
      <dgm:spPr/>
      <dgm:t>
        <a:bodyPr/>
        <a:lstStyle/>
        <a:p>
          <a:endParaRPr lang="hr-HR" sz="2400"/>
        </a:p>
      </dgm:t>
    </dgm:pt>
    <dgm:pt modelId="{20FBB2F7-6BDC-4EE4-A232-AC078F233A08}">
      <dgm:prSet custT="1"/>
      <dgm:spPr/>
      <dgm:t>
        <a:bodyPr/>
        <a:lstStyle/>
        <a:p>
          <a:pPr algn="ctr"/>
          <a:r>
            <a:rPr lang="en-GB" sz="2400" dirty="0" err="1"/>
            <a:t>Trebamo</a:t>
          </a:r>
          <a:r>
            <a:rPr lang="en-GB" sz="2400" dirty="0"/>
            <a:t> </a:t>
          </a:r>
          <a:r>
            <a:rPr lang="en-GB" sz="2400" dirty="0" err="1"/>
            <a:t>im</a:t>
          </a:r>
          <a:r>
            <a:rPr lang="en-GB" sz="2400" dirty="0"/>
            <a:t> </a:t>
          </a:r>
          <a:r>
            <a:rPr lang="en-GB" sz="2400" dirty="0" err="1"/>
            <a:t>pomagati</a:t>
          </a:r>
          <a:r>
            <a:rPr lang="en-GB" sz="2400" dirty="0"/>
            <a:t>, </a:t>
          </a:r>
          <a:r>
            <a:rPr lang="en-GB" sz="2400" dirty="0" err="1"/>
            <a:t>ali</a:t>
          </a:r>
          <a:r>
            <a:rPr lang="en-GB" sz="2400" dirty="0"/>
            <a:t> ne </a:t>
          </a:r>
          <a:r>
            <a:rPr lang="en-GB" sz="2400" dirty="0" err="1"/>
            <a:t>više</a:t>
          </a:r>
          <a:r>
            <a:rPr lang="en-GB" sz="2400" dirty="0"/>
            <a:t> </a:t>
          </a:r>
          <a:r>
            <a:rPr lang="en-GB" sz="2400" dirty="0" err="1"/>
            <a:t>nego</a:t>
          </a:r>
          <a:r>
            <a:rPr lang="en-GB" sz="2400" dirty="0"/>
            <a:t> </a:t>
          </a:r>
          <a:r>
            <a:rPr lang="en-GB" sz="2400" dirty="0" err="1"/>
            <a:t>što</a:t>
          </a:r>
          <a:r>
            <a:rPr lang="en-GB" sz="2400" dirty="0"/>
            <a:t> je </a:t>
          </a:r>
          <a:r>
            <a:rPr lang="en-GB" sz="2400" dirty="0" err="1"/>
            <a:t>potrebno</a:t>
          </a:r>
          <a:r>
            <a:rPr lang="hr-HR" sz="2400" dirty="0"/>
            <a:t> - d</a:t>
          </a:r>
          <a:r>
            <a:rPr lang="en-GB" sz="2400" dirty="0" err="1"/>
            <a:t>jeca</a:t>
          </a:r>
          <a:r>
            <a:rPr lang="en-GB" sz="2400" dirty="0"/>
            <a:t> </a:t>
          </a:r>
          <a:r>
            <a:rPr lang="en-GB" sz="2400" dirty="0" err="1"/>
            <a:t>trebaju</a:t>
          </a:r>
          <a:r>
            <a:rPr lang="en-GB" sz="2400" dirty="0"/>
            <a:t> </a:t>
          </a:r>
          <a:r>
            <a:rPr lang="en-GB" sz="2400" dirty="0" err="1"/>
            <a:t>naučiti</a:t>
          </a:r>
          <a:r>
            <a:rPr lang="en-GB" sz="2400" dirty="0"/>
            <a:t> da</a:t>
          </a:r>
          <a:r>
            <a:rPr lang="en-GB" sz="2400" b="1" dirty="0">
              <a:solidFill>
                <a:srgbClr val="FF0000"/>
              </a:solidFill>
            </a:rPr>
            <a:t> ne </a:t>
          </a:r>
          <a:r>
            <a:rPr lang="en-GB" sz="2400" b="1" dirty="0" err="1">
              <a:solidFill>
                <a:srgbClr val="FF0000"/>
              </a:solidFill>
            </a:rPr>
            <a:t>mogu</a:t>
          </a:r>
          <a:r>
            <a:rPr lang="en-GB" sz="2400" b="1" dirty="0">
              <a:solidFill>
                <a:srgbClr val="FF0000"/>
              </a:solidFill>
            </a:rPr>
            <a:t> </a:t>
          </a:r>
          <a:r>
            <a:rPr lang="en-GB" sz="2400" b="1" dirty="0" err="1">
              <a:solidFill>
                <a:srgbClr val="FF0000"/>
              </a:solidFill>
            </a:rPr>
            <a:t>doživjeti</a:t>
          </a:r>
          <a:r>
            <a:rPr lang="en-GB" sz="2400" b="1" dirty="0">
              <a:solidFill>
                <a:srgbClr val="FF0000"/>
              </a:solidFill>
            </a:rPr>
            <a:t> </a:t>
          </a:r>
          <a:r>
            <a:rPr lang="en-GB" sz="2400" b="1" dirty="0" err="1">
              <a:solidFill>
                <a:srgbClr val="FF0000"/>
              </a:solidFill>
            </a:rPr>
            <a:t>uspjeh</a:t>
          </a:r>
          <a:r>
            <a:rPr lang="en-GB" sz="2400" b="1" dirty="0">
              <a:solidFill>
                <a:srgbClr val="FF0000"/>
              </a:solidFill>
            </a:rPr>
            <a:t> </a:t>
          </a:r>
          <a:r>
            <a:rPr lang="en-GB" sz="2400" b="1" dirty="0" err="1">
              <a:solidFill>
                <a:srgbClr val="FF0000"/>
              </a:solidFill>
            </a:rPr>
            <a:t>ako</a:t>
          </a:r>
          <a:r>
            <a:rPr lang="en-GB" sz="2400" b="1" dirty="0">
              <a:solidFill>
                <a:srgbClr val="FF0000"/>
              </a:solidFill>
            </a:rPr>
            <a:t> ne </a:t>
          </a:r>
          <a:r>
            <a:rPr lang="en-GB" sz="2400" b="1" dirty="0" err="1">
              <a:solidFill>
                <a:srgbClr val="FF0000"/>
              </a:solidFill>
            </a:rPr>
            <a:t>pokušaju</a:t>
          </a:r>
          <a:r>
            <a:rPr lang="en-GB" sz="2400" b="1" dirty="0">
              <a:solidFill>
                <a:srgbClr val="FF0000"/>
              </a:solidFill>
            </a:rPr>
            <a:t> i da je </a:t>
          </a:r>
          <a:r>
            <a:rPr lang="en-GB" sz="2400" b="1" dirty="0" err="1">
              <a:solidFill>
                <a:srgbClr val="FF0000"/>
              </a:solidFill>
            </a:rPr>
            <a:t>normalno</a:t>
          </a:r>
          <a:r>
            <a:rPr lang="en-GB" sz="2400" b="1" dirty="0">
              <a:solidFill>
                <a:srgbClr val="FF0000"/>
              </a:solidFill>
            </a:rPr>
            <a:t> da </a:t>
          </a:r>
          <a:r>
            <a:rPr lang="en-GB" sz="2400" b="1" dirty="0" err="1">
              <a:solidFill>
                <a:srgbClr val="FF0000"/>
              </a:solidFill>
            </a:rPr>
            <a:t>će</a:t>
          </a:r>
          <a:r>
            <a:rPr lang="en-GB" sz="2400" b="1" dirty="0">
              <a:solidFill>
                <a:srgbClr val="FF0000"/>
              </a:solidFill>
            </a:rPr>
            <a:t> </a:t>
          </a:r>
          <a:r>
            <a:rPr lang="en-GB" sz="2400" b="1" dirty="0" err="1">
              <a:solidFill>
                <a:srgbClr val="FF0000"/>
              </a:solidFill>
            </a:rPr>
            <a:t>nekad</a:t>
          </a:r>
          <a:r>
            <a:rPr lang="en-GB" sz="2400" b="1" dirty="0">
              <a:solidFill>
                <a:srgbClr val="FF0000"/>
              </a:solidFill>
            </a:rPr>
            <a:t> </a:t>
          </a:r>
          <a:r>
            <a:rPr lang="en-GB" sz="2400" b="1" dirty="0" err="1">
              <a:solidFill>
                <a:srgbClr val="FF0000"/>
              </a:solidFill>
            </a:rPr>
            <a:t>uspjeti</a:t>
          </a:r>
          <a:r>
            <a:rPr lang="en-GB" sz="2400" b="1" dirty="0">
              <a:solidFill>
                <a:srgbClr val="FF0000"/>
              </a:solidFill>
            </a:rPr>
            <a:t>, a </a:t>
          </a:r>
          <a:r>
            <a:rPr lang="en-GB" sz="2400" b="1" dirty="0" err="1">
              <a:solidFill>
                <a:srgbClr val="FF0000"/>
              </a:solidFill>
            </a:rPr>
            <a:t>nekad</a:t>
          </a:r>
          <a:r>
            <a:rPr lang="en-GB" sz="2400" b="1" dirty="0">
              <a:solidFill>
                <a:srgbClr val="FF0000"/>
              </a:solidFill>
            </a:rPr>
            <a:t> ne</a:t>
          </a:r>
          <a:r>
            <a:rPr lang="en-GB" sz="2400" dirty="0"/>
            <a:t> </a:t>
          </a:r>
          <a:endParaRPr lang="hr-HR" sz="2400" dirty="0"/>
        </a:p>
      </dgm:t>
    </dgm:pt>
    <dgm:pt modelId="{F429E245-B848-4512-B71C-E5515A56A582}" type="parTrans" cxnId="{F4F33888-8D78-441A-B6E7-259472A42A32}">
      <dgm:prSet/>
      <dgm:spPr/>
      <dgm:t>
        <a:bodyPr/>
        <a:lstStyle/>
        <a:p>
          <a:endParaRPr lang="hr-HR"/>
        </a:p>
      </dgm:t>
    </dgm:pt>
    <dgm:pt modelId="{D3750F95-71B2-4B00-8F46-37DE99BF0AD1}" type="sibTrans" cxnId="{F4F33888-8D78-441A-B6E7-259472A42A32}">
      <dgm:prSet/>
      <dgm:spPr/>
      <dgm:t>
        <a:bodyPr/>
        <a:lstStyle/>
        <a:p>
          <a:endParaRPr lang="hr-HR"/>
        </a:p>
      </dgm:t>
    </dgm:pt>
    <dgm:pt modelId="{E1857E8B-2860-4F36-8A8A-055BBFBA949E}" type="pres">
      <dgm:prSet presAssocID="{D150328A-D903-4A34-BCCF-61F83268E909}" presName="linear" presStyleCnt="0">
        <dgm:presLayoutVars>
          <dgm:animLvl val="lvl"/>
          <dgm:resizeHandles val="exact"/>
        </dgm:presLayoutVars>
      </dgm:prSet>
      <dgm:spPr/>
    </dgm:pt>
    <dgm:pt modelId="{7FD1D764-8979-491D-964F-F16C29BA2EC5}" type="pres">
      <dgm:prSet presAssocID="{C8974001-922A-40C8-ACD2-E5099B4817DF}" presName="parentText" presStyleLbl="node1" presStyleIdx="0" presStyleCnt="3" custScaleY="119322">
        <dgm:presLayoutVars>
          <dgm:chMax val="0"/>
          <dgm:bulletEnabled val="1"/>
        </dgm:presLayoutVars>
      </dgm:prSet>
      <dgm:spPr/>
    </dgm:pt>
    <dgm:pt modelId="{EF8B68D9-FF66-4478-8EB1-EE35D817C342}" type="pres">
      <dgm:prSet presAssocID="{457535EA-B83A-4956-9416-CE7508487E6C}" presName="spacer" presStyleCnt="0"/>
      <dgm:spPr/>
    </dgm:pt>
    <dgm:pt modelId="{4FAB9959-47DB-4EA3-9DAE-81CE70FCEEF3}" type="pres">
      <dgm:prSet presAssocID="{553640B2-290D-4836-A59F-763965F584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12FFBD-0739-421A-8D44-DD6BBF298ABA}" type="pres">
      <dgm:prSet presAssocID="{AB22FFDC-EC4A-47A8-BB86-721F5BA459A7}" presName="spacer" presStyleCnt="0"/>
      <dgm:spPr/>
    </dgm:pt>
    <dgm:pt modelId="{359BCA02-3102-416F-B9A4-06DC65783646}" type="pres">
      <dgm:prSet presAssocID="{20FBB2F7-6BDC-4EE4-A232-AC078F233A08}" presName="parentText" presStyleLbl="node1" presStyleIdx="2" presStyleCnt="3" custScaleY="127683" custLinFactY="4174" custLinFactNeighborY="100000">
        <dgm:presLayoutVars>
          <dgm:chMax val="0"/>
          <dgm:bulletEnabled val="1"/>
        </dgm:presLayoutVars>
      </dgm:prSet>
      <dgm:spPr/>
    </dgm:pt>
  </dgm:ptLst>
  <dgm:cxnLst>
    <dgm:cxn modelId="{8B869C46-703B-4074-8E31-7085C1A048B1}" type="presOf" srcId="{553640B2-290D-4836-A59F-763965F5846D}" destId="{4FAB9959-47DB-4EA3-9DAE-81CE70FCEEF3}" srcOrd="0" destOrd="0" presId="urn:microsoft.com/office/officeart/2005/8/layout/vList2"/>
    <dgm:cxn modelId="{11E00154-71E6-41ED-9974-0CA99859F616}" type="presOf" srcId="{20FBB2F7-6BDC-4EE4-A232-AC078F233A08}" destId="{359BCA02-3102-416F-B9A4-06DC65783646}" srcOrd="0" destOrd="0" presId="urn:microsoft.com/office/officeart/2005/8/layout/vList2"/>
    <dgm:cxn modelId="{ACF47080-6C30-4943-918C-957DDF07CE42}" srcId="{D150328A-D903-4A34-BCCF-61F83268E909}" destId="{553640B2-290D-4836-A59F-763965F5846D}" srcOrd="1" destOrd="0" parTransId="{DAFE7DE7-A860-4821-9AC2-21AE8880C1F5}" sibTransId="{AB22FFDC-EC4A-47A8-BB86-721F5BA459A7}"/>
    <dgm:cxn modelId="{C453F585-0057-4E96-ADCF-12056F3D7C22}" type="presOf" srcId="{D150328A-D903-4A34-BCCF-61F83268E909}" destId="{E1857E8B-2860-4F36-8A8A-055BBFBA949E}" srcOrd="0" destOrd="0" presId="urn:microsoft.com/office/officeart/2005/8/layout/vList2"/>
    <dgm:cxn modelId="{F4F33888-8D78-441A-B6E7-259472A42A32}" srcId="{D150328A-D903-4A34-BCCF-61F83268E909}" destId="{20FBB2F7-6BDC-4EE4-A232-AC078F233A08}" srcOrd="2" destOrd="0" parTransId="{F429E245-B848-4512-B71C-E5515A56A582}" sibTransId="{D3750F95-71B2-4B00-8F46-37DE99BF0AD1}"/>
    <dgm:cxn modelId="{8D26369A-7C00-4C7A-84FA-10BE11021D47}" srcId="{D150328A-D903-4A34-BCCF-61F83268E909}" destId="{C8974001-922A-40C8-ACD2-E5099B4817DF}" srcOrd="0" destOrd="0" parTransId="{44C0401E-59C7-4BE7-B326-95F9A4B37383}" sibTransId="{457535EA-B83A-4956-9416-CE7508487E6C}"/>
    <dgm:cxn modelId="{A06602EC-B425-40CB-892C-6FD7F7F5EE2A}" type="presOf" srcId="{C8974001-922A-40C8-ACD2-E5099B4817DF}" destId="{7FD1D764-8979-491D-964F-F16C29BA2EC5}" srcOrd="0" destOrd="0" presId="urn:microsoft.com/office/officeart/2005/8/layout/vList2"/>
    <dgm:cxn modelId="{1CDE1C3A-29F4-4F66-A2B1-F53BE1BD956C}" type="presParOf" srcId="{E1857E8B-2860-4F36-8A8A-055BBFBA949E}" destId="{7FD1D764-8979-491D-964F-F16C29BA2EC5}" srcOrd="0" destOrd="0" presId="urn:microsoft.com/office/officeart/2005/8/layout/vList2"/>
    <dgm:cxn modelId="{A6304EBA-F6C5-459F-9C13-724F7FA92E07}" type="presParOf" srcId="{E1857E8B-2860-4F36-8A8A-055BBFBA949E}" destId="{EF8B68D9-FF66-4478-8EB1-EE35D817C342}" srcOrd="1" destOrd="0" presId="urn:microsoft.com/office/officeart/2005/8/layout/vList2"/>
    <dgm:cxn modelId="{445023D5-270F-44DD-817B-053C50CF747F}" type="presParOf" srcId="{E1857E8B-2860-4F36-8A8A-055BBFBA949E}" destId="{4FAB9959-47DB-4EA3-9DAE-81CE70FCEEF3}" srcOrd="2" destOrd="0" presId="urn:microsoft.com/office/officeart/2005/8/layout/vList2"/>
    <dgm:cxn modelId="{1475C780-DF30-45CC-8AA6-CFF1B2A6734B}" type="presParOf" srcId="{E1857E8B-2860-4F36-8A8A-055BBFBA949E}" destId="{1712FFBD-0739-421A-8D44-DD6BBF298ABA}" srcOrd="3" destOrd="0" presId="urn:microsoft.com/office/officeart/2005/8/layout/vList2"/>
    <dgm:cxn modelId="{C62858B6-4B5C-4BC0-96F6-B68142931E42}" type="presParOf" srcId="{E1857E8B-2860-4F36-8A8A-055BBFBA949E}" destId="{359BCA02-3102-416F-B9A4-06DC657836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2772EB-B9CB-439F-9F87-39D9F6BAC4CB}" type="doc">
      <dgm:prSet loTypeId="urn:microsoft.com/office/officeart/2005/8/layout/pyramid2" loCatId="pyramid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5B81381-5764-4260-8A1C-CFECBA9FA995}">
      <dgm:prSet custT="1"/>
      <dgm:spPr/>
      <dgm:t>
        <a:bodyPr/>
        <a:lstStyle/>
        <a:p>
          <a:r>
            <a:rPr lang="hr-HR" sz="2200" dirty="0"/>
            <a:t>Vrlo je važno da su ciljevi </a:t>
          </a:r>
          <a:r>
            <a:rPr lang="hr-HR" sz="2200" b="1" dirty="0">
              <a:solidFill>
                <a:srgbClr val="FF0000"/>
              </a:solidFill>
            </a:rPr>
            <a:t>realni</a:t>
          </a:r>
          <a:r>
            <a:rPr lang="hr-HR" sz="2200" dirty="0"/>
            <a:t> s obzirom na djetetovu dob i sposobnosti</a:t>
          </a:r>
        </a:p>
      </dgm:t>
    </dgm:pt>
    <dgm:pt modelId="{D937EFE4-10EE-45B3-AA44-E028E87C2718}" type="parTrans" cxnId="{2E2BBE66-7E50-418D-AF15-2A9476259F26}">
      <dgm:prSet/>
      <dgm:spPr/>
      <dgm:t>
        <a:bodyPr/>
        <a:lstStyle/>
        <a:p>
          <a:endParaRPr lang="hr-HR" sz="2200"/>
        </a:p>
      </dgm:t>
    </dgm:pt>
    <dgm:pt modelId="{1CA964B2-0E98-4A12-A00F-EDEC2F8508D6}" type="sibTrans" cxnId="{2E2BBE66-7E50-418D-AF15-2A9476259F26}">
      <dgm:prSet/>
      <dgm:spPr/>
      <dgm:t>
        <a:bodyPr/>
        <a:lstStyle/>
        <a:p>
          <a:endParaRPr lang="hr-HR" sz="2200"/>
        </a:p>
      </dgm:t>
    </dgm:pt>
    <dgm:pt modelId="{348D85EF-1D11-4E71-8D1A-BA61EE0A9E8B}">
      <dgm:prSet custT="1"/>
      <dgm:spPr/>
      <dgm:t>
        <a:bodyPr/>
        <a:lstStyle/>
        <a:p>
          <a:r>
            <a:rPr lang="hr-HR" sz="2200"/>
            <a:t>Ciljevi koji su djetetu neostvarivi vode ga k razočarenju i osjećaju bespomoćnosti</a:t>
          </a:r>
        </a:p>
      </dgm:t>
    </dgm:pt>
    <dgm:pt modelId="{C4A319D2-DFB2-44CF-911D-288A884FC5E2}" type="parTrans" cxnId="{F5DC65F5-9E5A-4185-90DB-5127FBDE0A20}">
      <dgm:prSet/>
      <dgm:spPr/>
      <dgm:t>
        <a:bodyPr/>
        <a:lstStyle/>
        <a:p>
          <a:endParaRPr lang="hr-HR" sz="2200"/>
        </a:p>
      </dgm:t>
    </dgm:pt>
    <dgm:pt modelId="{F1016D78-7B24-4365-AC19-81EC722E357A}" type="sibTrans" cxnId="{F5DC65F5-9E5A-4185-90DB-5127FBDE0A20}">
      <dgm:prSet/>
      <dgm:spPr/>
      <dgm:t>
        <a:bodyPr/>
        <a:lstStyle/>
        <a:p>
          <a:endParaRPr lang="hr-HR" sz="2200"/>
        </a:p>
      </dgm:t>
    </dgm:pt>
    <dgm:pt modelId="{979E7884-81BB-4CBB-A532-E7C97E7554B7}">
      <dgm:prSet custT="1"/>
      <dgm:spPr/>
      <dgm:t>
        <a:bodyPr/>
        <a:lstStyle/>
        <a:p>
          <a:r>
            <a:rPr lang="hr-HR" sz="2200" dirty="0"/>
            <a:t>Za ostvarenje ciljeva potrebno je odrediti </a:t>
          </a:r>
          <a:r>
            <a:rPr lang="hr-HR" sz="2200" b="1" dirty="0">
              <a:solidFill>
                <a:srgbClr val="FF0000"/>
              </a:solidFill>
            </a:rPr>
            <a:t>male korake </a:t>
          </a:r>
          <a:r>
            <a:rPr lang="hr-HR" sz="2200" dirty="0"/>
            <a:t>čije ostvarenje će dijete dovesti do konačnog cilja</a:t>
          </a:r>
        </a:p>
      </dgm:t>
    </dgm:pt>
    <dgm:pt modelId="{7F5BFFD2-D797-4F63-BADC-2F3425A65267}" type="parTrans" cxnId="{1343BF41-21B3-43B1-B834-F356C7850598}">
      <dgm:prSet/>
      <dgm:spPr/>
      <dgm:t>
        <a:bodyPr/>
        <a:lstStyle/>
        <a:p>
          <a:endParaRPr lang="hr-HR" sz="2200"/>
        </a:p>
      </dgm:t>
    </dgm:pt>
    <dgm:pt modelId="{0146EA72-199F-4CF5-83F6-096DF5AC78BA}" type="sibTrans" cxnId="{1343BF41-21B3-43B1-B834-F356C7850598}">
      <dgm:prSet/>
      <dgm:spPr/>
      <dgm:t>
        <a:bodyPr/>
        <a:lstStyle/>
        <a:p>
          <a:endParaRPr lang="hr-HR" sz="2200"/>
        </a:p>
      </dgm:t>
    </dgm:pt>
    <dgm:pt modelId="{62CC88AD-9EFA-4E88-B439-3F1B1363EEC7}" type="pres">
      <dgm:prSet presAssocID="{852772EB-B9CB-439F-9F87-39D9F6BAC4CB}" presName="compositeShape" presStyleCnt="0">
        <dgm:presLayoutVars>
          <dgm:dir/>
          <dgm:resizeHandles/>
        </dgm:presLayoutVars>
      </dgm:prSet>
      <dgm:spPr/>
    </dgm:pt>
    <dgm:pt modelId="{0E3D0616-B7AA-4153-AF5F-C6407240F410}" type="pres">
      <dgm:prSet presAssocID="{852772EB-B9CB-439F-9F87-39D9F6BAC4CB}" presName="pyramid" presStyleLbl="node1" presStyleIdx="0" presStyleCnt="1"/>
      <dgm:spPr/>
    </dgm:pt>
    <dgm:pt modelId="{81F5F9A8-A345-4030-BC9A-78154587EBBA}" type="pres">
      <dgm:prSet presAssocID="{852772EB-B9CB-439F-9F87-39D9F6BAC4CB}" presName="theList" presStyleCnt="0"/>
      <dgm:spPr/>
    </dgm:pt>
    <dgm:pt modelId="{3A40C338-DAFE-4B93-8F78-F34BBD18D7A3}" type="pres">
      <dgm:prSet presAssocID="{55B81381-5764-4260-8A1C-CFECBA9FA995}" presName="aNode" presStyleLbl="fgAcc1" presStyleIdx="0" presStyleCnt="3">
        <dgm:presLayoutVars>
          <dgm:bulletEnabled val="1"/>
        </dgm:presLayoutVars>
      </dgm:prSet>
      <dgm:spPr/>
    </dgm:pt>
    <dgm:pt modelId="{2F5A9FE9-2D80-4A7A-8298-0AB60C825644}" type="pres">
      <dgm:prSet presAssocID="{55B81381-5764-4260-8A1C-CFECBA9FA995}" presName="aSpace" presStyleCnt="0"/>
      <dgm:spPr/>
    </dgm:pt>
    <dgm:pt modelId="{06B73DA9-58C5-4ABD-A0CD-359A83BEF5A9}" type="pres">
      <dgm:prSet presAssocID="{348D85EF-1D11-4E71-8D1A-BA61EE0A9E8B}" presName="aNode" presStyleLbl="fgAcc1" presStyleIdx="1" presStyleCnt="3">
        <dgm:presLayoutVars>
          <dgm:bulletEnabled val="1"/>
        </dgm:presLayoutVars>
      </dgm:prSet>
      <dgm:spPr/>
    </dgm:pt>
    <dgm:pt modelId="{FF94F850-6F0B-4300-B661-2FC98D23D5A4}" type="pres">
      <dgm:prSet presAssocID="{348D85EF-1D11-4E71-8D1A-BA61EE0A9E8B}" presName="aSpace" presStyleCnt="0"/>
      <dgm:spPr/>
    </dgm:pt>
    <dgm:pt modelId="{F2DDE7D8-159F-4612-BAE9-74576172EB63}" type="pres">
      <dgm:prSet presAssocID="{979E7884-81BB-4CBB-A532-E7C97E7554B7}" presName="aNode" presStyleLbl="fgAcc1" presStyleIdx="2" presStyleCnt="3" custScaleY="121003">
        <dgm:presLayoutVars>
          <dgm:bulletEnabled val="1"/>
        </dgm:presLayoutVars>
      </dgm:prSet>
      <dgm:spPr/>
    </dgm:pt>
    <dgm:pt modelId="{4BBFF7C7-8305-4C0C-9209-BFCE50E9586F}" type="pres">
      <dgm:prSet presAssocID="{979E7884-81BB-4CBB-A532-E7C97E7554B7}" presName="aSpace" presStyleCnt="0"/>
      <dgm:spPr/>
    </dgm:pt>
  </dgm:ptLst>
  <dgm:cxnLst>
    <dgm:cxn modelId="{7A06A612-7237-494F-9EE4-66F098B524B0}" type="presOf" srcId="{55B81381-5764-4260-8A1C-CFECBA9FA995}" destId="{3A40C338-DAFE-4B93-8F78-F34BBD18D7A3}" srcOrd="0" destOrd="0" presId="urn:microsoft.com/office/officeart/2005/8/layout/pyramid2"/>
    <dgm:cxn modelId="{67F7F62D-0BA3-4BE4-B78A-63F2E10248B7}" type="presOf" srcId="{348D85EF-1D11-4E71-8D1A-BA61EE0A9E8B}" destId="{06B73DA9-58C5-4ABD-A0CD-359A83BEF5A9}" srcOrd="0" destOrd="0" presId="urn:microsoft.com/office/officeart/2005/8/layout/pyramid2"/>
    <dgm:cxn modelId="{1343BF41-21B3-43B1-B834-F356C7850598}" srcId="{852772EB-B9CB-439F-9F87-39D9F6BAC4CB}" destId="{979E7884-81BB-4CBB-A532-E7C97E7554B7}" srcOrd="2" destOrd="0" parTransId="{7F5BFFD2-D797-4F63-BADC-2F3425A65267}" sibTransId="{0146EA72-199F-4CF5-83F6-096DF5AC78BA}"/>
    <dgm:cxn modelId="{2E2BBE66-7E50-418D-AF15-2A9476259F26}" srcId="{852772EB-B9CB-439F-9F87-39D9F6BAC4CB}" destId="{55B81381-5764-4260-8A1C-CFECBA9FA995}" srcOrd="0" destOrd="0" parTransId="{D937EFE4-10EE-45B3-AA44-E028E87C2718}" sibTransId="{1CA964B2-0E98-4A12-A00F-EDEC2F8508D6}"/>
    <dgm:cxn modelId="{DD99C9ED-2F8F-4F2A-A4FE-D500B5177FF3}" type="presOf" srcId="{979E7884-81BB-4CBB-A532-E7C97E7554B7}" destId="{F2DDE7D8-159F-4612-BAE9-74576172EB63}" srcOrd="0" destOrd="0" presId="urn:microsoft.com/office/officeart/2005/8/layout/pyramid2"/>
    <dgm:cxn modelId="{F5DC65F5-9E5A-4185-90DB-5127FBDE0A20}" srcId="{852772EB-B9CB-439F-9F87-39D9F6BAC4CB}" destId="{348D85EF-1D11-4E71-8D1A-BA61EE0A9E8B}" srcOrd="1" destOrd="0" parTransId="{C4A319D2-DFB2-44CF-911D-288A884FC5E2}" sibTransId="{F1016D78-7B24-4365-AC19-81EC722E357A}"/>
    <dgm:cxn modelId="{05544AFF-A336-4A06-9DE2-DEED98E3E5BD}" type="presOf" srcId="{852772EB-B9CB-439F-9F87-39D9F6BAC4CB}" destId="{62CC88AD-9EFA-4E88-B439-3F1B1363EEC7}" srcOrd="0" destOrd="0" presId="urn:microsoft.com/office/officeart/2005/8/layout/pyramid2"/>
    <dgm:cxn modelId="{85DA28D7-8A8F-4375-A4D6-AB3B91B78C86}" type="presParOf" srcId="{62CC88AD-9EFA-4E88-B439-3F1B1363EEC7}" destId="{0E3D0616-B7AA-4153-AF5F-C6407240F410}" srcOrd="0" destOrd="0" presId="urn:microsoft.com/office/officeart/2005/8/layout/pyramid2"/>
    <dgm:cxn modelId="{E19D120A-A1C5-44BB-96E0-07E70DE5DBC7}" type="presParOf" srcId="{62CC88AD-9EFA-4E88-B439-3F1B1363EEC7}" destId="{81F5F9A8-A345-4030-BC9A-78154587EBBA}" srcOrd="1" destOrd="0" presId="urn:microsoft.com/office/officeart/2005/8/layout/pyramid2"/>
    <dgm:cxn modelId="{D12FC92B-FA37-4D42-901F-6DC624CD9943}" type="presParOf" srcId="{81F5F9A8-A345-4030-BC9A-78154587EBBA}" destId="{3A40C338-DAFE-4B93-8F78-F34BBD18D7A3}" srcOrd="0" destOrd="0" presId="urn:microsoft.com/office/officeart/2005/8/layout/pyramid2"/>
    <dgm:cxn modelId="{214F27B9-C8DC-4475-BE1F-2A4631299E1A}" type="presParOf" srcId="{81F5F9A8-A345-4030-BC9A-78154587EBBA}" destId="{2F5A9FE9-2D80-4A7A-8298-0AB60C825644}" srcOrd="1" destOrd="0" presId="urn:microsoft.com/office/officeart/2005/8/layout/pyramid2"/>
    <dgm:cxn modelId="{4376FD9C-A34F-430A-84F7-6293D33B943E}" type="presParOf" srcId="{81F5F9A8-A345-4030-BC9A-78154587EBBA}" destId="{06B73DA9-58C5-4ABD-A0CD-359A83BEF5A9}" srcOrd="2" destOrd="0" presId="urn:microsoft.com/office/officeart/2005/8/layout/pyramid2"/>
    <dgm:cxn modelId="{881F8796-0168-45D9-B60D-121CEE48B69D}" type="presParOf" srcId="{81F5F9A8-A345-4030-BC9A-78154587EBBA}" destId="{FF94F850-6F0B-4300-B661-2FC98D23D5A4}" srcOrd="3" destOrd="0" presId="urn:microsoft.com/office/officeart/2005/8/layout/pyramid2"/>
    <dgm:cxn modelId="{9DA2DF11-5D2F-4024-8580-E8D7C80CD870}" type="presParOf" srcId="{81F5F9A8-A345-4030-BC9A-78154587EBBA}" destId="{F2DDE7D8-159F-4612-BAE9-74576172EB63}" srcOrd="4" destOrd="0" presId="urn:microsoft.com/office/officeart/2005/8/layout/pyramid2"/>
    <dgm:cxn modelId="{F072F0B7-E7EE-4A86-8609-968C60C7BEDA}" type="presParOf" srcId="{81F5F9A8-A345-4030-BC9A-78154587EBBA}" destId="{4BBFF7C7-8305-4C0C-9209-BFCE50E958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30B7B4-0AFB-4565-B9C1-4878FC8DC5AA}" type="doc">
      <dgm:prSet loTypeId="urn:microsoft.com/office/officeart/2005/8/layout/pyramid2" loCatId="pyramid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A5613E4E-4726-4499-BE08-3DD4EE040CD2}">
      <dgm:prSet custT="1"/>
      <dgm:spPr/>
      <dgm:t>
        <a:bodyPr/>
        <a:lstStyle/>
        <a:p>
          <a:r>
            <a:rPr lang="hr-HR" sz="2200" dirty="0"/>
            <a:t>djeci treba </a:t>
          </a:r>
          <a:r>
            <a:rPr lang="en-US" sz="2200" dirty="0" err="1"/>
            <a:t>objasniti</a:t>
          </a:r>
          <a:r>
            <a:rPr lang="en-US" sz="2200" dirty="0"/>
            <a:t> da ne </a:t>
          </a:r>
          <a:r>
            <a:rPr lang="en-US" sz="2200" dirty="0" err="1"/>
            <a:t>mogu</a:t>
          </a:r>
          <a:r>
            <a:rPr lang="en-US" sz="2200" dirty="0"/>
            <a:t> </a:t>
          </a:r>
          <a:r>
            <a:rPr lang="en-US" sz="2200" dirty="0" err="1"/>
            <a:t>uvijek</a:t>
          </a:r>
          <a:r>
            <a:rPr lang="en-US" sz="2200" dirty="0"/>
            <a:t> </a:t>
          </a:r>
          <a:r>
            <a:rPr lang="en-US" sz="2200" dirty="0" err="1"/>
            <a:t>postići</a:t>
          </a:r>
          <a:r>
            <a:rPr lang="en-US" sz="2200" dirty="0"/>
            <a:t> </a:t>
          </a:r>
          <a:r>
            <a:rPr lang="en-US" sz="2200" dirty="0" err="1"/>
            <a:t>najbolji</a:t>
          </a:r>
          <a:r>
            <a:rPr lang="en-US" sz="2200" dirty="0"/>
            <a:t> </a:t>
          </a:r>
          <a:r>
            <a:rPr lang="en-US" sz="2200" dirty="0" err="1"/>
            <a:t>uspjeh</a:t>
          </a:r>
          <a:r>
            <a:rPr lang="en-US" sz="2200" dirty="0"/>
            <a:t>, </a:t>
          </a:r>
          <a:r>
            <a:rPr lang="en-US" sz="2200" dirty="0" err="1"/>
            <a:t>ali</a:t>
          </a:r>
          <a:r>
            <a:rPr lang="en-US" sz="2200" dirty="0"/>
            <a:t> da se </a:t>
          </a:r>
          <a:r>
            <a:rPr lang="en-US" sz="2200" dirty="0" err="1"/>
            <a:t>trebaju</a:t>
          </a:r>
          <a:r>
            <a:rPr lang="en-US" sz="2200" dirty="0"/>
            <a:t> </a:t>
          </a:r>
          <a:r>
            <a:rPr lang="en-US" sz="2200" dirty="0" err="1"/>
            <a:t>truditi</a:t>
          </a:r>
          <a:endParaRPr lang="hr-HR" sz="2200" dirty="0"/>
        </a:p>
      </dgm:t>
    </dgm:pt>
    <dgm:pt modelId="{394325DE-B804-4E2A-B403-9A03B68ADFC9}" type="parTrans" cxnId="{4D2B9077-EE0C-45AC-B920-612CF08E2A4C}">
      <dgm:prSet/>
      <dgm:spPr/>
      <dgm:t>
        <a:bodyPr/>
        <a:lstStyle/>
        <a:p>
          <a:endParaRPr lang="hr-HR" sz="2200"/>
        </a:p>
      </dgm:t>
    </dgm:pt>
    <dgm:pt modelId="{6C0C4021-A685-4865-8723-1354801E9870}" type="sibTrans" cxnId="{4D2B9077-EE0C-45AC-B920-612CF08E2A4C}">
      <dgm:prSet/>
      <dgm:spPr/>
      <dgm:t>
        <a:bodyPr/>
        <a:lstStyle/>
        <a:p>
          <a:endParaRPr lang="hr-HR" sz="2200"/>
        </a:p>
      </dgm:t>
    </dgm:pt>
    <dgm:pt modelId="{F4CEA801-06F5-413B-A9CA-55C1120E981C}">
      <dgm:prSet custT="1"/>
      <dgm:spPr/>
      <dgm:t>
        <a:bodyPr/>
        <a:lstStyle/>
        <a:p>
          <a:r>
            <a:rPr lang="hr-HR" sz="2200"/>
            <a:t>uvijek će biti biti netko tko je bolji u tome od njega</a:t>
          </a:r>
        </a:p>
      </dgm:t>
    </dgm:pt>
    <dgm:pt modelId="{BA203C43-CF0D-4E4B-AA09-99E4B761882E}" type="parTrans" cxnId="{E5FEA3BE-5F6C-4849-93B7-88A90004D035}">
      <dgm:prSet/>
      <dgm:spPr/>
      <dgm:t>
        <a:bodyPr/>
        <a:lstStyle/>
        <a:p>
          <a:endParaRPr lang="hr-HR" sz="2200"/>
        </a:p>
      </dgm:t>
    </dgm:pt>
    <dgm:pt modelId="{C5F37279-88A8-434C-8DDE-F4C6F2D32AF8}" type="sibTrans" cxnId="{E5FEA3BE-5F6C-4849-93B7-88A90004D035}">
      <dgm:prSet/>
      <dgm:spPr/>
      <dgm:t>
        <a:bodyPr/>
        <a:lstStyle/>
        <a:p>
          <a:endParaRPr lang="hr-HR" sz="2200"/>
        </a:p>
      </dgm:t>
    </dgm:pt>
    <dgm:pt modelId="{E98E2186-F57E-41D1-B166-6F5E0BD1A52E}">
      <dgm:prSet custT="1"/>
      <dgm:spPr/>
      <dgm:t>
        <a:bodyPr/>
        <a:lstStyle/>
        <a:p>
          <a:r>
            <a:rPr lang="hr-HR" sz="2200"/>
            <a:t>ako se uspoređuje s drugima neće imati svoje kriterije vrednovanja</a:t>
          </a:r>
        </a:p>
      </dgm:t>
    </dgm:pt>
    <dgm:pt modelId="{7FE372DA-C252-489C-9574-D5A90FCB75B5}" type="parTrans" cxnId="{2CFC9BF7-8BB3-4A66-879E-5612803F7CEB}">
      <dgm:prSet/>
      <dgm:spPr/>
      <dgm:t>
        <a:bodyPr/>
        <a:lstStyle/>
        <a:p>
          <a:endParaRPr lang="hr-HR" sz="2200"/>
        </a:p>
      </dgm:t>
    </dgm:pt>
    <dgm:pt modelId="{209007C0-067B-4C15-A0D5-0DD8F6BDAA3E}" type="sibTrans" cxnId="{2CFC9BF7-8BB3-4A66-879E-5612803F7CEB}">
      <dgm:prSet/>
      <dgm:spPr/>
      <dgm:t>
        <a:bodyPr/>
        <a:lstStyle/>
        <a:p>
          <a:endParaRPr lang="hr-HR" sz="2200"/>
        </a:p>
      </dgm:t>
    </dgm:pt>
    <dgm:pt modelId="{761626D9-3821-4EFA-B94D-BCEB67E7E736}">
      <dgm:prSet custT="1"/>
      <dgm:spPr/>
      <dgm:t>
        <a:bodyPr/>
        <a:lstStyle/>
        <a:p>
          <a:r>
            <a:rPr lang="hr-HR" sz="2200"/>
            <a:t>uspoređivanje s drugima ne uzima u obzir koliko se dijete trudilo</a:t>
          </a:r>
        </a:p>
      </dgm:t>
    </dgm:pt>
    <dgm:pt modelId="{69C9F3A3-C95A-4860-AC44-F39C60533AA7}" type="parTrans" cxnId="{830DB1B9-0CEE-4FA7-B781-3D2487EDC44F}">
      <dgm:prSet/>
      <dgm:spPr/>
      <dgm:t>
        <a:bodyPr/>
        <a:lstStyle/>
        <a:p>
          <a:endParaRPr lang="hr-HR" sz="2200"/>
        </a:p>
      </dgm:t>
    </dgm:pt>
    <dgm:pt modelId="{1B6D20D3-8C5B-4CD5-ABB0-03AAC8501771}" type="sibTrans" cxnId="{830DB1B9-0CEE-4FA7-B781-3D2487EDC44F}">
      <dgm:prSet/>
      <dgm:spPr/>
      <dgm:t>
        <a:bodyPr/>
        <a:lstStyle/>
        <a:p>
          <a:endParaRPr lang="hr-HR" sz="2200"/>
        </a:p>
      </dgm:t>
    </dgm:pt>
    <dgm:pt modelId="{0CBD4738-C6CC-4F21-9CD1-5986EC083047}" type="pres">
      <dgm:prSet presAssocID="{E330B7B4-0AFB-4565-B9C1-4878FC8DC5AA}" presName="compositeShape" presStyleCnt="0">
        <dgm:presLayoutVars>
          <dgm:dir/>
          <dgm:resizeHandles/>
        </dgm:presLayoutVars>
      </dgm:prSet>
      <dgm:spPr/>
    </dgm:pt>
    <dgm:pt modelId="{A08F5AA0-4AB5-4A61-8DA6-5B6D9C14EBFF}" type="pres">
      <dgm:prSet presAssocID="{E330B7B4-0AFB-4565-B9C1-4878FC8DC5AA}" presName="pyramid" presStyleLbl="node1" presStyleIdx="0" presStyleCnt="1"/>
      <dgm:spPr/>
    </dgm:pt>
    <dgm:pt modelId="{F7BD7D2D-A243-4269-89E6-30056BF7E664}" type="pres">
      <dgm:prSet presAssocID="{E330B7B4-0AFB-4565-B9C1-4878FC8DC5AA}" presName="theList" presStyleCnt="0"/>
      <dgm:spPr/>
    </dgm:pt>
    <dgm:pt modelId="{02104AE0-4DA3-4743-BCF6-2DBE7804686C}" type="pres">
      <dgm:prSet presAssocID="{A5613E4E-4726-4499-BE08-3DD4EE040CD2}" presName="aNode" presStyleLbl="fgAcc1" presStyleIdx="0" presStyleCnt="4" custScaleY="127742">
        <dgm:presLayoutVars>
          <dgm:bulletEnabled val="1"/>
        </dgm:presLayoutVars>
      </dgm:prSet>
      <dgm:spPr/>
    </dgm:pt>
    <dgm:pt modelId="{894993BF-49D7-432F-AA46-3481DE800104}" type="pres">
      <dgm:prSet presAssocID="{A5613E4E-4726-4499-BE08-3DD4EE040CD2}" presName="aSpace" presStyleCnt="0"/>
      <dgm:spPr/>
    </dgm:pt>
    <dgm:pt modelId="{DAE116CC-232B-464F-8B2D-1A14AAF0857D}" type="pres">
      <dgm:prSet presAssocID="{F4CEA801-06F5-413B-A9CA-55C1120E981C}" presName="aNode" presStyleLbl="fgAcc1" presStyleIdx="1" presStyleCnt="4">
        <dgm:presLayoutVars>
          <dgm:bulletEnabled val="1"/>
        </dgm:presLayoutVars>
      </dgm:prSet>
      <dgm:spPr/>
    </dgm:pt>
    <dgm:pt modelId="{7C2C9765-7472-4C11-9B81-47C1EA47780D}" type="pres">
      <dgm:prSet presAssocID="{F4CEA801-06F5-413B-A9CA-55C1120E981C}" presName="aSpace" presStyleCnt="0"/>
      <dgm:spPr/>
    </dgm:pt>
    <dgm:pt modelId="{123B82BA-FA29-4E51-9200-82FEAC6524AA}" type="pres">
      <dgm:prSet presAssocID="{E98E2186-F57E-41D1-B166-6F5E0BD1A52E}" presName="aNode" presStyleLbl="fgAcc1" presStyleIdx="2" presStyleCnt="4">
        <dgm:presLayoutVars>
          <dgm:bulletEnabled val="1"/>
        </dgm:presLayoutVars>
      </dgm:prSet>
      <dgm:spPr/>
    </dgm:pt>
    <dgm:pt modelId="{CFA38576-EB2A-439B-A3E3-BC59D239614A}" type="pres">
      <dgm:prSet presAssocID="{E98E2186-F57E-41D1-B166-6F5E0BD1A52E}" presName="aSpace" presStyleCnt="0"/>
      <dgm:spPr/>
    </dgm:pt>
    <dgm:pt modelId="{0C59BB17-E7B9-4FB8-B7AD-63B2260712CE}" type="pres">
      <dgm:prSet presAssocID="{761626D9-3821-4EFA-B94D-BCEB67E7E736}" presName="aNode" presStyleLbl="fgAcc1" presStyleIdx="3" presStyleCnt="4">
        <dgm:presLayoutVars>
          <dgm:bulletEnabled val="1"/>
        </dgm:presLayoutVars>
      </dgm:prSet>
      <dgm:spPr/>
    </dgm:pt>
    <dgm:pt modelId="{5DC9B0DE-33B4-42A8-BD95-14CB0329A0C7}" type="pres">
      <dgm:prSet presAssocID="{761626D9-3821-4EFA-B94D-BCEB67E7E736}" presName="aSpace" presStyleCnt="0"/>
      <dgm:spPr/>
    </dgm:pt>
  </dgm:ptLst>
  <dgm:cxnLst>
    <dgm:cxn modelId="{A0F5991F-889B-4759-99D8-EB7ABC9079F2}" type="presOf" srcId="{761626D9-3821-4EFA-B94D-BCEB67E7E736}" destId="{0C59BB17-E7B9-4FB8-B7AD-63B2260712CE}" srcOrd="0" destOrd="0" presId="urn:microsoft.com/office/officeart/2005/8/layout/pyramid2"/>
    <dgm:cxn modelId="{C4B9FB3F-37F9-46ED-9755-B71DE12E8CC5}" type="presOf" srcId="{E330B7B4-0AFB-4565-B9C1-4878FC8DC5AA}" destId="{0CBD4738-C6CC-4F21-9CD1-5986EC083047}" srcOrd="0" destOrd="0" presId="urn:microsoft.com/office/officeart/2005/8/layout/pyramid2"/>
    <dgm:cxn modelId="{47E5A650-C175-44B0-91C9-4239F7D6001C}" type="presOf" srcId="{E98E2186-F57E-41D1-B166-6F5E0BD1A52E}" destId="{123B82BA-FA29-4E51-9200-82FEAC6524AA}" srcOrd="0" destOrd="0" presId="urn:microsoft.com/office/officeart/2005/8/layout/pyramid2"/>
    <dgm:cxn modelId="{4D2B9077-EE0C-45AC-B920-612CF08E2A4C}" srcId="{E330B7B4-0AFB-4565-B9C1-4878FC8DC5AA}" destId="{A5613E4E-4726-4499-BE08-3DD4EE040CD2}" srcOrd="0" destOrd="0" parTransId="{394325DE-B804-4E2A-B403-9A03B68ADFC9}" sibTransId="{6C0C4021-A685-4865-8723-1354801E9870}"/>
    <dgm:cxn modelId="{45DF3486-1DF7-4AD3-8E53-EECF6048C639}" type="presOf" srcId="{F4CEA801-06F5-413B-A9CA-55C1120E981C}" destId="{DAE116CC-232B-464F-8B2D-1A14AAF0857D}" srcOrd="0" destOrd="0" presId="urn:microsoft.com/office/officeart/2005/8/layout/pyramid2"/>
    <dgm:cxn modelId="{830DB1B9-0CEE-4FA7-B781-3D2487EDC44F}" srcId="{E330B7B4-0AFB-4565-B9C1-4878FC8DC5AA}" destId="{761626D9-3821-4EFA-B94D-BCEB67E7E736}" srcOrd="3" destOrd="0" parTransId="{69C9F3A3-C95A-4860-AC44-F39C60533AA7}" sibTransId="{1B6D20D3-8C5B-4CD5-ABB0-03AAC8501771}"/>
    <dgm:cxn modelId="{D77B8FBA-15B1-4268-8902-0AA5D2254DEC}" type="presOf" srcId="{A5613E4E-4726-4499-BE08-3DD4EE040CD2}" destId="{02104AE0-4DA3-4743-BCF6-2DBE7804686C}" srcOrd="0" destOrd="0" presId="urn:microsoft.com/office/officeart/2005/8/layout/pyramid2"/>
    <dgm:cxn modelId="{E5FEA3BE-5F6C-4849-93B7-88A90004D035}" srcId="{E330B7B4-0AFB-4565-B9C1-4878FC8DC5AA}" destId="{F4CEA801-06F5-413B-A9CA-55C1120E981C}" srcOrd="1" destOrd="0" parTransId="{BA203C43-CF0D-4E4B-AA09-99E4B761882E}" sibTransId="{C5F37279-88A8-434C-8DDE-F4C6F2D32AF8}"/>
    <dgm:cxn modelId="{2CFC9BF7-8BB3-4A66-879E-5612803F7CEB}" srcId="{E330B7B4-0AFB-4565-B9C1-4878FC8DC5AA}" destId="{E98E2186-F57E-41D1-B166-6F5E0BD1A52E}" srcOrd="2" destOrd="0" parTransId="{7FE372DA-C252-489C-9574-D5A90FCB75B5}" sibTransId="{209007C0-067B-4C15-A0D5-0DD8F6BDAA3E}"/>
    <dgm:cxn modelId="{2F884770-D890-4278-849C-945F356BD29A}" type="presParOf" srcId="{0CBD4738-C6CC-4F21-9CD1-5986EC083047}" destId="{A08F5AA0-4AB5-4A61-8DA6-5B6D9C14EBFF}" srcOrd="0" destOrd="0" presId="urn:microsoft.com/office/officeart/2005/8/layout/pyramid2"/>
    <dgm:cxn modelId="{E02C664F-7FC1-48AB-9090-D321F1E6FC20}" type="presParOf" srcId="{0CBD4738-C6CC-4F21-9CD1-5986EC083047}" destId="{F7BD7D2D-A243-4269-89E6-30056BF7E664}" srcOrd="1" destOrd="0" presId="urn:microsoft.com/office/officeart/2005/8/layout/pyramid2"/>
    <dgm:cxn modelId="{637EA96A-A712-42AF-815A-66D19C9ED42C}" type="presParOf" srcId="{F7BD7D2D-A243-4269-89E6-30056BF7E664}" destId="{02104AE0-4DA3-4743-BCF6-2DBE7804686C}" srcOrd="0" destOrd="0" presId="urn:microsoft.com/office/officeart/2005/8/layout/pyramid2"/>
    <dgm:cxn modelId="{EB3FE0C9-51E5-4859-8D54-A16A79DF0013}" type="presParOf" srcId="{F7BD7D2D-A243-4269-89E6-30056BF7E664}" destId="{894993BF-49D7-432F-AA46-3481DE800104}" srcOrd="1" destOrd="0" presId="urn:microsoft.com/office/officeart/2005/8/layout/pyramid2"/>
    <dgm:cxn modelId="{0007A383-7A29-4C94-9DA9-B2A403631EA1}" type="presParOf" srcId="{F7BD7D2D-A243-4269-89E6-30056BF7E664}" destId="{DAE116CC-232B-464F-8B2D-1A14AAF0857D}" srcOrd="2" destOrd="0" presId="urn:microsoft.com/office/officeart/2005/8/layout/pyramid2"/>
    <dgm:cxn modelId="{6462804E-C565-472E-87C9-9C93581F0D8F}" type="presParOf" srcId="{F7BD7D2D-A243-4269-89E6-30056BF7E664}" destId="{7C2C9765-7472-4C11-9B81-47C1EA47780D}" srcOrd="3" destOrd="0" presId="urn:microsoft.com/office/officeart/2005/8/layout/pyramid2"/>
    <dgm:cxn modelId="{8E96FCD5-5037-4030-8B20-9046D919C811}" type="presParOf" srcId="{F7BD7D2D-A243-4269-89E6-30056BF7E664}" destId="{123B82BA-FA29-4E51-9200-82FEAC6524AA}" srcOrd="4" destOrd="0" presId="urn:microsoft.com/office/officeart/2005/8/layout/pyramid2"/>
    <dgm:cxn modelId="{79AC5E7B-F91D-4550-B6DB-2B5DD7C985B1}" type="presParOf" srcId="{F7BD7D2D-A243-4269-89E6-30056BF7E664}" destId="{CFA38576-EB2A-439B-A3E3-BC59D239614A}" srcOrd="5" destOrd="0" presId="urn:microsoft.com/office/officeart/2005/8/layout/pyramid2"/>
    <dgm:cxn modelId="{E6EAAE67-92A6-4B23-AC33-6D2E3D780647}" type="presParOf" srcId="{F7BD7D2D-A243-4269-89E6-30056BF7E664}" destId="{0C59BB17-E7B9-4FB8-B7AD-63B2260712CE}" srcOrd="6" destOrd="0" presId="urn:microsoft.com/office/officeart/2005/8/layout/pyramid2"/>
    <dgm:cxn modelId="{F458B736-77E3-4CE6-B444-37F4C710B15B}" type="presParOf" srcId="{F7BD7D2D-A243-4269-89E6-30056BF7E664}" destId="{5DC9B0DE-33B4-42A8-BD95-14CB0329A0C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BA049D-9723-4C8B-A073-A80A2AF155D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62152330-653A-4515-9BB5-2C7769FDB9B3}">
      <dgm:prSet custT="1"/>
      <dgm:spPr/>
      <dgm:t>
        <a:bodyPr/>
        <a:lstStyle/>
        <a:p>
          <a:r>
            <a:rPr lang="hr-HR" sz="2400"/>
            <a:t>Nitko ne voli vidjeti da mu je dijete neuspješno</a:t>
          </a:r>
        </a:p>
      </dgm:t>
    </dgm:pt>
    <dgm:pt modelId="{5B460547-5676-4620-9D85-810D5E8DA593}" type="parTrans" cxnId="{E0411FD7-F4FB-4B13-89C2-264B18407D50}">
      <dgm:prSet/>
      <dgm:spPr/>
      <dgm:t>
        <a:bodyPr/>
        <a:lstStyle/>
        <a:p>
          <a:endParaRPr lang="hr-HR" sz="2400"/>
        </a:p>
      </dgm:t>
    </dgm:pt>
    <dgm:pt modelId="{27A6692F-0194-42A1-B052-CEF964EB34EF}" type="sibTrans" cxnId="{E0411FD7-F4FB-4B13-89C2-264B18407D50}">
      <dgm:prSet/>
      <dgm:spPr/>
      <dgm:t>
        <a:bodyPr/>
        <a:lstStyle/>
        <a:p>
          <a:endParaRPr lang="hr-HR" sz="2400"/>
        </a:p>
      </dgm:t>
    </dgm:pt>
    <dgm:pt modelId="{869495E6-68BF-41F6-BC20-8E4B3F1DD39A}">
      <dgm:prSet custT="1"/>
      <dgm:spPr/>
      <dgm:t>
        <a:bodyPr/>
        <a:lstStyle/>
        <a:p>
          <a:r>
            <a:rPr lang="hr-HR" sz="2400" dirty="0"/>
            <a:t>Ali, za dijete je važno da ponekad okusi neuspjeh</a:t>
          </a:r>
        </a:p>
      </dgm:t>
    </dgm:pt>
    <dgm:pt modelId="{669E4C6A-E99E-47BC-8C1A-C816656A415F}" type="parTrans" cxnId="{5280DD2E-74B2-4E55-B360-C051CB3D9523}">
      <dgm:prSet/>
      <dgm:spPr/>
      <dgm:t>
        <a:bodyPr/>
        <a:lstStyle/>
        <a:p>
          <a:endParaRPr lang="hr-HR" sz="2400"/>
        </a:p>
      </dgm:t>
    </dgm:pt>
    <dgm:pt modelId="{18DAA2EF-DB21-4C15-8061-ACA585ED8A26}" type="sibTrans" cxnId="{5280DD2E-74B2-4E55-B360-C051CB3D9523}">
      <dgm:prSet/>
      <dgm:spPr/>
      <dgm:t>
        <a:bodyPr/>
        <a:lstStyle/>
        <a:p>
          <a:endParaRPr lang="hr-HR" sz="2400"/>
        </a:p>
      </dgm:t>
    </dgm:pt>
    <dgm:pt modelId="{538B102E-AA92-4846-B7B9-1F80C1F47F0B}">
      <dgm:prSet custT="1"/>
      <dgm:spPr/>
      <dgm:t>
        <a:bodyPr/>
        <a:lstStyle/>
        <a:p>
          <a:r>
            <a:rPr lang="hr-HR" sz="2400" dirty="0"/>
            <a:t>Umjesto da pokušavamo spriječiti neuspjeh i činimo stvari umjesto djeteta, bolje je da ga naučimo kako da se konstruktivno nosi sa neuspjehom</a:t>
          </a:r>
        </a:p>
      </dgm:t>
    </dgm:pt>
    <dgm:pt modelId="{A90A4A95-3F3E-4714-AADC-C91BE35B443E}" type="parTrans" cxnId="{4ED2DB45-B214-4F88-B00E-697536DDF208}">
      <dgm:prSet/>
      <dgm:spPr/>
      <dgm:t>
        <a:bodyPr/>
        <a:lstStyle/>
        <a:p>
          <a:endParaRPr lang="hr-HR" sz="2400"/>
        </a:p>
      </dgm:t>
    </dgm:pt>
    <dgm:pt modelId="{1329A0EC-A78E-47D3-B213-24EEEF9EDBF3}" type="sibTrans" cxnId="{4ED2DB45-B214-4F88-B00E-697536DDF208}">
      <dgm:prSet/>
      <dgm:spPr/>
      <dgm:t>
        <a:bodyPr/>
        <a:lstStyle/>
        <a:p>
          <a:endParaRPr lang="hr-HR" sz="2400"/>
        </a:p>
      </dgm:t>
    </dgm:pt>
    <dgm:pt modelId="{5C416070-5437-4C4E-BF64-8CFE52CC49E1}">
      <dgm:prSet custT="1"/>
      <dgm:spPr/>
      <dgm:t>
        <a:bodyPr/>
        <a:lstStyle/>
        <a:p>
          <a:r>
            <a:rPr lang="hr-HR" sz="2400" dirty="0"/>
            <a:t>DOPUSTITI DA DIJETE UČI NA SVOJIM GREŠKAMA</a:t>
          </a:r>
        </a:p>
      </dgm:t>
    </dgm:pt>
    <dgm:pt modelId="{BA988350-E285-42B4-8032-CEBEF7CE36B6}" type="parTrans" cxnId="{6B643B4E-F16E-4277-8E12-5F74B0035CE7}">
      <dgm:prSet/>
      <dgm:spPr/>
      <dgm:t>
        <a:bodyPr/>
        <a:lstStyle/>
        <a:p>
          <a:endParaRPr lang="hr-HR" sz="2400"/>
        </a:p>
      </dgm:t>
    </dgm:pt>
    <dgm:pt modelId="{F56A6138-447D-4766-BFF1-2CC82E77D3D9}" type="sibTrans" cxnId="{6B643B4E-F16E-4277-8E12-5F74B0035CE7}">
      <dgm:prSet/>
      <dgm:spPr/>
      <dgm:t>
        <a:bodyPr/>
        <a:lstStyle/>
        <a:p>
          <a:endParaRPr lang="hr-HR" sz="2400"/>
        </a:p>
      </dgm:t>
    </dgm:pt>
    <dgm:pt modelId="{A63E51BE-2994-49D5-976B-D1E2A2678038}">
      <dgm:prSet custT="1"/>
      <dgm:spPr/>
      <dgm:t>
        <a:bodyPr/>
        <a:lstStyle/>
        <a:p>
          <a:r>
            <a:rPr lang="hr-HR" sz="2400" cap="all" baseline="0" dirty="0"/>
            <a:t>p</a:t>
          </a:r>
          <a:r>
            <a:rPr lang="en-US" sz="2400" cap="all" baseline="0" dirty="0" err="1"/>
            <a:t>omozite</a:t>
          </a:r>
          <a:r>
            <a:rPr lang="en-US" sz="2400" cap="all" baseline="0" dirty="0"/>
            <a:t> da </a:t>
          </a:r>
          <a:r>
            <a:rPr lang="en-US" sz="2400" cap="all" baseline="0" dirty="0" err="1"/>
            <a:t>prihvate</a:t>
          </a:r>
          <a:r>
            <a:rPr lang="en-US" sz="2400" cap="all" baseline="0" dirty="0"/>
            <a:t> </a:t>
          </a:r>
          <a:r>
            <a:rPr lang="en-US" sz="2400" cap="all" baseline="0" dirty="0" err="1"/>
            <a:t>svoj</a:t>
          </a:r>
          <a:r>
            <a:rPr lang="en-US" sz="2400" cap="all" baseline="0" dirty="0"/>
            <a:t> </a:t>
          </a:r>
          <a:r>
            <a:rPr lang="en-US" sz="2400" cap="all" baseline="0" dirty="0" err="1"/>
            <a:t>vlastiti</a:t>
          </a:r>
          <a:r>
            <a:rPr lang="en-US" sz="2400" cap="all" baseline="0" dirty="0"/>
            <a:t> </a:t>
          </a:r>
          <a:r>
            <a:rPr lang="en-US" sz="2400" cap="all" baseline="0" dirty="0" err="1"/>
            <a:t>neuspjeh</a:t>
          </a:r>
          <a:endParaRPr lang="hr-HR" sz="2400" cap="all" baseline="0" dirty="0"/>
        </a:p>
      </dgm:t>
    </dgm:pt>
    <dgm:pt modelId="{E10BFEB1-5F2C-4559-BA24-834F8F8A3AA1}" type="parTrans" cxnId="{C62AB3C4-9C49-47B1-B328-C70F508884CB}">
      <dgm:prSet/>
      <dgm:spPr/>
      <dgm:t>
        <a:bodyPr/>
        <a:lstStyle/>
        <a:p>
          <a:endParaRPr lang="hr-HR" sz="2400"/>
        </a:p>
      </dgm:t>
    </dgm:pt>
    <dgm:pt modelId="{B8442DF7-1336-46CE-9259-BAC077DCF31C}" type="sibTrans" cxnId="{C62AB3C4-9C49-47B1-B328-C70F508884CB}">
      <dgm:prSet/>
      <dgm:spPr/>
      <dgm:t>
        <a:bodyPr/>
        <a:lstStyle/>
        <a:p>
          <a:endParaRPr lang="hr-HR" sz="2400"/>
        </a:p>
      </dgm:t>
    </dgm:pt>
    <dgm:pt modelId="{DE4A0F5B-7E1C-459C-B31F-FEC748E5AC70}">
      <dgm:prSet custT="1"/>
      <dgm:spPr/>
      <dgm:t>
        <a:bodyPr/>
        <a:lstStyle/>
        <a:p>
          <a:r>
            <a:rPr lang="hr-HR" sz="2400" b="1" cap="all" baseline="0" dirty="0"/>
            <a:t>dijete</a:t>
          </a:r>
          <a:r>
            <a:rPr lang="en-US" sz="2400" b="1" cap="all" baseline="0" dirty="0"/>
            <a:t> ne </a:t>
          </a:r>
          <a:r>
            <a:rPr lang="en-US" sz="2400" b="1" cap="all" baseline="0" dirty="0" err="1"/>
            <a:t>smije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neuspjeh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doživjeti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kao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katastrofu</a:t>
          </a:r>
          <a:r>
            <a:rPr lang="hr-HR" sz="2400" b="1" cap="all" baseline="0" dirty="0"/>
            <a:t>,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već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kao</a:t>
          </a:r>
          <a:r>
            <a:rPr lang="en-US" sz="2400" b="1" cap="all" baseline="0" dirty="0"/>
            <a:t> </a:t>
          </a:r>
          <a:r>
            <a:rPr lang="en-US" sz="2400" b="1" cap="all" baseline="0" dirty="0" err="1"/>
            <a:t>poticaj</a:t>
          </a:r>
          <a:r>
            <a:rPr lang="en-US" sz="2400" b="1" cap="all" baseline="0" dirty="0"/>
            <a:t> za </a:t>
          </a:r>
          <a:r>
            <a:rPr lang="en-US" sz="2400" b="1" cap="all" baseline="0" dirty="0" err="1"/>
            <a:t>daljnji</a:t>
          </a:r>
          <a:r>
            <a:rPr lang="en-US" sz="2400" b="1" cap="all" baseline="0" dirty="0"/>
            <a:t> rad</a:t>
          </a:r>
          <a:endParaRPr lang="hr-HR" sz="2400" b="1" cap="all" baseline="0" dirty="0"/>
        </a:p>
      </dgm:t>
    </dgm:pt>
    <dgm:pt modelId="{35098720-7E9D-411F-842C-1E687BB3F4CB}" type="parTrans" cxnId="{B48A9279-185A-4B0A-8675-E84D00061B00}">
      <dgm:prSet/>
      <dgm:spPr/>
      <dgm:t>
        <a:bodyPr/>
        <a:lstStyle/>
        <a:p>
          <a:endParaRPr lang="hr-HR" sz="2400"/>
        </a:p>
      </dgm:t>
    </dgm:pt>
    <dgm:pt modelId="{EC17A5C2-69D7-47F3-BD31-DCADCA3DBF1C}" type="sibTrans" cxnId="{B48A9279-185A-4B0A-8675-E84D00061B00}">
      <dgm:prSet/>
      <dgm:spPr/>
      <dgm:t>
        <a:bodyPr/>
        <a:lstStyle/>
        <a:p>
          <a:endParaRPr lang="hr-HR" sz="2400"/>
        </a:p>
      </dgm:t>
    </dgm:pt>
    <dgm:pt modelId="{8504DF8F-EE72-4F7D-AFCB-53036B88A156}" type="pres">
      <dgm:prSet presAssocID="{C6BA049D-9723-4C8B-A073-A80A2AF155DF}" presName="linear" presStyleCnt="0">
        <dgm:presLayoutVars>
          <dgm:animLvl val="lvl"/>
          <dgm:resizeHandles val="exact"/>
        </dgm:presLayoutVars>
      </dgm:prSet>
      <dgm:spPr/>
    </dgm:pt>
    <dgm:pt modelId="{1A32E1D4-616E-4B21-BFC6-AE1C2B3671AC}" type="pres">
      <dgm:prSet presAssocID="{62152330-653A-4515-9BB5-2C7769FDB9B3}" presName="parentText" presStyleLbl="node1" presStyleIdx="0" presStyleCnt="3" custScaleY="56471">
        <dgm:presLayoutVars>
          <dgm:chMax val="0"/>
          <dgm:bulletEnabled val="1"/>
        </dgm:presLayoutVars>
      </dgm:prSet>
      <dgm:spPr/>
    </dgm:pt>
    <dgm:pt modelId="{29EFEAB1-8914-453E-90AA-08345FAB0785}" type="pres">
      <dgm:prSet presAssocID="{27A6692F-0194-42A1-B052-CEF964EB34EF}" presName="spacer" presStyleCnt="0"/>
      <dgm:spPr/>
    </dgm:pt>
    <dgm:pt modelId="{A031786B-7160-4FA4-B341-311CCECDDF3C}" type="pres">
      <dgm:prSet presAssocID="{869495E6-68BF-41F6-BC20-8E4B3F1DD39A}" presName="parentText" presStyleLbl="node1" presStyleIdx="1" presStyleCnt="3" custScaleY="48255">
        <dgm:presLayoutVars>
          <dgm:chMax val="0"/>
          <dgm:bulletEnabled val="1"/>
        </dgm:presLayoutVars>
      </dgm:prSet>
      <dgm:spPr/>
    </dgm:pt>
    <dgm:pt modelId="{C685FFDC-28AC-4D7B-86D8-CC145ACF0806}" type="pres">
      <dgm:prSet presAssocID="{18DAA2EF-DB21-4C15-8061-ACA585ED8A26}" presName="spacer" presStyleCnt="0"/>
      <dgm:spPr/>
    </dgm:pt>
    <dgm:pt modelId="{F1953481-1504-4EA9-BDDA-E0D0E34761E7}" type="pres">
      <dgm:prSet presAssocID="{538B102E-AA92-4846-B7B9-1F80C1F47F0B}" presName="parentText" presStyleLbl="node1" presStyleIdx="2" presStyleCnt="3" custScaleY="84431">
        <dgm:presLayoutVars>
          <dgm:chMax val="0"/>
          <dgm:bulletEnabled val="1"/>
        </dgm:presLayoutVars>
      </dgm:prSet>
      <dgm:spPr/>
    </dgm:pt>
    <dgm:pt modelId="{7FF45A8E-91BE-4A9D-AF44-C61DD83C8FC3}" type="pres">
      <dgm:prSet presAssocID="{538B102E-AA92-4846-B7B9-1F80C1F47F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DC1201-88B2-46D1-BB19-0B5D2E18233F}" type="presOf" srcId="{62152330-653A-4515-9BB5-2C7769FDB9B3}" destId="{1A32E1D4-616E-4B21-BFC6-AE1C2B3671AC}" srcOrd="0" destOrd="0" presId="urn:microsoft.com/office/officeart/2005/8/layout/vList2"/>
    <dgm:cxn modelId="{E351BF14-A288-4EBA-8241-B1A59053BD44}" type="presOf" srcId="{5C416070-5437-4C4E-BF64-8CFE52CC49E1}" destId="{7FF45A8E-91BE-4A9D-AF44-C61DD83C8FC3}" srcOrd="0" destOrd="0" presId="urn:microsoft.com/office/officeart/2005/8/layout/vList2"/>
    <dgm:cxn modelId="{BA050329-6D05-4CC4-86C3-ECBEF3C08083}" type="presOf" srcId="{869495E6-68BF-41F6-BC20-8E4B3F1DD39A}" destId="{A031786B-7160-4FA4-B341-311CCECDDF3C}" srcOrd="0" destOrd="0" presId="urn:microsoft.com/office/officeart/2005/8/layout/vList2"/>
    <dgm:cxn modelId="{5280DD2E-74B2-4E55-B360-C051CB3D9523}" srcId="{C6BA049D-9723-4C8B-A073-A80A2AF155DF}" destId="{869495E6-68BF-41F6-BC20-8E4B3F1DD39A}" srcOrd="1" destOrd="0" parTransId="{669E4C6A-E99E-47BC-8C1A-C816656A415F}" sibTransId="{18DAA2EF-DB21-4C15-8061-ACA585ED8A26}"/>
    <dgm:cxn modelId="{4ED2DB45-B214-4F88-B00E-697536DDF208}" srcId="{C6BA049D-9723-4C8B-A073-A80A2AF155DF}" destId="{538B102E-AA92-4846-B7B9-1F80C1F47F0B}" srcOrd="2" destOrd="0" parTransId="{A90A4A95-3F3E-4714-AADC-C91BE35B443E}" sibTransId="{1329A0EC-A78E-47D3-B213-24EEEF9EDBF3}"/>
    <dgm:cxn modelId="{6B643B4E-F16E-4277-8E12-5F74B0035CE7}" srcId="{538B102E-AA92-4846-B7B9-1F80C1F47F0B}" destId="{5C416070-5437-4C4E-BF64-8CFE52CC49E1}" srcOrd="0" destOrd="0" parTransId="{BA988350-E285-42B4-8032-CEBEF7CE36B6}" sibTransId="{F56A6138-447D-4766-BFF1-2CC82E77D3D9}"/>
    <dgm:cxn modelId="{8DEE9E76-E638-4E69-8852-CF2A9E76D5FB}" type="presOf" srcId="{DE4A0F5B-7E1C-459C-B31F-FEC748E5AC70}" destId="{7FF45A8E-91BE-4A9D-AF44-C61DD83C8FC3}" srcOrd="0" destOrd="2" presId="urn:microsoft.com/office/officeart/2005/8/layout/vList2"/>
    <dgm:cxn modelId="{B48A9279-185A-4B0A-8675-E84D00061B00}" srcId="{538B102E-AA92-4846-B7B9-1F80C1F47F0B}" destId="{DE4A0F5B-7E1C-459C-B31F-FEC748E5AC70}" srcOrd="2" destOrd="0" parTransId="{35098720-7E9D-411F-842C-1E687BB3F4CB}" sibTransId="{EC17A5C2-69D7-47F3-BD31-DCADCA3DBF1C}"/>
    <dgm:cxn modelId="{2037AF85-7C41-42A0-B094-4C8269645F72}" type="presOf" srcId="{C6BA049D-9723-4C8B-A073-A80A2AF155DF}" destId="{8504DF8F-EE72-4F7D-AFCB-53036B88A156}" srcOrd="0" destOrd="0" presId="urn:microsoft.com/office/officeart/2005/8/layout/vList2"/>
    <dgm:cxn modelId="{8EC9439F-8A0C-49D9-B011-713FE41157FE}" type="presOf" srcId="{A63E51BE-2994-49D5-976B-D1E2A2678038}" destId="{7FF45A8E-91BE-4A9D-AF44-C61DD83C8FC3}" srcOrd="0" destOrd="1" presId="urn:microsoft.com/office/officeart/2005/8/layout/vList2"/>
    <dgm:cxn modelId="{9B258AB8-0281-40EC-9A4C-8A13A3829B32}" type="presOf" srcId="{538B102E-AA92-4846-B7B9-1F80C1F47F0B}" destId="{F1953481-1504-4EA9-BDDA-E0D0E34761E7}" srcOrd="0" destOrd="0" presId="urn:microsoft.com/office/officeart/2005/8/layout/vList2"/>
    <dgm:cxn modelId="{C62AB3C4-9C49-47B1-B328-C70F508884CB}" srcId="{538B102E-AA92-4846-B7B9-1F80C1F47F0B}" destId="{A63E51BE-2994-49D5-976B-D1E2A2678038}" srcOrd="1" destOrd="0" parTransId="{E10BFEB1-5F2C-4559-BA24-834F8F8A3AA1}" sibTransId="{B8442DF7-1336-46CE-9259-BAC077DCF31C}"/>
    <dgm:cxn modelId="{E0411FD7-F4FB-4B13-89C2-264B18407D50}" srcId="{C6BA049D-9723-4C8B-A073-A80A2AF155DF}" destId="{62152330-653A-4515-9BB5-2C7769FDB9B3}" srcOrd="0" destOrd="0" parTransId="{5B460547-5676-4620-9D85-810D5E8DA593}" sibTransId="{27A6692F-0194-42A1-B052-CEF964EB34EF}"/>
    <dgm:cxn modelId="{71A5669E-D9E3-4D18-8F18-B5F1A9787016}" type="presParOf" srcId="{8504DF8F-EE72-4F7D-AFCB-53036B88A156}" destId="{1A32E1D4-616E-4B21-BFC6-AE1C2B3671AC}" srcOrd="0" destOrd="0" presId="urn:microsoft.com/office/officeart/2005/8/layout/vList2"/>
    <dgm:cxn modelId="{650C5FA0-C1D2-4429-B3F4-E4170C114970}" type="presParOf" srcId="{8504DF8F-EE72-4F7D-AFCB-53036B88A156}" destId="{29EFEAB1-8914-453E-90AA-08345FAB0785}" srcOrd="1" destOrd="0" presId="urn:microsoft.com/office/officeart/2005/8/layout/vList2"/>
    <dgm:cxn modelId="{0A4865DD-75D8-475F-80D2-257995524BAB}" type="presParOf" srcId="{8504DF8F-EE72-4F7D-AFCB-53036B88A156}" destId="{A031786B-7160-4FA4-B341-311CCECDDF3C}" srcOrd="2" destOrd="0" presId="urn:microsoft.com/office/officeart/2005/8/layout/vList2"/>
    <dgm:cxn modelId="{381F5198-85A0-4B0B-A852-F2456E613734}" type="presParOf" srcId="{8504DF8F-EE72-4F7D-AFCB-53036B88A156}" destId="{C685FFDC-28AC-4D7B-86D8-CC145ACF0806}" srcOrd="3" destOrd="0" presId="urn:microsoft.com/office/officeart/2005/8/layout/vList2"/>
    <dgm:cxn modelId="{BA7403D5-E429-485A-AFEB-CEE85EA857CB}" type="presParOf" srcId="{8504DF8F-EE72-4F7D-AFCB-53036B88A156}" destId="{F1953481-1504-4EA9-BDDA-E0D0E34761E7}" srcOrd="4" destOrd="0" presId="urn:microsoft.com/office/officeart/2005/8/layout/vList2"/>
    <dgm:cxn modelId="{9D0B9F15-1D44-4F45-842C-56D6E9E89DE8}" type="presParOf" srcId="{8504DF8F-EE72-4F7D-AFCB-53036B88A156}" destId="{7FF45A8E-91BE-4A9D-AF44-C61DD83C8FC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A6667E-EE5A-49B6-9B7F-2D20C8EA43EC}" type="doc">
      <dgm:prSet loTypeId="urn:microsoft.com/office/officeart/2005/8/layout/process4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hr-HR"/>
        </a:p>
      </dgm:t>
    </dgm:pt>
    <dgm:pt modelId="{C29E0B49-7092-4972-85D8-9CDD2572A307}">
      <dgm:prSet/>
      <dgm:spPr/>
      <dgm:t>
        <a:bodyPr/>
        <a:lstStyle/>
        <a:p>
          <a:r>
            <a:rPr lang="hr-HR" dirty="0"/>
            <a:t>Već mlađa djeca (3 i više godina) su sposobna donositi prve odluke (ako im to dopustite): </a:t>
          </a:r>
        </a:p>
        <a:p>
          <a:r>
            <a:rPr lang="hr-HR" i="1" dirty="0"/>
            <a:t>“Želiš li obući plave ili zelene </a:t>
          </a:r>
          <a:r>
            <a:rPr lang="hr-HR" i="1" dirty="0" err="1"/>
            <a:t>čarape?”,”Koji</a:t>
          </a:r>
          <a:r>
            <a:rPr lang="hr-HR" i="1" dirty="0"/>
            <a:t> sok želiš?”</a:t>
          </a:r>
          <a:endParaRPr lang="hr-HR" dirty="0"/>
        </a:p>
      </dgm:t>
    </dgm:pt>
    <dgm:pt modelId="{8830E4B0-38FB-4193-9B29-A1A0B4886E7C}" type="parTrans" cxnId="{482E6161-9CC6-4DDC-955F-77BB92DBA5F6}">
      <dgm:prSet/>
      <dgm:spPr/>
      <dgm:t>
        <a:bodyPr/>
        <a:lstStyle/>
        <a:p>
          <a:endParaRPr lang="hr-HR"/>
        </a:p>
      </dgm:t>
    </dgm:pt>
    <dgm:pt modelId="{CA5CA6BB-ED8B-4792-8BBF-1625E71CB20E}" type="sibTrans" cxnId="{482E6161-9CC6-4DDC-955F-77BB92DBA5F6}">
      <dgm:prSet/>
      <dgm:spPr/>
      <dgm:t>
        <a:bodyPr/>
        <a:lstStyle/>
        <a:p>
          <a:endParaRPr lang="hr-HR"/>
        </a:p>
      </dgm:t>
    </dgm:pt>
    <dgm:pt modelId="{675958AE-B739-484A-862E-2F3BD0CEF7C8}">
      <dgm:prSet/>
      <dgm:spPr/>
      <dgm:t>
        <a:bodyPr/>
        <a:lstStyle/>
        <a:p>
          <a:r>
            <a:rPr lang="hr-HR"/>
            <a:t>Starija djeca spremna su donositi i važnije odluke, pogotovo ako ih na to pripremite. </a:t>
          </a:r>
        </a:p>
      </dgm:t>
    </dgm:pt>
    <dgm:pt modelId="{BA35F3E6-AE55-4C0D-84C5-694833359C88}" type="parTrans" cxnId="{4BCF9574-A038-42EB-A777-DC30E5BEEE9F}">
      <dgm:prSet/>
      <dgm:spPr/>
      <dgm:t>
        <a:bodyPr/>
        <a:lstStyle/>
        <a:p>
          <a:endParaRPr lang="hr-HR"/>
        </a:p>
      </dgm:t>
    </dgm:pt>
    <dgm:pt modelId="{DA0B076B-7B35-4042-9433-EC0DF8EFB3A2}" type="sibTrans" cxnId="{4BCF9574-A038-42EB-A777-DC30E5BEEE9F}">
      <dgm:prSet/>
      <dgm:spPr/>
      <dgm:t>
        <a:bodyPr/>
        <a:lstStyle/>
        <a:p>
          <a:endParaRPr lang="hr-HR"/>
        </a:p>
      </dgm:t>
    </dgm:pt>
    <dgm:pt modelId="{6C746A91-8664-4EEA-B0BF-F9CE7426B0FE}">
      <dgm:prSet/>
      <dgm:spPr/>
      <dgm:t>
        <a:bodyPr/>
        <a:lstStyle/>
        <a:p>
          <a:r>
            <a:rPr lang="hr-HR"/>
            <a:t>Samostalno donošenje odluka i rješavanje problema prilika je za dijete da preuzme odgovornost za svoje ponašanje. Naučit će da svi ponekad griješimo u svojim odlukama i da se greške mogu ispraviti.</a:t>
          </a:r>
        </a:p>
      </dgm:t>
    </dgm:pt>
    <dgm:pt modelId="{B27357DC-3B68-411F-97FD-93CE16B08FEE}" type="parTrans" cxnId="{BB103C0D-BD43-47CB-8591-6BA092A62EF1}">
      <dgm:prSet/>
      <dgm:spPr/>
      <dgm:t>
        <a:bodyPr/>
        <a:lstStyle/>
        <a:p>
          <a:endParaRPr lang="hr-HR"/>
        </a:p>
      </dgm:t>
    </dgm:pt>
    <dgm:pt modelId="{41ECFE4C-7C31-49CC-8EA1-042F3E5DE15A}" type="sibTrans" cxnId="{BB103C0D-BD43-47CB-8591-6BA092A62EF1}">
      <dgm:prSet/>
      <dgm:spPr/>
      <dgm:t>
        <a:bodyPr/>
        <a:lstStyle/>
        <a:p>
          <a:endParaRPr lang="hr-HR"/>
        </a:p>
      </dgm:t>
    </dgm:pt>
    <dgm:pt modelId="{5C5B4F38-204F-4B3A-B216-94F06F090205}" type="pres">
      <dgm:prSet presAssocID="{37A6667E-EE5A-49B6-9B7F-2D20C8EA43EC}" presName="Name0" presStyleCnt="0">
        <dgm:presLayoutVars>
          <dgm:dir/>
          <dgm:animLvl val="lvl"/>
          <dgm:resizeHandles val="exact"/>
        </dgm:presLayoutVars>
      </dgm:prSet>
      <dgm:spPr/>
    </dgm:pt>
    <dgm:pt modelId="{F320DE50-CCC1-455D-981B-0EBAD11BC7BA}" type="pres">
      <dgm:prSet presAssocID="{6C746A91-8664-4EEA-B0BF-F9CE7426B0FE}" presName="boxAndChildren" presStyleCnt="0"/>
      <dgm:spPr/>
    </dgm:pt>
    <dgm:pt modelId="{7812520A-3092-4450-9338-9247BA4C1A9B}" type="pres">
      <dgm:prSet presAssocID="{6C746A91-8664-4EEA-B0BF-F9CE7426B0FE}" presName="parentTextBox" presStyleLbl="node1" presStyleIdx="0" presStyleCnt="3"/>
      <dgm:spPr/>
    </dgm:pt>
    <dgm:pt modelId="{2CA971E9-6C13-449F-ACF1-C7995BDA7E70}" type="pres">
      <dgm:prSet presAssocID="{DA0B076B-7B35-4042-9433-EC0DF8EFB3A2}" presName="sp" presStyleCnt="0"/>
      <dgm:spPr/>
    </dgm:pt>
    <dgm:pt modelId="{2CD07542-53EF-40BD-9D2E-32166C136627}" type="pres">
      <dgm:prSet presAssocID="{675958AE-B739-484A-862E-2F3BD0CEF7C8}" presName="arrowAndChildren" presStyleCnt="0"/>
      <dgm:spPr/>
    </dgm:pt>
    <dgm:pt modelId="{1AB0D6C5-2D71-4709-A5CA-915F22BAAA8B}" type="pres">
      <dgm:prSet presAssocID="{675958AE-B739-484A-862E-2F3BD0CEF7C8}" presName="parentTextArrow" presStyleLbl="node1" presStyleIdx="1" presStyleCnt="3"/>
      <dgm:spPr/>
    </dgm:pt>
    <dgm:pt modelId="{BB6B4534-4289-4A4F-838F-71BF16D3F0E3}" type="pres">
      <dgm:prSet presAssocID="{CA5CA6BB-ED8B-4792-8BBF-1625E71CB20E}" presName="sp" presStyleCnt="0"/>
      <dgm:spPr/>
    </dgm:pt>
    <dgm:pt modelId="{E2EB8D9D-FE67-41EB-BE75-55185C62003B}" type="pres">
      <dgm:prSet presAssocID="{C29E0B49-7092-4972-85D8-9CDD2572A307}" presName="arrowAndChildren" presStyleCnt="0"/>
      <dgm:spPr/>
    </dgm:pt>
    <dgm:pt modelId="{64136EEC-D052-417D-9288-AC5D224494F9}" type="pres">
      <dgm:prSet presAssocID="{C29E0B49-7092-4972-85D8-9CDD2572A307}" presName="parentTextArrow" presStyleLbl="node1" presStyleIdx="2" presStyleCnt="3"/>
      <dgm:spPr/>
    </dgm:pt>
  </dgm:ptLst>
  <dgm:cxnLst>
    <dgm:cxn modelId="{BB103C0D-BD43-47CB-8591-6BA092A62EF1}" srcId="{37A6667E-EE5A-49B6-9B7F-2D20C8EA43EC}" destId="{6C746A91-8664-4EEA-B0BF-F9CE7426B0FE}" srcOrd="2" destOrd="0" parTransId="{B27357DC-3B68-411F-97FD-93CE16B08FEE}" sibTransId="{41ECFE4C-7C31-49CC-8EA1-042F3E5DE15A}"/>
    <dgm:cxn modelId="{05212935-CA73-4B45-B3F1-4AEF27DD4304}" type="presOf" srcId="{6C746A91-8664-4EEA-B0BF-F9CE7426B0FE}" destId="{7812520A-3092-4450-9338-9247BA4C1A9B}" srcOrd="0" destOrd="0" presId="urn:microsoft.com/office/officeart/2005/8/layout/process4"/>
    <dgm:cxn modelId="{482E6161-9CC6-4DDC-955F-77BB92DBA5F6}" srcId="{37A6667E-EE5A-49B6-9B7F-2D20C8EA43EC}" destId="{C29E0B49-7092-4972-85D8-9CDD2572A307}" srcOrd="0" destOrd="0" parTransId="{8830E4B0-38FB-4193-9B29-A1A0B4886E7C}" sibTransId="{CA5CA6BB-ED8B-4792-8BBF-1625E71CB20E}"/>
    <dgm:cxn modelId="{4BCF9574-A038-42EB-A777-DC30E5BEEE9F}" srcId="{37A6667E-EE5A-49B6-9B7F-2D20C8EA43EC}" destId="{675958AE-B739-484A-862E-2F3BD0CEF7C8}" srcOrd="1" destOrd="0" parTransId="{BA35F3E6-AE55-4C0D-84C5-694833359C88}" sibTransId="{DA0B076B-7B35-4042-9433-EC0DF8EFB3A2}"/>
    <dgm:cxn modelId="{6B70E075-E33F-4427-BD4A-F173E54FCF7F}" type="presOf" srcId="{C29E0B49-7092-4972-85D8-9CDD2572A307}" destId="{64136EEC-D052-417D-9288-AC5D224494F9}" srcOrd="0" destOrd="0" presId="urn:microsoft.com/office/officeart/2005/8/layout/process4"/>
    <dgm:cxn modelId="{BF6B9B9B-C7F7-4ED0-81C6-D5C0C5085629}" type="presOf" srcId="{675958AE-B739-484A-862E-2F3BD0CEF7C8}" destId="{1AB0D6C5-2D71-4709-A5CA-915F22BAAA8B}" srcOrd="0" destOrd="0" presId="urn:microsoft.com/office/officeart/2005/8/layout/process4"/>
    <dgm:cxn modelId="{E9C942E2-68E0-4E0F-98BC-9B4E84A1E709}" type="presOf" srcId="{37A6667E-EE5A-49B6-9B7F-2D20C8EA43EC}" destId="{5C5B4F38-204F-4B3A-B216-94F06F090205}" srcOrd="0" destOrd="0" presId="urn:microsoft.com/office/officeart/2005/8/layout/process4"/>
    <dgm:cxn modelId="{85AE1606-B15E-4903-BB92-AFB92F13C7F9}" type="presParOf" srcId="{5C5B4F38-204F-4B3A-B216-94F06F090205}" destId="{F320DE50-CCC1-455D-981B-0EBAD11BC7BA}" srcOrd="0" destOrd="0" presId="urn:microsoft.com/office/officeart/2005/8/layout/process4"/>
    <dgm:cxn modelId="{4DFF1CD2-D2CD-4A0F-8D2B-F6DB24F1DA0C}" type="presParOf" srcId="{F320DE50-CCC1-455D-981B-0EBAD11BC7BA}" destId="{7812520A-3092-4450-9338-9247BA4C1A9B}" srcOrd="0" destOrd="0" presId="urn:microsoft.com/office/officeart/2005/8/layout/process4"/>
    <dgm:cxn modelId="{2942AA13-A7BB-403D-A21B-BA58C7796F8A}" type="presParOf" srcId="{5C5B4F38-204F-4B3A-B216-94F06F090205}" destId="{2CA971E9-6C13-449F-ACF1-C7995BDA7E70}" srcOrd="1" destOrd="0" presId="urn:microsoft.com/office/officeart/2005/8/layout/process4"/>
    <dgm:cxn modelId="{F491E9D8-B2F6-43E5-B51F-64DD83090AB0}" type="presParOf" srcId="{5C5B4F38-204F-4B3A-B216-94F06F090205}" destId="{2CD07542-53EF-40BD-9D2E-32166C136627}" srcOrd="2" destOrd="0" presId="urn:microsoft.com/office/officeart/2005/8/layout/process4"/>
    <dgm:cxn modelId="{9B21D3A4-C462-4D5A-BE51-197894BCD50B}" type="presParOf" srcId="{2CD07542-53EF-40BD-9D2E-32166C136627}" destId="{1AB0D6C5-2D71-4709-A5CA-915F22BAAA8B}" srcOrd="0" destOrd="0" presId="urn:microsoft.com/office/officeart/2005/8/layout/process4"/>
    <dgm:cxn modelId="{90AFCD22-301F-4CE9-AB2B-C517368D9142}" type="presParOf" srcId="{5C5B4F38-204F-4B3A-B216-94F06F090205}" destId="{BB6B4534-4289-4A4F-838F-71BF16D3F0E3}" srcOrd="3" destOrd="0" presId="urn:microsoft.com/office/officeart/2005/8/layout/process4"/>
    <dgm:cxn modelId="{413540E9-E1AB-4ECF-BC5B-FAB2AF9D112E}" type="presParOf" srcId="{5C5B4F38-204F-4B3A-B216-94F06F090205}" destId="{E2EB8D9D-FE67-41EB-BE75-55185C62003B}" srcOrd="4" destOrd="0" presId="urn:microsoft.com/office/officeart/2005/8/layout/process4"/>
    <dgm:cxn modelId="{10A5A7E6-0F8D-403C-95F6-12C517B0C3F8}" type="presParOf" srcId="{E2EB8D9D-FE67-41EB-BE75-55185C62003B}" destId="{64136EEC-D052-417D-9288-AC5D22449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EF204-EBC6-4701-B3B1-CAAE47F35A85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hr-HR"/>
        </a:p>
      </dgm:t>
    </dgm:pt>
    <dgm:pt modelId="{A0D1D596-5616-4027-8148-390A9EE62564}">
      <dgm:prSet/>
      <dgm:spPr/>
      <dgm:t>
        <a:bodyPr/>
        <a:lstStyle/>
        <a:p>
          <a:r>
            <a:rPr lang="hr-HR" dirty="0"/>
            <a:t>Način na koji dijete vidi samo sebe utječe na njegove </a:t>
          </a:r>
          <a:r>
            <a:rPr lang="hr-HR" dirty="0">
              <a:solidFill>
                <a:srgbClr val="FF0000"/>
              </a:solidFill>
            </a:rPr>
            <a:t>osjećaje, rad i postignuće</a:t>
          </a:r>
        </a:p>
      </dgm:t>
    </dgm:pt>
    <dgm:pt modelId="{F7C8F961-DB18-4061-94DA-81FA5B80D228}" type="parTrans" cxnId="{6459E436-0FE9-4815-A091-8ACB574B9041}">
      <dgm:prSet/>
      <dgm:spPr/>
      <dgm:t>
        <a:bodyPr/>
        <a:lstStyle/>
        <a:p>
          <a:endParaRPr lang="hr-HR"/>
        </a:p>
      </dgm:t>
    </dgm:pt>
    <dgm:pt modelId="{0E88EC89-B4BA-4FB2-B183-63F3536EACD9}" type="sibTrans" cxnId="{6459E436-0FE9-4815-A091-8ACB574B9041}">
      <dgm:prSet/>
      <dgm:spPr/>
      <dgm:t>
        <a:bodyPr/>
        <a:lstStyle/>
        <a:p>
          <a:endParaRPr lang="hr-HR"/>
        </a:p>
      </dgm:t>
    </dgm:pt>
    <dgm:pt modelId="{BA4DA5BB-B55D-42F4-93C8-72A56AB8A9C8}">
      <dgm:prSet/>
      <dgm:spPr/>
      <dgm:t>
        <a:bodyPr/>
        <a:lstStyle/>
        <a:p>
          <a:r>
            <a:rPr lang="hr-HR" dirty="0"/>
            <a:t>Što dijete ima veće samopoštovanje, bit će samouvjerenije u svoje sposobnosti, lakše će nalaziti prijatelje, lakše donositi odluke</a:t>
          </a:r>
        </a:p>
      </dgm:t>
    </dgm:pt>
    <dgm:pt modelId="{BAFD14DE-8617-4839-9224-C31B5857774D}" type="parTrans" cxnId="{B2749C97-A727-4612-8D02-672751ADCD13}">
      <dgm:prSet/>
      <dgm:spPr/>
      <dgm:t>
        <a:bodyPr/>
        <a:lstStyle/>
        <a:p>
          <a:endParaRPr lang="hr-HR"/>
        </a:p>
      </dgm:t>
    </dgm:pt>
    <dgm:pt modelId="{8D1B489F-630B-4EED-906A-88B97E21F9C3}" type="sibTrans" cxnId="{B2749C97-A727-4612-8D02-672751ADCD13}">
      <dgm:prSet/>
      <dgm:spPr/>
      <dgm:t>
        <a:bodyPr/>
        <a:lstStyle/>
        <a:p>
          <a:endParaRPr lang="hr-HR"/>
        </a:p>
      </dgm:t>
    </dgm:pt>
    <dgm:pt modelId="{39F49810-6997-4B1E-83CC-8B9D5870FF25}">
      <dgm:prSet/>
      <dgm:spPr/>
      <dgm:t>
        <a:bodyPr/>
        <a:lstStyle/>
        <a:p>
          <a:r>
            <a:rPr lang="hr-HR" dirty="0"/>
            <a:t>Samopoštovanje utječe na </a:t>
          </a:r>
          <a:r>
            <a:rPr lang="hr-HR" dirty="0">
              <a:solidFill>
                <a:srgbClr val="FF0000"/>
              </a:solidFill>
            </a:rPr>
            <a:t>školski uspjeh </a:t>
          </a:r>
        </a:p>
      </dgm:t>
    </dgm:pt>
    <dgm:pt modelId="{DA6C5DCB-B13D-4C32-9469-4C38604ADBAF}" type="parTrans" cxnId="{9E287030-3E1F-48DA-97F9-8537F90987BE}">
      <dgm:prSet/>
      <dgm:spPr/>
      <dgm:t>
        <a:bodyPr/>
        <a:lstStyle/>
        <a:p>
          <a:endParaRPr lang="hr-HR"/>
        </a:p>
      </dgm:t>
    </dgm:pt>
    <dgm:pt modelId="{BFB2602C-0A08-4F0D-8E2E-4228F8D6CC03}" type="sibTrans" cxnId="{9E287030-3E1F-48DA-97F9-8537F90987BE}">
      <dgm:prSet/>
      <dgm:spPr/>
      <dgm:t>
        <a:bodyPr/>
        <a:lstStyle/>
        <a:p>
          <a:endParaRPr lang="hr-HR"/>
        </a:p>
      </dgm:t>
    </dgm:pt>
    <dgm:pt modelId="{3F9D2654-B3D8-4828-A130-3E3B145C33AF}">
      <dgm:prSet/>
      <dgm:spPr/>
      <dgm:t>
        <a:bodyPr/>
        <a:lstStyle/>
        <a:p>
          <a:r>
            <a:rPr lang="hr-HR" dirty="0"/>
            <a:t>Djeca koja imaju pozitivno mišljenje o sebi, češće imaju bolji uspjeh u školi - dobar školski uspjeh opet povećava njihovo samopoštovanje</a:t>
          </a:r>
        </a:p>
      </dgm:t>
    </dgm:pt>
    <dgm:pt modelId="{AB08642E-F3BE-4D09-8572-3EB81F658502}" type="parTrans" cxnId="{E9054AC8-826D-4334-B64D-8B9A652CF279}">
      <dgm:prSet/>
      <dgm:spPr/>
      <dgm:t>
        <a:bodyPr/>
        <a:lstStyle/>
        <a:p>
          <a:endParaRPr lang="hr-HR"/>
        </a:p>
      </dgm:t>
    </dgm:pt>
    <dgm:pt modelId="{A3E53438-763F-442D-925B-EB5E98EF672D}" type="sibTrans" cxnId="{E9054AC8-826D-4334-B64D-8B9A652CF279}">
      <dgm:prSet/>
      <dgm:spPr/>
      <dgm:t>
        <a:bodyPr/>
        <a:lstStyle/>
        <a:p>
          <a:endParaRPr lang="hr-HR"/>
        </a:p>
      </dgm:t>
    </dgm:pt>
    <dgm:pt modelId="{55160ED4-4356-49CC-A697-6E30433DCA4C}">
      <dgm:prSet/>
      <dgm:spPr/>
      <dgm:t>
        <a:bodyPr/>
        <a:lstStyle/>
        <a:p>
          <a:r>
            <a:rPr lang="hr-HR" dirty="0"/>
            <a:t>Samopoštovanje je povezano s </a:t>
          </a:r>
          <a:r>
            <a:rPr lang="hr-HR" dirty="0">
              <a:solidFill>
                <a:srgbClr val="FF0000"/>
              </a:solidFill>
            </a:rPr>
            <a:t>drugim problemima</a:t>
          </a:r>
        </a:p>
      </dgm:t>
    </dgm:pt>
    <dgm:pt modelId="{B8D3EB5E-EB28-4892-946E-327CE2858A1C}" type="parTrans" cxnId="{A4EE6391-3DBB-473A-84A0-3AD29099FD49}">
      <dgm:prSet/>
      <dgm:spPr/>
      <dgm:t>
        <a:bodyPr/>
        <a:lstStyle/>
        <a:p>
          <a:endParaRPr lang="hr-HR"/>
        </a:p>
      </dgm:t>
    </dgm:pt>
    <dgm:pt modelId="{A3B69F78-EB00-48A3-A5A0-9A2E85A1D919}" type="sibTrans" cxnId="{A4EE6391-3DBB-473A-84A0-3AD29099FD49}">
      <dgm:prSet/>
      <dgm:spPr/>
      <dgm:t>
        <a:bodyPr/>
        <a:lstStyle/>
        <a:p>
          <a:endParaRPr lang="hr-HR"/>
        </a:p>
      </dgm:t>
    </dgm:pt>
    <dgm:pt modelId="{5616B599-DDAE-48A3-A67D-7498F0B71985}">
      <dgm:prSet/>
      <dgm:spPr/>
      <dgm:t>
        <a:bodyPr/>
        <a:lstStyle/>
        <a:p>
          <a:r>
            <a:rPr lang="hr-HR" dirty="0"/>
            <a:t>Nisko samopoštovanje može pridonijeti emocionalnim problemima, a može doći i do depresije, maloljetničke delikvencije, anoreksije…</a:t>
          </a:r>
        </a:p>
      </dgm:t>
    </dgm:pt>
    <dgm:pt modelId="{19868FC9-A93D-4085-8548-6D956A24C141}" type="parTrans" cxnId="{CA07C951-264D-415F-AB08-3075487AC5B6}">
      <dgm:prSet/>
      <dgm:spPr/>
      <dgm:t>
        <a:bodyPr/>
        <a:lstStyle/>
        <a:p>
          <a:endParaRPr lang="hr-HR"/>
        </a:p>
      </dgm:t>
    </dgm:pt>
    <dgm:pt modelId="{FEB14419-0596-44A2-978E-DD7A14089118}" type="sibTrans" cxnId="{CA07C951-264D-415F-AB08-3075487AC5B6}">
      <dgm:prSet/>
      <dgm:spPr/>
      <dgm:t>
        <a:bodyPr/>
        <a:lstStyle/>
        <a:p>
          <a:endParaRPr lang="hr-HR"/>
        </a:p>
      </dgm:t>
    </dgm:pt>
    <dgm:pt modelId="{ED1F6E63-9D11-427B-BDC5-AAC1EDD77C0E}">
      <dgm:prSet/>
      <dgm:spPr/>
      <dgm:t>
        <a:bodyPr/>
        <a:lstStyle/>
        <a:p>
          <a:r>
            <a:rPr lang="hr-HR" dirty="0"/>
            <a:t>Djeca visokog samopoštovanja znaju se oduprijeti negativnom utjecaju vršnjaka: lakše će odbiti ponuđen alkohol ili drogu - lakše izlaze na kraj sa svim životnim izazovima</a:t>
          </a:r>
        </a:p>
      </dgm:t>
    </dgm:pt>
    <dgm:pt modelId="{43E7064D-C32A-4292-98F6-EE80A1D58711}" type="sibTrans" cxnId="{8C05DCB9-F50F-4283-A0AE-245A19CE17E4}">
      <dgm:prSet/>
      <dgm:spPr/>
      <dgm:t>
        <a:bodyPr/>
        <a:lstStyle/>
        <a:p>
          <a:endParaRPr lang="hr-HR"/>
        </a:p>
      </dgm:t>
    </dgm:pt>
    <dgm:pt modelId="{3107B36F-C0C0-465B-A126-150165182B66}" type="parTrans" cxnId="{8C05DCB9-F50F-4283-A0AE-245A19CE17E4}">
      <dgm:prSet/>
      <dgm:spPr/>
      <dgm:t>
        <a:bodyPr/>
        <a:lstStyle/>
        <a:p>
          <a:endParaRPr lang="hr-HR"/>
        </a:p>
      </dgm:t>
    </dgm:pt>
    <dgm:pt modelId="{3D334A36-4280-4ACB-ADE6-BB064B0B7FC2}" type="pres">
      <dgm:prSet presAssocID="{5DCEF204-EBC6-4701-B3B1-CAAE47F35A85}" presName="linear" presStyleCnt="0">
        <dgm:presLayoutVars>
          <dgm:animLvl val="lvl"/>
          <dgm:resizeHandles val="exact"/>
        </dgm:presLayoutVars>
      </dgm:prSet>
      <dgm:spPr/>
    </dgm:pt>
    <dgm:pt modelId="{AAA5F1E6-8E10-457C-8BD5-E5A724C8B6EA}" type="pres">
      <dgm:prSet presAssocID="{A0D1D596-5616-4027-8148-390A9EE625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7032A8-B921-4689-91A3-82B2A6DE9703}" type="pres">
      <dgm:prSet presAssocID="{A0D1D596-5616-4027-8148-390A9EE62564}" presName="childText" presStyleLbl="revTx" presStyleIdx="0" presStyleCnt="3">
        <dgm:presLayoutVars>
          <dgm:bulletEnabled val="1"/>
        </dgm:presLayoutVars>
      </dgm:prSet>
      <dgm:spPr/>
    </dgm:pt>
    <dgm:pt modelId="{29E89F0E-1858-4090-B21D-6BAF13A2F1F4}" type="pres">
      <dgm:prSet presAssocID="{39F49810-6997-4B1E-83CC-8B9D5870FF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5AA91B-1107-4616-8E12-E77B11E698D9}" type="pres">
      <dgm:prSet presAssocID="{39F49810-6997-4B1E-83CC-8B9D5870FF25}" presName="childText" presStyleLbl="revTx" presStyleIdx="1" presStyleCnt="3">
        <dgm:presLayoutVars>
          <dgm:bulletEnabled val="1"/>
        </dgm:presLayoutVars>
      </dgm:prSet>
      <dgm:spPr/>
    </dgm:pt>
    <dgm:pt modelId="{9FA21BD8-1937-4BBE-B234-B78409979EE7}" type="pres">
      <dgm:prSet presAssocID="{55160ED4-4356-49CC-A697-6E30433DCA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48F2A1-A8D6-4AB3-BCD6-685D9EC010C6}" type="pres">
      <dgm:prSet presAssocID="{55160ED4-4356-49CC-A697-6E30433DCA4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E287030-3E1F-48DA-97F9-8537F90987BE}" srcId="{5DCEF204-EBC6-4701-B3B1-CAAE47F35A85}" destId="{39F49810-6997-4B1E-83CC-8B9D5870FF25}" srcOrd="1" destOrd="0" parTransId="{DA6C5DCB-B13D-4C32-9469-4C38604ADBAF}" sibTransId="{BFB2602C-0A08-4F0D-8E2E-4228F8D6CC03}"/>
    <dgm:cxn modelId="{F792B834-8802-4C18-9499-1DC259111AA6}" type="presOf" srcId="{A0D1D596-5616-4027-8148-390A9EE62564}" destId="{AAA5F1E6-8E10-457C-8BD5-E5A724C8B6EA}" srcOrd="0" destOrd="0" presId="urn:microsoft.com/office/officeart/2005/8/layout/vList2"/>
    <dgm:cxn modelId="{6459E436-0FE9-4815-A091-8ACB574B9041}" srcId="{5DCEF204-EBC6-4701-B3B1-CAAE47F35A85}" destId="{A0D1D596-5616-4027-8148-390A9EE62564}" srcOrd="0" destOrd="0" parTransId="{F7C8F961-DB18-4061-94DA-81FA5B80D228}" sibTransId="{0E88EC89-B4BA-4FB2-B183-63F3536EACD9}"/>
    <dgm:cxn modelId="{D3E84A42-6004-45EA-97F6-6869A566AF14}" type="presOf" srcId="{ED1F6E63-9D11-427B-BDC5-AAC1EDD77C0E}" destId="{E048F2A1-A8D6-4AB3-BCD6-685D9EC010C6}" srcOrd="0" destOrd="1" presId="urn:microsoft.com/office/officeart/2005/8/layout/vList2"/>
    <dgm:cxn modelId="{CA07C951-264D-415F-AB08-3075487AC5B6}" srcId="{55160ED4-4356-49CC-A697-6E30433DCA4C}" destId="{5616B599-DDAE-48A3-A67D-7498F0B71985}" srcOrd="0" destOrd="0" parTransId="{19868FC9-A93D-4085-8548-6D956A24C141}" sibTransId="{FEB14419-0596-44A2-978E-DD7A14089118}"/>
    <dgm:cxn modelId="{C62DA58D-3FF4-4C2E-AD0A-CC22C743DD0F}" type="presOf" srcId="{39F49810-6997-4B1E-83CC-8B9D5870FF25}" destId="{29E89F0E-1858-4090-B21D-6BAF13A2F1F4}" srcOrd="0" destOrd="0" presId="urn:microsoft.com/office/officeart/2005/8/layout/vList2"/>
    <dgm:cxn modelId="{A4EE6391-3DBB-473A-84A0-3AD29099FD49}" srcId="{5DCEF204-EBC6-4701-B3B1-CAAE47F35A85}" destId="{55160ED4-4356-49CC-A697-6E30433DCA4C}" srcOrd="2" destOrd="0" parTransId="{B8D3EB5E-EB28-4892-946E-327CE2858A1C}" sibTransId="{A3B69F78-EB00-48A3-A5A0-9A2E85A1D919}"/>
    <dgm:cxn modelId="{B2749C97-A727-4612-8D02-672751ADCD13}" srcId="{A0D1D596-5616-4027-8148-390A9EE62564}" destId="{BA4DA5BB-B55D-42F4-93C8-72A56AB8A9C8}" srcOrd="0" destOrd="0" parTransId="{BAFD14DE-8617-4839-9224-C31B5857774D}" sibTransId="{8D1B489F-630B-4EED-906A-88B97E21F9C3}"/>
    <dgm:cxn modelId="{3D246BB0-E55B-4E79-B6FD-AA2D2C558253}" type="presOf" srcId="{5DCEF204-EBC6-4701-B3B1-CAAE47F35A85}" destId="{3D334A36-4280-4ACB-ADE6-BB064B0B7FC2}" srcOrd="0" destOrd="0" presId="urn:microsoft.com/office/officeart/2005/8/layout/vList2"/>
    <dgm:cxn modelId="{8C05DCB9-F50F-4283-A0AE-245A19CE17E4}" srcId="{55160ED4-4356-49CC-A697-6E30433DCA4C}" destId="{ED1F6E63-9D11-427B-BDC5-AAC1EDD77C0E}" srcOrd="1" destOrd="0" parTransId="{3107B36F-C0C0-465B-A126-150165182B66}" sibTransId="{43E7064D-C32A-4292-98F6-EE80A1D58711}"/>
    <dgm:cxn modelId="{E9054AC8-826D-4334-B64D-8B9A652CF279}" srcId="{39F49810-6997-4B1E-83CC-8B9D5870FF25}" destId="{3F9D2654-B3D8-4828-A130-3E3B145C33AF}" srcOrd="0" destOrd="0" parTransId="{AB08642E-F3BE-4D09-8572-3EB81F658502}" sibTransId="{A3E53438-763F-442D-925B-EB5E98EF672D}"/>
    <dgm:cxn modelId="{FF675EC9-AC53-46A9-A59C-525414322EE5}" type="presOf" srcId="{5616B599-DDAE-48A3-A67D-7498F0B71985}" destId="{E048F2A1-A8D6-4AB3-BCD6-685D9EC010C6}" srcOrd="0" destOrd="0" presId="urn:microsoft.com/office/officeart/2005/8/layout/vList2"/>
    <dgm:cxn modelId="{6C77E9DA-B448-4E39-8812-5F8F4C358311}" type="presOf" srcId="{3F9D2654-B3D8-4828-A130-3E3B145C33AF}" destId="{225AA91B-1107-4616-8E12-E77B11E698D9}" srcOrd="0" destOrd="0" presId="urn:microsoft.com/office/officeart/2005/8/layout/vList2"/>
    <dgm:cxn modelId="{24D4F8EF-0B7E-4BD9-B9F4-14E97209B0E0}" type="presOf" srcId="{55160ED4-4356-49CC-A697-6E30433DCA4C}" destId="{9FA21BD8-1937-4BBE-B234-B78409979EE7}" srcOrd="0" destOrd="0" presId="urn:microsoft.com/office/officeart/2005/8/layout/vList2"/>
    <dgm:cxn modelId="{D3639BF8-6681-4F67-87F4-44A2EF4DF53F}" type="presOf" srcId="{BA4DA5BB-B55D-42F4-93C8-72A56AB8A9C8}" destId="{587032A8-B921-4689-91A3-82B2A6DE9703}" srcOrd="0" destOrd="0" presId="urn:microsoft.com/office/officeart/2005/8/layout/vList2"/>
    <dgm:cxn modelId="{AFC56B40-A4D2-4789-BFCF-8FB89D5A8BB6}" type="presParOf" srcId="{3D334A36-4280-4ACB-ADE6-BB064B0B7FC2}" destId="{AAA5F1E6-8E10-457C-8BD5-E5A724C8B6EA}" srcOrd="0" destOrd="0" presId="urn:microsoft.com/office/officeart/2005/8/layout/vList2"/>
    <dgm:cxn modelId="{CD63A2B0-A411-4C85-8806-A112AEAAEBBF}" type="presParOf" srcId="{3D334A36-4280-4ACB-ADE6-BB064B0B7FC2}" destId="{587032A8-B921-4689-91A3-82B2A6DE9703}" srcOrd="1" destOrd="0" presId="urn:microsoft.com/office/officeart/2005/8/layout/vList2"/>
    <dgm:cxn modelId="{79E3A6A6-CF11-4893-B7E7-857E8EB9396C}" type="presParOf" srcId="{3D334A36-4280-4ACB-ADE6-BB064B0B7FC2}" destId="{29E89F0E-1858-4090-B21D-6BAF13A2F1F4}" srcOrd="2" destOrd="0" presId="urn:microsoft.com/office/officeart/2005/8/layout/vList2"/>
    <dgm:cxn modelId="{BE8A775D-DBD8-4F65-8F23-3F66D871FCD8}" type="presParOf" srcId="{3D334A36-4280-4ACB-ADE6-BB064B0B7FC2}" destId="{225AA91B-1107-4616-8E12-E77B11E698D9}" srcOrd="3" destOrd="0" presId="urn:microsoft.com/office/officeart/2005/8/layout/vList2"/>
    <dgm:cxn modelId="{8F81A043-23DE-4EBF-A42E-DC48CEB790F5}" type="presParOf" srcId="{3D334A36-4280-4ACB-ADE6-BB064B0B7FC2}" destId="{9FA21BD8-1937-4BBE-B234-B78409979EE7}" srcOrd="4" destOrd="0" presId="urn:microsoft.com/office/officeart/2005/8/layout/vList2"/>
    <dgm:cxn modelId="{A205B276-6E60-4499-B15E-AFD8F630E139}" type="presParOf" srcId="{3D334A36-4280-4ACB-ADE6-BB064B0B7FC2}" destId="{E048F2A1-A8D6-4AB3-BCD6-685D9EC010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3446F6-3454-4DB6-A27C-482AC50BE12A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hr-HR"/>
        </a:p>
      </dgm:t>
    </dgm:pt>
    <dgm:pt modelId="{2296CA3B-071D-496C-8D65-0CEF35F6A00D}">
      <dgm:prSet/>
      <dgm:spPr/>
      <dgm:t>
        <a:bodyPr/>
        <a:lstStyle/>
        <a:p>
          <a:r>
            <a:rPr lang="hr-HR"/>
            <a:t>“Mene nitko ne voli. Ne, nemam prijatelja. Nemam hobi. Htjela sam se baviti plesom ili ritmikom, ali nisam. A i u školi mi teško ide. Koliko god da učim, nikad ne dobijem dobru ocjenu. Da, ove godine sam bolja u matematici, ali ne znam ja to ništa.”</a:t>
          </a:r>
        </a:p>
      </dgm:t>
    </dgm:pt>
    <dgm:pt modelId="{00CC305B-833E-4918-85A7-61B1319D11CD}" type="parTrans" cxnId="{49E50897-E87B-43DD-9DF7-037D4A4945BB}">
      <dgm:prSet/>
      <dgm:spPr/>
      <dgm:t>
        <a:bodyPr/>
        <a:lstStyle/>
        <a:p>
          <a:endParaRPr lang="hr-HR"/>
        </a:p>
      </dgm:t>
    </dgm:pt>
    <dgm:pt modelId="{72E60AB2-F25F-4418-A848-80A9BDCD29CC}" type="sibTrans" cxnId="{49E50897-E87B-43DD-9DF7-037D4A4945BB}">
      <dgm:prSet/>
      <dgm:spPr/>
      <dgm:t>
        <a:bodyPr/>
        <a:lstStyle/>
        <a:p>
          <a:endParaRPr lang="hr-HR"/>
        </a:p>
      </dgm:t>
    </dgm:pt>
    <dgm:pt modelId="{37DF7997-5376-4A37-9408-F60C0DF98657}">
      <dgm:prSet/>
      <dgm:spPr/>
      <dgm:t>
        <a:bodyPr/>
        <a:lstStyle/>
        <a:p>
          <a:r>
            <a:rPr lang="hr-HR" dirty="0"/>
            <a:t>“Volim se igrati s drugom djecom. Uglavnom se dobro slažemo. U razredu imam zaista puno prijatelja. Što se tiče učenja, mogu reći da sam dobar učenik. Ipak, dogodi mi se i pokoja loša ocjena. To je uglavnom onda kada se nisam dovoljno trudio. Imam mnogo hobija: igram nogomet s dečkima, izrađujem makete i sviram gitaru.”</a:t>
          </a:r>
        </a:p>
      </dgm:t>
    </dgm:pt>
    <dgm:pt modelId="{08DC535C-6DB9-40F1-B53D-7A80A02B5295}" type="parTrans" cxnId="{415786D4-5A51-4A31-B3C4-C7E46767852C}">
      <dgm:prSet/>
      <dgm:spPr/>
      <dgm:t>
        <a:bodyPr/>
        <a:lstStyle/>
        <a:p>
          <a:endParaRPr lang="hr-HR"/>
        </a:p>
      </dgm:t>
    </dgm:pt>
    <dgm:pt modelId="{3DF264A3-99FB-4EB7-93CA-B5261488C9E6}" type="sibTrans" cxnId="{415786D4-5A51-4A31-B3C4-C7E46767852C}">
      <dgm:prSet/>
      <dgm:spPr/>
      <dgm:t>
        <a:bodyPr/>
        <a:lstStyle/>
        <a:p>
          <a:endParaRPr lang="hr-HR"/>
        </a:p>
      </dgm:t>
    </dgm:pt>
    <dgm:pt modelId="{83A0C237-66B6-4717-BC51-4B6F8824CAC1}" type="pres">
      <dgm:prSet presAssocID="{4B3446F6-3454-4DB6-A27C-482AC50BE12A}" presName="linear" presStyleCnt="0">
        <dgm:presLayoutVars>
          <dgm:animLvl val="lvl"/>
          <dgm:resizeHandles val="exact"/>
        </dgm:presLayoutVars>
      </dgm:prSet>
      <dgm:spPr/>
    </dgm:pt>
    <dgm:pt modelId="{4F58FC76-32A7-4CAA-8572-1DA388C7517C}" type="pres">
      <dgm:prSet presAssocID="{2296CA3B-071D-496C-8D65-0CEF35F6A0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194154-F1D2-4890-A9C9-0FCD3756C802}" type="pres">
      <dgm:prSet presAssocID="{72E60AB2-F25F-4418-A848-80A9BDCD29CC}" presName="spacer" presStyleCnt="0"/>
      <dgm:spPr/>
    </dgm:pt>
    <dgm:pt modelId="{2199B18A-838C-4874-AD49-0CB15FA00ED7}" type="pres">
      <dgm:prSet presAssocID="{37DF7997-5376-4A37-9408-F60C0DF9865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9E50897-E87B-43DD-9DF7-037D4A4945BB}" srcId="{4B3446F6-3454-4DB6-A27C-482AC50BE12A}" destId="{2296CA3B-071D-496C-8D65-0CEF35F6A00D}" srcOrd="0" destOrd="0" parTransId="{00CC305B-833E-4918-85A7-61B1319D11CD}" sibTransId="{72E60AB2-F25F-4418-A848-80A9BDCD29CC}"/>
    <dgm:cxn modelId="{228729A8-4FBC-41E1-A0C9-55D7F0F295BB}" type="presOf" srcId="{37DF7997-5376-4A37-9408-F60C0DF98657}" destId="{2199B18A-838C-4874-AD49-0CB15FA00ED7}" srcOrd="0" destOrd="0" presId="urn:microsoft.com/office/officeart/2005/8/layout/vList2"/>
    <dgm:cxn modelId="{BC7CECAB-CDA1-4875-B5FC-1BB54A6E09BA}" type="presOf" srcId="{2296CA3B-071D-496C-8D65-0CEF35F6A00D}" destId="{4F58FC76-32A7-4CAA-8572-1DA388C7517C}" srcOrd="0" destOrd="0" presId="urn:microsoft.com/office/officeart/2005/8/layout/vList2"/>
    <dgm:cxn modelId="{4057E1BF-516B-4AB1-BE79-8D05565ED1C3}" type="presOf" srcId="{4B3446F6-3454-4DB6-A27C-482AC50BE12A}" destId="{83A0C237-66B6-4717-BC51-4B6F8824CAC1}" srcOrd="0" destOrd="0" presId="urn:microsoft.com/office/officeart/2005/8/layout/vList2"/>
    <dgm:cxn modelId="{415786D4-5A51-4A31-B3C4-C7E46767852C}" srcId="{4B3446F6-3454-4DB6-A27C-482AC50BE12A}" destId="{37DF7997-5376-4A37-9408-F60C0DF98657}" srcOrd="1" destOrd="0" parTransId="{08DC535C-6DB9-40F1-B53D-7A80A02B5295}" sibTransId="{3DF264A3-99FB-4EB7-93CA-B5261488C9E6}"/>
    <dgm:cxn modelId="{4C14CFFB-571D-4CCB-ABF8-0353515FA950}" type="presParOf" srcId="{83A0C237-66B6-4717-BC51-4B6F8824CAC1}" destId="{4F58FC76-32A7-4CAA-8572-1DA388C7517C}" srcOrd="0" destOrd="0" presId="urn:microsoft.com/office/officeart/2005/8/layout/vList2"/>
    <dgm:cxn modelId="{325B0A61-EB12-4B85-BF94-B0D9ED96ADAD}" type="presParOf" srcId="{83A0C237-66B6-4717-BC51-4B6F8824CAC1}" destId="{66194154-F1D2-4890-A9C9-0FCD3756C802}" srcOrd="1" destOrd="0" presId="urn:microsoft.com/office/officeart/2005/8/layout/vList2"/>
    <dgm:cxn modelId="{EA595842-DDCA-4E28-A946-E79B2C151AE5}" type="presParOf" srcId="{83A0C237-66B6-4717-BC51-4B6F8824CAC1}" destId="{2199B18A-838C-4874-AD49-0CB15FA00E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2FE566-59FC-47F3-9AB2-FE3293907FA1}" type="doc">
      <dgm:prSet loTypeId="urn:microsoft.com/office/officeart/2005/8/layout/target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62406BC1-EDC0-4521-A63E-2659B615FD32}">
      <dgm:prSet custT="1"/>
      <dgm:spPr/>
      <dgm:t>
        <a:bodyPr/>
        <a:lstStyle/>
        <a:p>
          <a:r>
            <a:rPr lang="hr-HR" sz="2200" b="1"/>
            <a:t>NE</a:t>
          </a:r>
          <a:endParaRPr lang="hr-HR" sz="2200"/>
        </a:p>
      </dgm:t>
    </dgm:pt>
    <dgm:pt modelId="{E0D3F30A-14D3-4FFB-B11F-6E001E00676B}" type="parTrans" cxnId="{0445519B-E4AA-46A2-AD66-70337A43F8A0}">
      <dgm:prSet/>
      <dgm:spPr/>
      <dgm:t>
        <a:bodyPr/>
        <a:lstStyle/>
        <a:p>
          <a:endParaRPr lang="hr-HR" sz="2200"/>
        </a:p>
      </dgm:t>
    </dgm:pt>
    <dgm:pt modelId="{D49A40AD-CAEC-4F12-B157-F2CE0D1E5F8D}" type="sibTrans" cxnId="{0445519B-E4AA-46A2-AD66-70337A43F8A0}">
      <dgm:prSet/>
      <dgm:spPr/>
      <dgm:t>
        <a:bodyPr/>
        <a:lstStyle/>
        <a:p>
          <a:endParaRPr lang="hr-HR" sz="2200"/>
        </a:p>
      </dgm:t>
    </dgm:pt>
    <dgm:pt modelId="{AE4CEF75-5056-4F19-8DB8-4D650B3FB58C}">
      <dgm:prSet custT="1"/>
      <dgm:spPr/>
      <dgm:t>
        <a:bodyPr/>
        <a:lstStyle/>
        <a:p>
          <a:r>
            <a:rPr lang="hr-HR" sz="2200" b="1" dirty="0"/>
            <a:t>Samopoštovanje je osobina koja nema dva suprotna pola</a:t>
          </a:r>
          <a:endParaRPr lang="hr-HR" sz="2200" dirty="0"/>
        </a:p>
      </dgm:t>
    </dgm:pt>
    <dgm:pt modelId="{4C2D0092-698C-45B2-9709-442D758509C4}" type="parTrans" cxnId="{1BDFE453-1CC4-4F45-883F-0DC510F84C76}">
      <dgm:prSet/>
      <dgm:spPr/>
      <dgm:t>
        <a:bodyPr/>
        <a:lstStyle/>
        <a:p>
          <a:endParaRPr lang="hr-HR" sz="2200"/>
        </a:p>
      </dgm:t>
    </dgm:pt>
    <dgm:pt modelId="{702E619E-AD88-4254-8604-B9E871D02B04}" type="sibTrans" cxnId="{1BDFE453-1CC4-4F45-883F-0DC510F84C76}">
      <dgm:prSet/>
      <dgm:spPr/>
      <dgm:t>
        <a:bodyPr/>
        <a:lstStyle/>
        <a:p>
          <a:endParaRPr lang="hr-HR" sz="2200"/>
        </a:p>
      </dgm:t>
    </dgm:pt>
    <dgm:pt modelId="{4F882B5A-47C6-48E9-99FF-9BC98E53741F}">
      <dgm:prSet custT="1"/>
      <dgm:spPr/>
      <dgm:t>
        <a:bodyPr/>
        <a:lstStyle/>
        <a:p>
          <a:r>
            <a:rPr lang="hr-HR" sz="2200" b="1" dirty="0"/>
            <a:t>Kao što ne možemo biti previše zdravi, nije moguće imati ni previše samopoštovanja</a:t>
          </a:r>
          <a:endParaRPr lang="hr-HR" sz="2200" dirty="0"/>
        </a:p>
      </dgm:t>
    </dgm:pt>
    <dgm:pt modelId="{05880702-EB17-4AAC-80DF-3092BAFE30F2}" type="parTrans" cxnId="{10C9EBF2-CB82-460A-B9B1-89878CACBE62}">
      <dgm:prSet/>
      <dgm:spPr/>
      <dgm:t>
        <a:bodyPr/>
        <a:lstStyle/>
        <a:p>
          <a:endParaRPr lang="hr-HR" sz="2200"/>
        </a:p>
      </dgm:t>
    </dgm:pt>
    <dgm:pt modelId="{4A53F05B-7793-4F27-9D03-FB0130BD814E}" type="sibTrans" cxnId="{10C9EBF2-CB82-460A-B9B1-89878CACBE62}">
      <dgm:prSet/>
      <dgm:spPr/>
      <dgm:t>
        <a:bodyPr/>
        <a:lstStyle/>
        <a:p>
          <a:endParaRPr lang="hr-HR" sz="2200"/>
        </a:p>
      </dgm:t>
    </dgm:pt>
    <dgm:pt modelId="{435EDB5F-55CB-4939-B4FB-F2F117DCC757}">
      <dgm:prSet custT="1"/>
      <dgm:spPr/>
      <dgm:t>
        <a:bodyPr/>
        <a:lstStyle/>
        <a:p>
          <a:r>
            <a:rPr lang="hr-HR" sz="2100" b="1" dirty="0"/>
            <a:t>Problem je ipak kod onih ljudi koji svoje “samopoštovanje” baziraju na lažnim činjenicama (“Ja sam najpametniji, nema pametnije osobe od mene.”)</a:t>
          </a:r>
          <a:endParaRPr lang="hr-HR" sz="2100" dirty="0"/>
        </a:p>
      </dgm:t>
    </dgm:pt>
    <dgm:pt modelId="{A83A22A4-2771-4709-A1C3-27640A25203B}" type="parTrans" cxnId="{681BAB8B-0EC5-4067-92D5-B3EE7F779FBC}">
      <dgm:prSet/>
      <dgm:spPr/>
      <dgm:t>
        <a:bodyPr/>
        <a:lstStyle/>
        <a:p>
          <a:endParaRPr lang="hr-HR" sz="2200"/>
        </a:p>
      </dgm:t>
    </dgm:pt>
    <dgm:pt modelId="{6D0C170A-BF48-4612-B32F-6D77404AFBE3}" type="sibTrans" cxnId="{681BAB8B-0EC5-4067-92D5-B3EE7F779FBC}">
      <dgm:prSet/>
      <dgm:spPr/>
      <dgm:t>
        <a:bodyPr/>
        <a:lstStyle/>
        <a:p>
          <a:endParaRPr lang="hr-HR" sz="2200"/>
        </a:p>
      </dgm:t>
    </dgm:pt>
    <dgm:pt modelId="{DFDEFBAA-36A3-4525-87E3-0BD78B918A83}">
      <dgm:prSet custT="1"/>
      <dgm:spPr/>
      <dgm:t>
        <a:bodyPr/>
        <a:lstStyle/>
        <a:p>
          <a:r>
            <a:rPr lang="hr-HR" sz="2200" b="1" dirty="0"/>
            <a:t>Tu se radi o samoljublju, a ne samopoštovanju!</a:t>
          </a:r>
          <a:endParaRPr lang="hr-HR" sz="2200" dirty="0"/>
        </a:p>
      </dgm:t>
    </dgm:pt>
    <dgm:pt modelId="{D357577A-1473-4329-AAAC-F4C6A4508DB3}" type="parTrans" cxnId="{435161CA-29DF-4653-9FD1-6E5096BE3A56}">
      <dgm:prSet/>
      <dgm:spPr/>
      <dgm:t>
        <a:bodyPr/>
        <a:lstStyle/>
        <a:p>
          <a:endParaRPr lang="hr-HR" sz="2200"/>
        </a:p>
      </dgm:t>
    </dgm:pt>
    <dgm:pt modelId="{19AF412D-471A-40D4-A1E0-D39D9E8150B4}" type="sibTrans" cxnId="{435161CA-29DF-4653-9FD1-6E5096BE3A56}">
      <dgm:prSet/>
      <dgm:spPr/>
      <dgm:t>
        <a:bodyPr/>
        <a:lstStyle/>
        <a:p>
          <a:endParaRPr lang="hr-HR" sz="2200"/>
        </a:p>
      </dgm:t>
    </dgm:pt>
    <dgm:pt modelId="{1D0939C5-C849-4F0E-8F9A-0E7D8BF8FFCF}" type="pres">
      <dgm:prSet presAssocID="{D42FE566-59FC-47F3-9AB2-FE3293907FA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E7280C3-4B99-4BEF-A5B2-27F840D76C19}" type="pres">
      <dgm:prSet presAssocID="{62406BC1-EDC0-4521-A63E-2659B615FD32}" presName="circle1" presStyleLbl="node1" presStyleIdx="0" presStyleCnt="5"/>
      <dgm:spPr/>
    </dgm:pt>
    <dgm:pt modelId="{161C3818-AF91-4B0C-B483-B2241F706ED3}" type="pres">
      <dgm:prSet presAssocID="{62406BC1-EDC0-4521-A63E-2659B615FD32}" presName="space" presStyleCnt="0"/>
      <dgm:spPr/>
    </dgm:pt>
    <dgm:pt modelId="{7821DCA9-A441-479B-921A-D1861BE84F07}" type="pres">
      <dgm:prSet presAssocID="{62406BC1-EDC0-4521-A63E-2659B615FD32}" presName="rect1" presStyleLbl="alignAcc1" presStyleIdx="0" presStyleCnt="5"/>
      <dgm:spPr/>
    </dgm:pt>
    <dgm:pt modelId="{93D3E3D4-66AD-405D-B14A-3444CEB09DC3}" type="pres">
      <dgm:prSet presAssocID="{AE4CEF75-5056-4F19-8DB8-4D650B3FB58C}" presName="vertSpace2" presStyleLbl="node1" presStyleIdx="0" presStyleCnt="5"/>
      <dgm:spPr/>
    </dgm:pt>
    <dgm:pt modelId="{1757DEF5-FC65-43C7-BEC9-C2F059D75FDB}" type="pres">
      <dgm:prSet presAssocID="{AE4CEF75-5056-4F19-8DB8-4D650B3FB58C}" presName="circle2" presStyleLbl="node1" presStyleIdx="1" presStyleCnt="5"/>
      <dgm:spPr/>
    </dgm:pt>
    <dgm:pt modelId="{358C909B-E639-4208-B020-F30BF443E0DF}" type="pres">
      <dgm:prSet presAssocID="{AE4CEF75-5056-4F19-8DB8-4D650B3FB58C}" presName="rect2" presStyleLbl="alignAcc1" presStyleIdx="1" presStyleCnt="5"/>
      <dgm:spPr/>
    </dgm:pt>
    <dgm:pt modelId="{8A666A30-718E-4EAF-8E67-B6181247C9DF}" type="pres">
      <dgm:prSet presAssocID="{4F882B5A-47C6-48E9-99FF-9BC98E53741F}" presName="vertSpace3" presStyleLbl="node1" presStyleIdx="1" presStyleCnt="5"/>
      <dgm:spPr/>
    </dgm:pt>
    <dgm:pt modelId="{E79BEF39-10A0-4FF1-A2A3-92BACDB9BB3E}" type="pres">
      <dgm:prSet presAssocID="{4F882B5A-47C6-48E9-99FF-9BC98E53741F}" presName="circle3" presStyleLbl="node1" presStyleIdx="2" presStyleCnt="5"/>
      <dgm:spPr/>
    </dgm:pt>
    <dgm:pt modelId="{5F81DE88-EBEB-4A63-8FC2-86C213C03B2A}" type="pres">
      <dgm:prSet presAssocID="{4F882B5A-47C6-48E9-99FF-9BC98E53741F}" presName="rect3" presStyleLbl="alignAcc1" presStyleIdx="2" presStyleCnt="5"/>
      <dgm:spPr/>
    </dgm:pt>
    <dgm:pt modelId="{1563B9E5-F5F3-4FA3-8D3A-A8C670E123D4}" type="pres">
      <dgm:prSet presAssocID="{435EDB5F-55CB-4939-B4FB-F2F117DCC757}" presName="vertSpace4" presStyleLbl="node1" presStyleIdx="2" presStyleCnt="5"/>
      <dgm:spPr/>
    </dgm:pt>
    <dgm:pt modelId="{C94CA270-E974-47EC-9F62-C217949E2A64}" type="pres">
      <dgm:prSet presAssocID="{435EDB5F-55CB-4939-B4FB-F2F117DCC757}" presName="circle4" presStyleLbl="node1" presStyleIdx="3" presStyleCnt="5"/>
      <dgm:spPr/>
    </dgm:pt>
    <dgm:pt modelId="{A8703C59-713C-4628-BE47-DA55D79090A5}" type="pres">
      <dgm:prSet presAssocID="{435EDB5F-55CB-4939-B4FB-F2F117DCC757}" presName="rect4" presStyleLbl="alignAcc1" presStyleIdx="3" presStyleCnt="5" custScaleY="98225"/>
      <dgm:spPr/>
    </dgm:pt>
    <dgm:pt modelId="{BED1A103-C22A-4A6A-9E58-1A20303C7D1B}" type="pres">
      <dgm:prSet presAssocID="{DFDEFBAA-36A3-4525-87E3-0BD78B918A83}" presName="vertSpace5" presStyleLbl="node1" presStyleIdx="3" presStyleCnt="5"/>
      <dgm:spPr/>
    </dgm:pt>
    <dgm:pt modelId="{223EF901-0E97-4E4D-8B6E-583F13C3C61A}" type="pres">
      <dgm:prSet presAssocID="{DFDEFBAA-36A3-4525-87E3-0BD78B918A83}" presName="circle5" presStyleLbl="node1" presStyleIdx="4" presStyleCnt="5"/>
      <dgm:spPr/>
    </dgm:pt>
    <dgm:pt modelId="{76074C28-C152-459A-BC54-69F45B17FED2}" type="pres">
      <dgm:prSet presAssocID="{DFDEFBAA-36A3-4525-87E3-0BD78B918A83}" presName="rect5" presStyleLbl="alignAcc1" presStyleIdx="4" presStyleCnt="5"/>
      <dgm:spPr/>
    </dgm:pt>
    <dgm:pt modelId="{B67C87F2-033F-4C69-AFED-B49D7DF0EFC9}" type="pres">
      <dgm:prSet presAssocID="{62406BC1-EDC0-4521-A63E-2659B615FD32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EAC5F363-CF44-438A-A691-F21BCA4C9C03}" type="pres">
      <dgm:prSet presAssocID="{AE4CEF75-5056-4F19-8DB8-4D650B3FB58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33AD10A2-AA71-476D-9789-8A0F36449995}" type="pres">
      <dgm:prSet presAssocID="{4F882B5A-47C6-48E9-99FF-9BC98E53741F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772BE440-9DAA-4507-B12B-48E688EA2B80}" type="pres">
      <dgm:prSet presAssocID="{435EDB5F-55CB-4939-B4FB-F2F117DCC757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5928113D-2613-4C8D-B42B-923BF402D522}" type="pres">
      <dgm:prSet presAssocID="{DFDEFBAA-36A3-4525-87E3-0BD78B918A83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5EEF6101-223B-4FD2-A329-C10FB5FC333A}" type="presOf" srcId="{DFDEFBAA-36A3-4525-87E3-0BD78B918A83}" destId="{76074C28-C152-459A-BC54-69F45B17FED2}" srcOrd="0" destOrd="0" presId="urn:microsoft.com/office/officeart/2005/8/layout/target3"/>
    <dgm:cxn modelId="{4099A520-16FE-4FD2-9192-5A75CE05BC43}" type="presOf" srcId="{AE4CEF75-5056-4F19-8DB8-4D650B3FB58C}" destId="{EAC5F363-CF44-438A-A691-F21BCA4C9C03}" srcOrd="1" destOrd="0" presId="urn:microsoft.com/office/officeart/2005/8/layout/target3"/>
    <dgm:cxn modelId="{DE86F82A-3D73-4911-AAF1-6AEB8AC18280}" type="presOf" srcId="{62406BC1-EDC0-4521-A63E-2659B615FD32}" destId="{7821DCA9-A441-479B-921A-D1861BE84F07}" srcOrd="0" destOrd="0" presId="urn:microsoft.com/office/officeart/2005/8/layout/target3"/>
    <dgm:cxn modelId="{94EB0830-7F6A-4A37-B080-D7812621F2DD}" type="presOf" srcId="{435EDB5F-55CB-4939-B4FB-F2F117DCC757}" destId="{A8703C59-713C-4628-BE47-DA55D79090A5}" srcOrd="0" destOrd="0" presId="urn:microsoft.com/office/officeart/2005/8/layout/target3"/>
    <dgm:cxn modelId="{456A9F3C-E7DD-4A4F-B80F-C16D2DDB6103}" type="presOf" srcId="{4F882B5A-47C6-48E9-99FF-9BC98E53741F}" destId="{5F81DE88-EBEB-4A63-8FC2-86C213C03B2A}" srcOrd="0" destOrd="0" presId="urn:microsoft.com/office/officeart/2005/8/layout/target3"/>
    <dgm:cxn modelId="{643A5544-644A-467E-B596-235469871812}" type="presOf" srcId="{D42FE566-59FC-47F3-9AB2-FE3293907FA1}" destId="{1D0939C5-C849-4F0E-8F9A-0E7D8BF8FFCF}" srcOrd="0" destOrd="0" presId="urn:microsoft.com/office/officeart/2005/8/layout/target3"/>
    <dgm:cxn modelId="{1BDFE453-1CC4-4F45-883F-0DC510F84C76}" srcId="{D42FE566-59FC-47F3-9AB2-FE3293907FA1}" destId="{AE4CEF75-5056-4F19-8DB8-4D650B3FB58C}" srcOrd="1" destOrd="0" parTransId="{4C2D0092-698C-45B2-9709-442D758509C4}" sibTransId="{702E619E-AD88-4254-8604-B9E871D02B04}"/>
    <dgm:cxn modelId="{681BAB8B-0EC5-4067-92D5-B3EE7F779FBC}" srcId="{D42FE566-59FC-47F3-9AB2-FE3293907FA1}" destId="{435EDB5F-55CB-4939-B4FB-F2F117DCC757}" srcOrd="3" destOrd="0" parTransId="{A83A22A4-2771-4709-A1C3-27640A25203B}" sibTransId="{6D0C170A-BF48-4612-B32F-6D77404AFBE3}"/>
    <dgm:cxn modelId="{62A03C91-C752-43D1-9C9C-72C23AF4E0F8}" type="presOf" srcId="{62406BC1-EDC0-4521-A63E-2659B615FD32}" destId="{B67C87F2-033F-4C69-AFED-B49D7DF0EFC9}" srcOrd="1" destOrd="0" presId="urn:microsoft.com/office/officeart/2005/8/layout/target3"/>
    <dgm:cxn modelId="{6B16DB99-ABB8-46C0-9F62-7FC3CEA27352}" type="presOf" srcId="{DFDEFBAA-36A3-4525-87E3-0BD78B918A83}" destId="{5928113D-2613-4C8D-B42B-923BF402D522}" srcOrd="1" destOrd="0" presId="urn:microsoft.com/office/officeart/2005/8/layout/target3"/>
    <dgm:cxn modelId="{0445519B-E4AA-46A2-AD66-70337A43F8A0}" srcId="{D42FE566-59FC-47F3-9AB2-FE3293907FA1}" destId="{62406BC1-EDC0-4521-A63E-2659B615FD32}" srcOrd="0" destOrd="0" parTransId="{E0D3F30A-14D3-4FFB-B11F-6E001E00676B}" sibTransId="{D49A40AD-CAEC-4F12-B157-F2CE0D1E5F8D}"/>
    <dgm:cxn modelId="{435161CA-29DF-4653-9FD1-6E5096BE3A56}" srcId="{D42FE566-59FC-47F3-9AB2-FE3293907FA1}" destId="{DFDEFBAA-36A3-4525-87E3-0BD78B918A83}" srcOrd="4" destOrd="0" parTransId="{D357577A-1473-4329-AAAC-F4C6A4508DB3}" sibTransId="{19AF412D-471A-40D4-A1E0-D39D9E8150B4}"/>
    <dgm:cxn modelId="{15B693CA-4366-4B85-B005-1196272911D9}" type="presOf" srcId="{435EDB5F-55CB-4939-B4FB-F2F117DCC757}" destId="{772BE440-9DAA-4507-B12B-48E688EA2B80}" srcOrd="1" destOrd="0" presId="urn:microsoft.com/office/officeart/2005/8/layout/target3"/>
    <dgm:cxn modelId="{03C4E4E8-ECB7-485E-9343-663353242B9A}" type="presOf" srcId="{4F882B5A-47C6-48E9-99FF-9BC98E53741F}" destId="{33AD10A2-AA71-476D-9789-8A0F36449995}" srcOrd="1" destOrd="0" presId="urn:microsoft.com/office/officeart/2005/8/layout/target3"/>
    <dgm:cxn modelId="{10C9EBF2-CB82-460A-B9B1-89878CACBE62}" srcId="{D42FE566-59FC-47F3-9AB2-FE3293907FA1}" destId="{4F882B5A-47C6-48E9-99FF-9BC98E53741F}" srcOrd="2" destOrd="0" parTransId="{05880702-EB17-4AAC-80DF-3092BAFE30F2}" sibTransId="{4A53F05B-7793-4F27-9D03-FB0130BD814E}"/>
    <dgm:cxn modelId="{159477F7-B669-445D-9A20-B054563AD617}" type="presOf" srcId="{AE4CEF75-5056-4F19-8DB8-4D650B3FB58C}" destId="{358C909B-E639-4208-B020-F30BF443E0DF}" srcOrd="0" destOrd="0" presId="urn:microsoft.com/office/officeart/2005/8/layout/target3"/>
    <dgm:cxn modelId="{B46A4B50-6222-4FD5-A22D-1B67B3678455}" type="presParOf" srcId="{1D0939C5-C849-4F0E-8F9A-0E7D8BF8FFCF}" destId="{5E7280C3-4B99-4BEF-A5B2-27F840D76C19}" srcOrd="0" destOrd="0" presId="urn:microsoft.com/office/officeart/2005/8/layout/target3"/>
    <dgm:cxn modelId="{1BF1C8E2-A095-43CA-AA82-DC3AEB242AEE}" type="presParOf" srcId="{1D0939C5-C849-4F0E-8F9A-0E7D8BF8FFCF}" destId="{161C3818-AF91-4B0C-B483-B2241F706ED3}" srcOrd="1" destOrd="0" presId="urn:microsoft.com/office/officeart/2005/8/layout/target3"/>
    <dgm:cxn modelId="{19AA924C-E976-464B-97B2-42BBAF53E935}" type="presParOf" srcId="{1D0939C5-C849-4F0E-8F9A-0E7D8BF8FFCF}" destId="{7821DCA9-A441-479B-921A-D1861BE84F07}" srcOrd="2" destOrd="0" presId="urn:microsoft.com/office/officeart/2005/8/layout/target3"/>
    <dgm:cxn modelId="{6E58BEB8-B259-478B-B613-B42AD7D2DD3F}" type="presParOf" srcId="{1D0939C5-C849-4F0E-8F9A-0E7D8BF8FFCF}" destId="{93D3E3D4-66AD-405D-B14A-3444CEB09DC3}" srcOrd="3" destOrd="0" presId="urn:microsoft.com/office/officeart/2005/8/layout/target3"/>
    <dgm:cxn modelId="{14ED46FF-406D-41C8-85D8-41065ED91057}" type="presParOf" srcId="{1D0939C5-C849-4F0E-8F9A-0E7D8BF8FFCF}" destId="{1757DEF5-FC65-43C7-BEC9-C2F059D75FDB}" srcOrd="4" destOrd="0" presId="urn:microsoft.com/office/officeart/2005/8/layout/target3"/>
    <dgm:cxn modelId="{EC55A2D1-4CE0-4725-9014-71A17127E40A}" type="presParOf" srcId="{1D0939C5-C849-4F0E-8F9A-0E7D8BF8FFCF}" destId="{358C909B-E639-4208-B020-F30BF443E0DF}" srcOrd="5" destOrd="0" presId="urn:microsoft.com/office/officeart/2005/8/layout/target3"/>
    <dgm:cxn modelId="{9822C7F0-7316-4381-9A32-50151EB73CC7}" type="presParOf" srcId="{1D0939C5-C849-4F0E-8F9A-0E7D8BF8FFCF}" destId="{8A666A30-718E-4EAF-8E67-B6181247C9DF}" srcOrd="6" destOrd="0" presId="urn:microsoft.com/office/officeart/2005/8/layout/target3"/>
    <dgm:cxn modelId="{19915151-2A90-4B8C-BF96-E14691098A28}" type="presParOf" srcId="{1D0939C5-C849-4F0E-8F9A-0E7D8BF8FFCF}" destId="{E79BEF39-10A0-4FF1-A2A3-92BACDB9BB3E}" srcOrd="7" destOrd="0" presId="urn:microsoft.com/office/officeart/2005/8/layout/target3"/>
    <dgm:cxn modelId="{57F6DBD9-2C52-4889-9C4C-6D0EB2FCEDE9}" type="presParOf" srcId="{1D0939C5-C849-4F0E-8F9A-0E7D8BF8FFCF}" destId="{5F81DE88-EBEB-4A63-8FC2-86C213C03B2A}" srcOrd="8" destOrd="0" presId="urn:microsoft.com/office/officeart/2005/8/layout/target3"/>
    <dgm:cxn modelId="{5A755C55-8EF3-4FA1-A833-6913F7D3D3E4}" type="presParOf" srcId="{1D0939C5-C849-4F0E-8F9A-0E7D8BF8FFCF}" destId="{1563B9E5-F5F3-4FA3-8D3A-A8C670E123D4}" srcOrd="9" destOrd="0" presId="urn:microsoft.com/office/officeart/2005/8/layout/target3"/>
    <dgm:cxn modelId="{43263130-01A6-4E58-A12C-44618E30E1F0}" type="presParOf" srcId="{1D0939C5-C849-4F0E-8F9A-0E7D8BF8FFCF}" destId="{C94CA270-E974-47EC-9F62-C217949E2A64}" srcOrd="10" destOrd="0" presId="urn:microsoft.com/office/officeart/2005/8/layout/target3"/>
    <dgm:cxn modelId="{CA6C5142-3BF3-48E7-A250-AB85E71BAD13}" type="presParOf" srcId="{1D0939C5-C849-4F0E-8F9A-0E7D8BF8FFCF}" destId="{A8703C59-713C-4628-BE47-DA55D79090A5}" srcOrd="11" destOrd="0" presId="urn:microsoft.com/office/officeart/2005/8/layout/target3"/>
    <dgm:cxn modelId="{5BF9A7EA-AF40-4A9A-8CB9-1416169DDDB5}" type="presParOf" srcId="{1D0939C5-C849-4F0E-8F9A-0E7D8BF8FFCF}" destId="{BED1A103-C22A-4A6A-9E58-1A20303C7D1B}" srcOrd="12" destOrd="0" presId="urn:microsoft.com/office/officeart/2005/8/layout/target3"/>
    <dgm:cxn modelId="{B950CF16-FD87-4C3E-9C61-C0BBEC9F9469}" type="presParOf" srcId="{1D0939C5-C849-4F0E-8F9A-0E7D8BF8FFCF}" destId="{223EF901-0E97-4E4D-8B6E-583F13C3C61A}" srcOrd="13" destOrd="0" presId="urn:microsoft.com/office/officeart/2005/8/layout/target3"/>
    <dgm:cxn modelId="{6D55504F-90C4-47D7-A9F4-BE388EA21DB3}" type="presParOf" srcId="{1D0939C5-C849-4F0E-8F9A-0E7D8BF8FFCF}" destId="{76074C28-C152-459A-BC54-69F45B17FED2}" srcOrd="14" destOrd="0" presId="urn:microsoft.com/office/officeart/2005/8/layout/target3"/>
    <dgm:cxn modelId="{0691E2FF-3F52-456C-9C4F-9E0650344B41}" type="presParOf" srcId="{1D0939C5-C849-4F0E-8F9A-0E7D8BF8FFCF}" destId="{B67C87F2-033F-4C69-AFED-B49D7DF0EFC9}" srcOrd="15" destOrd="0" presId="urn:microsoft.com/office/officeart/2005/8/layout/target3"/>
    <dgm:cxn modelId="{D4812EC1-36EF-4DEF-844A-7A94C20FB1B2}" type="presParOf" srcId="{1D0939C5-C849-4F0E-8F9A-0E7D8BF8FFCF}" destId="{EAC5F363-CF44-438A-A691-F21BCA4C9C03}" srcOrd="16" destOrd="0" presId="urn:microsoft.com/office/officeart/2005/8/layout/target3"/>
    <dgm:cxn modelId="{28994280-273D-4059-9F21-2E2411DFA77E}" type="presParOf" srcId="{1D0939C5-C849-4F0E-8F9A-0E7D8BF8FFCF}" destId="{33AD10A2-AA71-476D-9789-8A0F36449995}" srcOrd="17" destOrd="0" presId="urn:microsoft.com/office/officeart/2005/8/layout/target3"/>
    <dgm:cxn modelId="{2AD67A56-ACBB-4AE4-9F42-F20E9E10890F}" type="presParOf" srcId="{1D0939C5-C849-4F0E-8F9A-0E7D8BF8FFCF}" destId="{772BE440-9DAA-4507-B12B-48E688EA2B80}" srcOrd="18" destOrd="0" presId="urn:microsoft.com/office/officeart/2005/8/layout/target3"/>
    <dgm:cxn modelId="{1D7816AF-37F6-46A9-8127-DEDC1E9DCB8A}" type="presParOf" srcId="{1D0939C5-C849-4F0E-8F9A-0E7D8BF8FFCF}" destId="{5928113D-2613-4C8D-B42B-923BF402D52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2659F-59DD-4224-9909-AE66D206CDA7}" type="doc">
      <dgm:prSet loTypeId="urn:microsoft.com/office/officeart/2005/8/layout/pyramid2" loCatId="pyramid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500B2447-36C3-438F-BAD6-357C47365604}">
      <dgm:prSet/>
      <dgm:spPr/>
      <dgm:t>
        <a:bodyPr/>
        <a:lstStyle/>
        <a:p>
          <a:r>
            <a:rPr lang="hr-HR" b="1" dirty="0"/>
            <a:t>Količina poštovanja, prihvaćanja, brige i nadzora koju dijete dobiva od značajnih odraslih (roditelja) </a:t>
          </a:r>
        </a:p>
        <a:p>
          <a:r>
            <a:rPr lang="hr-HR" b="1" dirty="0">
              <a:solidFill>
                <a:srgbClr val="FF0000"/>
              </a:solidFill>
            </a:rPr>
            <a:t>STIL ODGOJA</a:t>
          </a:r>
        </a:p>
      </dgm:t>
    </dgm:pt>
    <dgm:pt modelId="{9687DEAD-7EA9-4007-8EA0-ECC5C22C3857}" type="parTrans" cxnId="{F5065E70-EDE7-4EDE-BE6A-1590CCC8D9FE}">
      <dgm:prSet/>
      <dgm:spPr/>
      <dgm:t>
        <a:bodyPr/>
        <a:lstStyle/>
        <a:p>
          <a:endParaRPr lang="hr-HR"/>
        </a:p>
      </dgm:t>
    </dgm:pt>
    <dgm:pt modelId="{90DCE77D-84AC-4FBC-B856-ABDC9B6E25D3}" type="sibTrans" cxnId="{F5065E70-EDE7-4EDE-BE6A-1590CCC8D9FE}">
      <dgm:prSet/>
      <dgm:spPr/>
      <dgm:t>
        <a:bodyPr/>
        <a:lstStyle/>
        <a:p>
          <a:endParaRPr lang="hr-HR"/>
        </a:p>
      </dgm:t>
    </dgm:pt>
    <dgm:pt modelId="{ADC2A932-48C7-4688-9887-F8F98D4DCD8B}">
      <dgm:prSet/>
      <dgm:spPr/>
      <dgm:t>
        <a:bodyPr/>
        <a:lstStyle/>
        <a:p>
          <a:r>
            <a:rPr lang="hr-HR" b="1" dirty="0"/>
            <a:t>Doživljaj uspjeha/neuspjeha</a:t>
          </a:r>
        </a:p>
      </dgm:t>
    </dgm:pt>
    <dgm:pt modelId="{3FC39F63-545D-4AEF-8693-271F66B76522}" type="parTrans" cxnId="{00BEFBF4-D3E3-4966-8180-0472E4A9E0E8}">
      <dgm:prSet/>
      <dgm:spPr/>
      <dgm:t>
        <a:bodyPr/>
        <a:lstStyle/>
        <a:p>
          <a:endParaRPr lang="hr-HR"/>
        </a:p>
      </dgm:t>
    </dgm:pt>
    <dgm:pt modelId="{10ED14B6-58B3-4A9F-BD22-0C088C8ADC73}" type="sibTrans" cxnId="{00BEFBF4-D3E3-4966-8180-0472E4A9E0E8}">
      <dgm:prSet/>
      <dgm:spPr/>
      <dgm:t>
        <a:bodyPr/>
        <a:lstStyle/>
        <a:p>
          <a:endParaRPr lang="hr-HR"/>
        </a:p>
      </dgm:t>
    </dgm:pt>
    <dgm:pt modelId="{127D2BBB-6886-44C6-AE95-976AD33670B0}" type="pres">
      <dgm:prSet presAssocID="{34B2659F-59DD-4224-9909-AE66D206CDA7}" presName="compositeShape" presStyleCnt="0">
        <dgm:presLayoutVars>
          <dgm:dir/>
          <dgm:resizeHandles/>
        </dgm:presLayoutVars>
      </dgm:prSet>
      <dgm:spPr/>
    </dgm:pt>
    <dgm:pt modelId="{11625F30-8531-4529-BEF0-96137C75B70E}" type="pres">
      <dgm:prSet presAssocID="{34B2659F-59DD-4224-9909-AE66D206CDA7}" presName="pyramid" presStyleLbl="node1" presStyleIdx="0" presStyleCnt="1"/>
      <dgm:spPr/>
    </dgm:pt>
    <dgm:pt modelId="{2BFE97BB-FF3F-4C0B-8173-495DEF07E7C5}" type="pres">
      <dgm:prSet presAssocID="{34B2659F-59DD-4224-9909-AE66D206CDA7}" presName="theList" presStyleCnt="0"/>
      <dgm:spPr/>
    </dgm:pt>
    <dgm:pt modelId="{952FE6BE-A97B-4FA0-B937-B8E0435177E4}" type="pres">
      <dgm:prSet presAssocID="{500B2447-36C3-438F-BAD6-357C47365604}" presName="aNode" presStyleLbl="fgAcc1" presStyleIdx="0" presStyleCnt="2" custScaleY="133626">
        <dgm:presLayoutVars>
          <dgm:bulletEnabled val="1"/>
        </dgm:presLayoutVars>
      </dgm:prSet>
      <dgm:spPr/>
    </dgm:pt>
    <dgm:pt modelId="{5CFC2B5E-C52E-4254-B02A-EBE4D5C62D77}" type="pres">
      <dgm:prSet presAssocID="{500B2447-36C3-438F-BAD6-357C47365604}" presName="aSpace" presStyleCnt="0"/>
      <dgm:spPr/>
    </dgm:pt>
    <dgm:pt modelId="{4833E9D6-EE65-4BE8-9B05-077B80255CDE}" type="pres">
      <dgm:prSet presAssocID="{ADC2A932-48C7-4688-9887-F8F98D4DCD8B}" presName="aNode" presStyleLbl="fgAcc1" presStyleIdx="1" presStyleCnt="2">
        <dgm:presLayoutVars>
          <dgm:bulletEnabled val="1"/>
        </dgm:presLayoutVars>
      </dgm:prSet>
      <dgm:spPr/>
    </dgm:pt>
    <dgm:pt modelId="{7A603311-0B94-4689-85FC-873FA9263BC4}" type="pres">
      <dgm:prSet presAssocID="{ADC2A932-48C7-4688-9887-F8F98D4DCD8B}" presName="aSpace" presStyleCnt="0"/>
      <dgm:spPr/>
    </dgm:pt>
  </dgm:ptLst>
  <dgm:cxnLst>
    <dgm:cxn modelId="{9B417F12-7B52-4345-995B-65A552A0CCE9}" type="presOf" srcId="{500B2447-36C3-438F-BAD6-357C47365604}" destId="{952FE6BE-A97B-4FA0-B937-B8E0435177E4}" srcOrd="0" destOrd="0" presId="urn:microsoft.com/office/officeart/2005/8/layout/pyramid2"/>
    <dgm:cxn modelId="{F5065E70-EDE7-4EDE-BE6A-1590CCC8D9FE}" srcId="{34B2659F-59DD-4224-9909-AE66D206CDA7}" destId="{500B2447-36C3-438F-BAD6-357C47365604}" srcOrd="0" destOrd="0" parTransId="{9687DEAD-7EA9-4007-8EA0-ECC5C22C3857}" sibTransId="{90DCE77D-84AC-4FBC-B856-ABDC9B6E25D3}"/>
    <dgm:cxn modelId="{1342C39C-4095-4DD7-9F79-F9324A63DC8C}" type="presOf" srcId="{34B2659F-59DD-4224-9909-AE66D206CDA7}" destId="{127D2BBB-6886-44C6-AE95-976AD33670B0}" srcOrd="0" destOrd="0" presId="urn:microsoft.com/office/officeart/2005/8/layout/pyramid2"/>
    <dgm:cxn modelId="{C86A6AA8-7C34-4014-96C5-DB98EB8780EF}" type="presOf" srcId="{ADC2A932-48C7-4688-9887-F8F98D4DCD8B}" destId="{4833E9D6-EE65-4BE8-9B05-077B80255CDE}" srcOrd="0" destOrd="0" presId="urn:microsoft.com/office/officeart/2005/8/layout/pyramid2"/>
    <dgm:cxn modelId="{00BEFBF4-D3E3-4966-8180-0472E4A9E0E8}" srcId="{34B2659F-59DD-4224-9909-AE66D206CDA7}" destId="{ADC2A932-48C7-4688-9887-F8F98D4DCD8B}" srcOrd="1" destOrd="0" parTransId="{3FC39F63-545D-4AEF-8693-271F66B76522}" sibTransId="{10ED14B6-58B3-4A9F-BD22-0C088C8ADC73}"/>
    <dgm:cxn modelId="{C5F71F5A-7E5B-4D02-B207-B7D4233066D5}" type="presParOf" srcId="{127D2BBB-6886-44C6-AE95-976AD33670B0}" destId="{11625F30-8531-4529-BEF0-96137C75B70E}" srcOrd="0" destOrd="0" presId="urn:microsoft.com/office/officeart/2005/8/layout/pyramid2"/>
    <dgm:cxn modelId="{29F48324-A3BE-4D6C-B170-28F302E7ABEC}" type="presParOf" srcId="{127D2BBB-6886-44C6-AE95-976AD33670B0}" destId="{2BFE97BB-FF3F-4C0B-8173-495DEF07E7C5}" srcOrd="1" destOrd="0" presId="urn:microsoft.com/office/officeart/2005/8/layout/pyramid2"/>
    <dgm:cxn modelId="{9CB54315-2514-456D-B0AA-8CBCED8A051E}" type="presParOf" srcId="{2BFE97BB-FF3F-4C0B-8173-495DEF07E7C5}" destId="{952FE6BE-A97B-4FA0-B937-B8E0435177E4}" srcOrd="0" destOrd="0" presId="urn:microsoft.com/office/officeart/2005/8/layout/pyramid2"/>
    <dgm:cxn modelId="{86C2EEBF-49DB-4E18-8A3B-B0A07E393E75}" type="presParOf" srcId="{2BFE97BB-FF3F-4C0B-8173-495DEF07E7C5}" destId="{5CFC2B5E-C52E-4254-B02A-EBE4D5C62D77}" srcOrd="1" destOrd="0" presId="urn:microsoft.com/office/officeart/2005/8/layout/pyramid2"/>
    <dgm:cxn modelId="{9866E623-865A-482A-B9F2-F1DEB5DEB90B}" type="presParOf" srcId="{2BFE97BB-FF3F-4C0B-8173-495DEF07E7C5}" destId="{4833E9D6-EE65-4BE8-9B05-077B80255CDE}" srcOrd="2" destOrd="0" presId="urn:microsoft.com/office/officeart/2005/8/layout/pyramid2"/>
    <dgm:cxn modelId="{CC28BD10-6C2A-4F23-A1F7-6BD0D970166D}" type="presParOf" srcId="{2BFE97BB-FF3F-4C0B-8173-495DEF07E7C5}" destId="{7A603311-0B94-4689-85FC-873FA9263BC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EF4A7-1F88-4505-97F4-50FF3199885F}" type="doc">
      <dgm:prSet loTypeId="urn:microsoft.com/office/officeart/2005/8/layout/arrow4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3E4169F7-91AC-416D-889D-5A705FC99755}">
      <dgm:prSet/>
      <dgm:spPr/>
      <dgm:t>
        <a:bodyPr/>
        <a:lstStyle/>
        <a:p>
          <a:pPr algn="ctr"/>
          <a:r>
            <a:rPr lang="hr-HR" dirty="0"/>
            <a:t>Stil odgoja u kojem ima </a:t>
          </a:r>
          <a:r>
            <a:rPr lang="hr-HR" dirty="0">
              <a:solidFill>
                <a:srgbClr val="FF0000"/>
              </a:solidFill>
            </a:rPr>
            <a:t>topline</a:t>
          </a:r>
          <a:r>
            <a:rPr lang="hr-HR" dirty="0"/>
            <a:t> i </a:t>
          </a:r>
          <a:r>
            <a:rPr lang="hr-HR" dirty="0">
              <a:solidFill>
                <a:srgbClr val="FF0000"/>
              </a:solidFill>
            </a:rPr>
            <a:t>nadzora</a:t>
          </a:r>
          <a:r>
            <a:rPr lang="hr-HR" dirty="0"/>
            <a:t> dovodi kod djece do visokog samopoštovanja, razvoja sigurnosti i samokontrole</a:t>
          </a:r>
        </a:p>
      </dgm:t>
    </dgm:pt>
    <dgm:pt modelId="{BF57597B-10CC-457B-94C5-944420D5AB69}" type="parTrans" cxnId="{BF4256AC-22F2-4608-BD07-A457CA0B15DC}">
      <dgm:prSet/>
      <dgm:spPr/>
      <dgm:t>
        <a:bodyPr/>
        <a:lstStyle/>
        <a:p>
          <a:endParaRPr lang="hr-HR"/>
        </a:p>
      </dgm:t>
    </dgm:pt>
    <dgm:pt modelId="{9E185F7F-0C65-4953-B535-ECFB26A979EC}" type="sibTrans" cxnId="{BF4256AC-22F2-4608-BD07-A457CA0B15DC}">
      <dgm:prSet/>
      <dgm:spPr/>
      <dgm:t>
        <a:bodyPr/>
        <a:lstStyle/>
        <a:p>
          <a:endParaRPr lang="hr-HR"/>
        </a:p>
      </dgm:t>
    </dgm:pt>
    <dgm:pt modelId="{E1E9739F-1768-4C24-B46E-CEAA0A8BE3B8}">
      <dgm:prSet/>
      <dgm:spPr/>
      <dgm:t>
        <a:bodyPr/>
        <a:lstStyle/>
        <a:p>
          <a:pPr algn="ctr"/>
          <a:r>
            <a:rPr lang="hr-HR" dirty="0"/>
            <a:t>Hladno roditeljstvo „proizvodi” agresivnu djecu koja se stalno bune protiv autoriteta</a:t>
          </a:r>
        </a:p>
      </dgm:t>
    </dgm:pt>
    <dgm:pt modelId="{F8B9ECBB-5DAB-4C56-8E27-CAED06187DF2}" type="parTrans" cxnId="{C1B03A1B-46D8-443C-AAA1-1DF7D1286FE1}">
      <dgm:prSet/>
      <dgm:spPr/>
      <dgm:t>
        <a:bodyPr/>
        <a:lstStyle/>
        <a:p>
          <a:endParaRPr lang="hr-HR"/>
        </a:p>
      </dgm:t>
    </dgm:pt>
    <dgm:pt modelId="{9F7D6899-AE05-4D26-A49B-6ED9090125D1}" type="sibTrans" cxnId="{C1B03A1B-46D8-443C-AAA1-1DF7D1286FE1}">
      <dgm:prSet/>
      <dgm:spPr/>
      <dgm:t>
        <a:bodyPr/>
        <a:lstStyle/>
        <a:p>
          <a:endParaRPr lang="hr-HR"/>
        </a:p>
      </dgm:t>
    </dgm:pt>
    <dgm:pt modelId="{D8085111-0576-48F4-AF70-568B10333D73}" type="pres">
      <dgm:prSet presAssocID="{AC1EF4A7-1F88-4505-97F4-50FF3199885F}" presName="compositeShape" presStyleCnt="0">
        <dgm:presLayoutVars>
          <dgm:chMax val="2"/>
          <dgm:dir/>
          <dgm:resizeHandles val="exact"/>
        </dgm:presLayoutVars>
      </dgm:prSet>
      <dgm:spPr/>
    </dgm:pt>
    <dgm:pt modelId="{FB0B3A5C-FCBB-4A82-AB3C-766ABF08DCA0}" type="pres">
      <dgm:prSet presAssocID="{3E4169F7-91AC-416D-889D-5A705FC99755}" presName="upArrow" presStyleLbl="node1" presStyleIdx="0" presStyleCnt="2"/>
      <dgm:spPr/>
    </dgm:pt>
    <dgm:pt modelId="{DC8D9777-ED75-41C7-861C-505DADF06F42}" type="pres">
      <dgm:prSet presAssocID="{3E4169F7-91AC-416D-889D-5A705FC99755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9FDA68A0-B192-4FD2-82CF-C0C71A00A99D}" type="pres">
      <dgm:prSet presAssocID="{E1E9739F-1768-4C24-B46E-CEAA0A8BE3B8}" presName="downArrow" presStyleLbl="node1" presStyleIdx="1" presStyleCnt="2"/>
      <dgm:spPr/>
    </dgm:pt>
    <dgm:pt modelId="{2F3B4BA2-1B8F-4C86-92AD-35ACBDBAD4F9}" type="pres">
      <dgm:prSet presAssocID="{E1E9739F-1768-4C24-B46E-CEAA0A8BE3B8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1B03A1B-46D8-443C-AAA1-1DF7D1286FE1}" srcId="{AC1EF4A7-1F88-4505-97F4-50FF3199885F}" destId="{E1E9739F-1768-4C24-B46E-CEAA0A8BE3B8}" srcOrd="1" destOrd="0" parTransId="{F8B9ECBB-5DAB-4C56-8E27-CAED06187DF2}" sibTransId="{9F7D6899-AE05-4D26-A49B-6ED9090125D1}"/>
    <dgm:cxn modelId="{C1ECF158-3B7E-4754-A594-4299B52FEB5A}" type="presOf" srcId="{E1E9739F-1768-4C24-B46E-CEAA0A8BE3B8}" destId="{2F3B4BA2-1B8F-4C86-92AD-35ACBDBAD4F9}" srcOrd="0" destOrd="0" presId="urn:microsoft.com/office/officeart/2005/8/layout/arrow4"/>
    <dgm:cxn modelId="{B1673A7D-679E-4276-81C9-819292A57B42}" type="presOf" srcId="{3E4169F7-91AC-416D-889D-5A705FC99755}" destId="{DC8D9777-ED75-41C7-861C-505DADF06F42}" srcOrd="0" destOrd="0" presId="urn:microsoft.com/office/officeart/2005/8/layout/arrow4"/>
    <dgm:cxn modelId="{BF4256AC-22F2-4608-BD07-A457CA0B15DC}" srcId="{AC1EF4A7-1F88-4505-97F4-50FF3199885F}" destId="{3E4169F7-91AC-416D-889D-5A705FC99755}" srcOrd="0" destOrd="0" parTransId="{BF57597B-10CC-457B-94C5-944420D5AB69}" sibTransId="{9E185F7F-0C65-4953-B535-ECFB26A979EC}"/>
    <dgm:cxn modelId="{F69B56D5-1466-45F4-A37F-64376F230494}" type="presOf" srcId="{AC1EF4A7-1F88-4505-97F4-50FF3199885F}" destId="{D8085111-0576-48F4-AF70-568B10333D73}" srcOrd="0" destOrd="0" presId="urn:microsoft.com/office/officeart/2005/8/layout/arrow4"/>
    <dgm:cxn modelId="{A81034FB-8150-4602-948F-E4C38A14B085}" type="presParOf" srcId="{D8085111-0576-48F4-AF70-568B10333D73}" destId="{FB0B3A5C-FCBB-4A82-AB3C-766ABF08DCA0}" srcOrd="0" destOrd="0" presId="urn:microsoft.com/office/officeart/2005/8/layout/arrow4"/>
    <dgm:cxn modelId="{24457CE6-984A-45F3-AF97-3BDE374C8C64}" type="presParOf" srcId="{D8085111-0576-48F4-AF70-568B10333D73}" destId="{DC8D9777-ED75-41C7-861C-505DADF06F42}" srcOrd="1" destOrd="0" presId="urn:microsoft.com/office/officeart/2005/8/layout/arrow4"/>
    <dgm:cxn modelId="{F886F381-28DC-4636-9B6B-E80D10792F07}" type="presParOf" srcId="{D8085111-0576-48F4-AF70-568B10333D73}" destId="{9FDA68A0-B192-4FD2-82CF-C0C71A00A99D}" srcOrd="2" destOrd="0" presId="urn:microsoft.com/office/officeart/2005/8/layout/arrow4"/>
    <dgm:cxn modelId="{54851F41-9C07-4720-8295-D64C7507A825}" type="presParOf" srcId="{D8085111-0576-48F4-AF70-568B10333D73}" destId="{2F3B4BA2-1B8F-4C86-92AD-35ACBDBAD4F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AE3829-034A-4938-AFB5-0F90E43383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A1B2EC0C-13FF-432B-BFFD-4AA4194FAFEE}">
      <dgm:prSet/>
      <dgm:spPr/>
      <dgm:t>
        <a:bodyPr/>
        <a:lstStyle/>
        <a:p>
          <a:r>
            <a:rPr lang="hr-HR" dirty="0"/>
            <a:t>Slušati nije lako</a:t>
          </a:r>
        </a:p>
      </dgm:t>
    </dgm:pt>
    <dgm:pt modelId="{4CBF9E2D-C413-47B0-95F6-A07183380351}" type="parTrans" cxnId="{6CA55E72-66EE-4086-BE48-1D12969B2985}">
      <dgm:prSet/>
      <dgm:spPr/>
      <dgm:t>
        <a:bodyPr/>
        <a:lstStyle/>
        <a:p>
          <a:endParaRPr lang="hr-HR"/>
        </a:p>
      </dgm:t>
    </dgm:pt>
    <dgm:pt modelId="{A669D518-C6CA-4807-8301-E56D49D2651C}" type="sibTrans" cxnId="{6CA55E72-66EE-4086-BE48-1D12969B2985}">
      <dgm:prSet/>
      <dgm:spPr/>
      <dgm:t>
        <a:bodyPr/>
        <a:lstStyle/>
        <a:p>
          <a:endParaRPr lang="hr-HR"/>
        </a:p>
      </dgm:t>
    </dgm:pt>
    <dgm:pt modelId="{461DA923-01E7-4EA7-91A3-F4D8A9132DD0}">
      <dgm:prSet/>
      <dgm:spPr/>
      <dgm:t>
        <a:bodyPr/>
        <a:lstStyle/>
        <a:p>
          <a:r>
            <a:rPr lang="hr-HR" dirty="0"/>
            <a:t>Slušati dijete zahtijeva </a:t>
          </a:r>
          <a:r>
            <a:rPr lang="hr-HR" b="1" dirty="0"/>
            <a:t>otvoreni um</a:t>
          </a:r>
          <a:r>
            <a:rPr lang="hr-HR" dirty="0"/>
            <a:t>: utišati svoje misli, potisnuti procjenjivanje, zaključivanje i davanje sugestija</a:t>
          </a:r>
        </a:p>
      </dgm:t>
    </dgm:pt>
    <dgm:pt modelId="{79AE6E13-8574-4C3A-831E-97106B8891AA}" type="parTrans" cxnId="{A0F03FF8-4484-495A-9C39-4E02B414FE6D}">
      <dgm:prSet/>
      <dgm:spPr/>
      <dgm:t>
        <a:bodyPr/>
        <a:lstStyle/>
        <a:p>
          <a:endParaRPr lang="hr-HR"/>
        </a:p>
      </dgm:t>
    </dgm:pt>
    <dgm:pt modelId="{DEF205E6-7BFB-43B2-B490-1A5F3C32C412}" type="sibTrans" cxnId="{A0F03FF8-4484-495A-9C39-4E02B414FE6D}">
      <dgm:prSet/>
      <dgm:spPr/>
      <dgm:t>
        <a:bodyPr/>
        <a:lstStyle/>
        <a:p>
          <a:endParaRPr lang="hr-HR"/>
        </a:p>
      </dgm:t>
    </dgm:pt>
    <dgm:pt modelId="{55B88E4D-070C-4BD4-9146-B0B8444DA36E}">
      <dgm:prSet/>
      <dgm:spPr/>
      <dgm:t>
        <a:bodyPr/>
        <a:lstStyle/>
        <a:p>
          <a:r>
            <a:rPr lang="hr-HR" b="1" dirty="0"/>
            <a:t>Istraživanje</a:t>
          </a:r>
          <a:r>
            <a:rPr lang="hr-HR" dirty="0"/>
            <a:t>: 86% vremena kritiziramo</a:t>
          </a:r>
        </a:p>
      </dgm:t>
    </dgm:pt>
    <dgm:pt modelId="{D7963C3E-05AE-4425-8A21-275E65040E6E}" type="parTrans" cxnId="{35E57830-E59F-4A02-9330-CE388981CF68}">
      <dgm:prSet/>
      <dgm:spPr/>
      <dgm:t>
        <a:bodyPr/>
        <a:lstStyle/>
        <a:p>
          <a:endParaRPr lang="hr-HR"/>
        </a:p>
      </dgm:t>
    </dgm:pt>
    <dgm:pt modelId="{423C3725-10DF-40CB-81A2-F8C7DD57CAA5}" type="sibTrans" cxnId="{35E57830-E59F-4A02-9330-CE388981CF68}">
      <dgm:prSet/>
      <dgm:spPr/>
      <dgm:t>
        <a:bodyPr/>
        <a:lstStyle/>
        <a:p>
          <a:endParaRPr lang="hr-HR"/>
        </a:p>
      </dgm:t>
    </dgm:pt>
    <dgm:pt modelId="{CDE62F44-78C2-4D64-9242-F9DDE6397B25}">
      <dgm:prSet/>
      <dgm:spPr/>
      <dgm:t>
        <a:bodyPr/>
        <a:lstStyle/>
        <a:p>
          <a:r>
            <a:rPr lang="hr-HR" dirty="0"/>
            <a:t>Svi smo se nekad našli u situaciji da nas netko ne sluša</a:t>
          </a:r>
        </a:p>
      </dgm:t>
    </dgm:pt>
    <dgm:pt modelId="{99CF7C4A-CB3F-4C11-A26A-23AC24E4555C}" type="parTrans" cxnId="{4D216E8F-B400-4B8F-B61F-4243347A863A}">
      <dgm:prSet/>
      <dgm:spPr/>
      <dgm:t>
        <a:bodyPr/>
        <a:lstStyle/>
        <a:p>
          <a:endParaRPr lang="hr-HR"/>
        </a:p>
      </dgm:t>
    </dgm:pt>
    <dgm:pt modelId="{59B8C9ED-1B27-435F-B4EF-4147263A1486}" type="sibTrans" cxnId="{4D216E8F-B400-4B8F-B61F-4243347A863A}">
      <dgm:prSet/>
      <dgm:spPr/>
      <dgm:t>
        <a:bodyPr/>
        <a:lstStyle/>
        <a:p>
          <a:endParaRPr lang="hr-HR"/>
        </a:p>
      </dgm:t>
    </dgm:pt>
    <dgm:pt modelId="{39516B55-425F-4FC4-AB9A-BAF2A32B9B43}" type="pres">
      <dgm:prSet presAssocID="{20AE3829-034A-4938-AFB5-0F90E433839F}" presName="linear" presStyleCnt="0">
        <dgm:presLayoutVars>
          <dgm:animLvl val="lvl"/>
          <dgm:resizeHandles val="exact"/>
        </dgm:presLayoutVars>
      </dgm:prSet>
      <dgm:spPr/>
    </dgm:pt>
    <dgm:pt modelId="{63189600-F630-452E-90E8-E9EC1F67E205}" type="pres">
      <dgm:prSet presAssocID="{CDE62F44-78C2-4D64-9242-F9DDE6397B2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007A7E-DED9-4CC4-BCE6-5B764728B126}" type="pres">
      <dgm:prSet presAssocID="{59B8C9ED-1B27-435F-B4EF-4147263A1486}" presName="spacer" presStyleCnt="0"/>
      <dgm:spPr/>
    </dgm:pt>
    <dgm:pt modelId="{5F893B87-30B7-4A0C-B81A-FAED270A4625}" type="pres">
      <dgm:prSet presAssocID="{A1B2EC0C-13FF-432B-BFFD-4AA4194FAFEE}" presName="parentText" presStyleLbl="node1" presStyleIdx="1" presStyleCnt="4" custScaleY="69020">
        <dgm:presLayoutVars>
          <dgm:chMax val="0"/>
          <dgm:bulletEnabled val="1"/>
        </dgm:presLayoutVars>
      </dgm:prSet>
      <dgm:spPr/>
    </dgm:pt>
    <dgm:pt modelId="{F1A5034D-524E-4DFE-ABB9-D812CE00754B}" type="pres">
      <dgm:prSet presAssocID="{A669D518-C6CA-4807-8301-E56D49D2651C}" presName="spacer" presStyleCnt="0"/>
      <dgm:spPr/>
    </dgm:pt>
    <dgm:pt modelId="{480C95EE-B00A-46E9-8285-757DD9F88BE1}" type="pres">
      <dgm:prSet presAssocID="{461DA923-01E7-4EA7-91A3-F4D8A9132D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4973CB-17B9-4D5C-9B1A-07F9FC9CF3F4}" type="pres">
      <dgm:prSet presAssocID="{DEF205E6-7BFB-43B2-B490-1A5F3C32C412}" presName="spacer" presStyleCnt="0"/>
      <dgm:spPr/>
    </dgm:pt>
    <dgm:pt modelId="{013D793B-2809-44F6-B3B6-1BB03CA3BCBA}" type="pres">
      <dgm:prSet presAssocID="{55B88E4D-070C-4BD4-9146-B0B8444DA36E}" presName="parentText" presStyleLbl="node1" presStyleIdx="3" presStyleCnt="4" custScaleY="49737">
        <dgm:presLayoutVars>
          <dgm:chMax val="0"/>
          <dgm:bulletEnabled val="1"/>
        </dgm:presLayoutVars>
      </dgm:prSet>
      <dgm:spPr/>
    </dgm:pt>
  </dgm:ptLst>
  <dgm:cxnLst>
    <dgm:cxn modelId="{771C1F14-AFA1-4F4A-820D-A246BA158E1E}" type="presOf" srcId="{461DA923-01E7-4EA7-91A3-F4D8A9132DD0}" destId="{480C95EE-B00A-46E9-8285-757DD9F88BE1}" srcOrd="0" destOrd="0" presId="urn:microsoft.com/office/officeart/2005/8/layout/vList2"/>
    <dgm:cxn modelId="{35E57830-E59F-4A02-9330-CE388981CF68}" srcId="{20AE3829-034A-4938-AFB5-0F90E433839F}" destId="{55B88E4D-070C-4BD4-9146-B0B8444DA36E}" srcOrd="3" destOrd="0" parTransId="{D7963C3E-05AE-4425-8A21-275E65040E6E}" sibTransId="{423C3725-10DF-40CB-81A2-F8C7DD57CAA5}"/>
    <dgm:cxn modelId="{050B3A48-A78B-4DBE-9406-EE28AEC74151}" type="presOf" srcId="{20AE3829-034A-4938-AFB5-0F90E433839F}" destId="{39516B55-425F-4FC4-AB9A-BAF2A32B9B43}" srcOrd="0" destOrd="0" presId="urn:microsoft.com/office/officeart/2005/8/layout/vList2"/>
    <dgm:cxn modelId="{F7047069-90C4-488E-BA22-1A574E6577FB}" type="presOf" srcId="{55B88E4D-070C-4BD4-9146-B0B8444DA36E}" destId="{013D793B-2809-44F6-B3B6-1BB03CA3BCBA}" srcOrd="0" destOrd="0" presId="urn:microsoft.com/office/officeart/2005/8/layout/vList2"/>
    <dgm:cxn modelId="{6CA55E72-66EE-4086-BE48-1D12969B2985}" srcId="{20AE3829-034A-4938-AFB5-0F90E433839F}" destId="{A1B2EC0C-13FF-432B-BFFD-4AA4194FAFEE}" srcOrd="1" destOrd="0" parTransId="{4CBF9E2D-C413-47B0-95F6-A07183380351}" sibTransId="{A669D518-C6CA-4807-8301-E56D49D2651C}"/>
    <dgm:cxn modelId="{4D216E8F-B400-4B8F-B61F-4243347A863A}" srcId="{20AE3829-034A-4938-AFB5-0F90E433839F}" destId="{CDE62F44-78C2-4D64-9242-F9DDE6397B25}" srcOrd="0" destOrd="0" parTransId="{99CF7C4A-CB3F-4C11-A26A-23AC24E4555C}" sibTransId="{59B8C9ED-1B27-435F-B4EF-4147263A1486}"/>
    <dgm:cxn modelId="{7360ACF2-281D-4FCF-BBFB-5817B1616E60}" type="presOf" srcId="{CDE62F44-78C2-4D64-9242-F9DDE6397B25}" destId="{63189600-F630-452E-90E8-E9EC1F67E205}" srcOrd="0" destOrd="0" presId="urn:microsoft.com/office/officeart/2005/8/layout/vList2"/>
    <dgm:cxn modelId="{A0F03FF8-4484-495A-9C39-4E02B414FE6D}" srcId="{20AE3829-034A-4938-AFB5-0F90E433839F}" destId="{461DA923-01E7-4EA7-91A3-F4D8A9132DD0}" srcOrd="2" destOrd="0" parTransId="{79AE6E13-8574-4C3A-831E-97106B8891AA}" sibTransId="{DEF205E6-7BFB-43B2-B490-1A5F3C32C412}"/>
    <dgm:cxn modelId="{D11899FF-D44F-413A-9CE3-896D219924F3}" type="presOf" srcId="{A1B2EC0C-13FF-432B-BFFD-4AA4194FAFEE}" destId="{5F893B87-30B7-4A0C-B81A-FAED270A4625}" srcOrd="0" destOrd="0" presId="urn:microsoft.com/office/officeart/2005/8/layout/vList2"/>
    <dgm:cxn modelId="{FD212AE1-4FBF-4232-A706-40C3A53D6411}" type="presParOf" srcId="{39516B55-425F-4FC4-AB9A-BAF2A32B9B43}" destId="{63189600-F630-452E-90E8-E9EC1F67E205}" srcOrd="0" destOrd="0" presId="urn:microsoft.com/office/officeart/2005/8/layout/vList2"/>
    <dgm:cxn modelId="{B3249ACF-68EE-4172-875F-7AF0FEE6B0B2}" type="presParOf" srcId="{39516B55-425F-4FC4-AB9A-BAF2A32B9B43}" destId="{53007A7E-DED9-4CC4-BCE6-5B764728B126}" srcOrd="1" destOrd="0" presId="urn:microsoft.com/office/officeart/2005/8/layout/vList2"/>
    <dgm:cxn modelId="{6C80BFB9-231F-465B-A226-7AE8F0BCBF31}" type="presParOf" srcId="{39516B55-425F-4FC4-AB9A-BAF2A32B9B43}" destId="{5F893B87-30B7-4A0C-B81A-FAED270A4625}" srcOrd="2" destOrd="0" presId="urn:microsoft.com/office/officeart/2005/8/layout/vList2"/>
    <dgm:cxn modelId="{2F9D760E-3322-47B8-B626-2B2A90D04976}" type="presParOf" srcId="{39516B55-425F-4FC4-AB9A-BAF2A32B9B43}" destId="{F1A5034D-524E-4DFE-ABB9-D812CE00754B}" srcOrd="3" destOrd="0" presId="urn:microsoft.com/office/officeart/2005/8/layout/vList2"/>
    <dgm:cxn modelId="{D6C72089-4411-4892-A584-5D374B33C2AB}" type="presParOf" srcId="{39516B55-425F-4FC4-AB9A-BAF2A32B9B43}" destId="{480C95EE-B00A-46E9-8285-757DD9F88BE1}" srcOrd="4" destOrd="0" presId="urn:microsoft.com/office/officeart/2005/8/layout/vList2"/>
    <dgm:cxn modelId="{30D1804B-DCCC-4876-8A47-F33603536574}" type="presParOf" srcId="{39516B55-425F-4FC4-AB9A-BAF2A32B9B43}" destId="{0B4973CB-17B9-4D5C-9B1A-07F9FC9CF3F4}" srcOrd="5" destOrd="0" presId="urn:microsoft.com/office/officeart/2005/8/layout/vList2"/>
    <dgm:cxn modelId="{FE701E5A-1C46-4BA7-BDF2-5D863ED9F401}" type="presParOf" srcId="{39516B55-425F-4FC4-AB9A-BAF2A32B9B43}" destId="{013D793B-2809-44F6-B3B6-1BB03CA3BC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A3FA61-F6CB-4BA2-847A-48E6DC837433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ECAA21-8F3A-4D44-91A1-2AD03E068C73}">
      <dgm:prSet/>
      <dgm:spPr/>
      <dgm:t>
        <a:bodyPr/>
        <a:lstStyle/>
        <a:p>
          <a:r>
            <a:rPr lang="hr-HR"/>
            <a:t>Važno za razvoj samopoštovanja </a:t>
          </a:r>
        </a:p>
      </dgm:t>
    </dgm:pt>
    <dgm:pt modelId="{290727B2-2189-44D6-95EB-86EAECCAF35B}" type="parTrans" cxnId="{069D4E47-B474-40B5-A022-DDBC7D638760}">
      <dgm:prSet/>
      <dgm:spPr/>
      <dgm:t>
        <a:bodyPr/>
        <a:lstStyle/>
        <a:p>
          <a:endParaRPr lang="hr-HR"/>
        </a:p>
      </dgm:t>
    </dgm:pt>
    <dgm:pt modelId="{7633FEB9-8F7F-4091-BC4B-05ADA174D0BB}" type="sibTrans" cxnId="{069D4E47-B474-40B5-A022-DDBC7D638760}">
      <dgm:prSet/>
      <dgm:spPr/>
      <dgm:t>
        <a:bodyPr/>
        <a:lstStyle/>
        <a:p>
          <a:endParaRPr lang="hr-HR"/>
        </a:p>
      </dgm:t>
    </dgm:pt>
    <dgm:pt modelId="{EB714DE8-C81D-4F87-9B05-5E75F6950E8A}">
      <dgm:prSet/>
      <dgm:spPr/>
      <dgm:t>
        <a:bodyPr/>
        <a:lstStyle/>
        <a:p>
          <a:r>
            <a:rPr lang="hr-HR" dirty="0"/>
            <a:t>Roditelji mogu pomoći djetetu da uoči svoje </a:t>
          </a:r>
          <a:r>
            <a:rPr lang="hr-HR" dirty="0">
              <a:solidFill>
                <a:srgbClr val="FF0000"/>
              </a:solidFill>
            </a:rPr>
            <a:t>vrijednosti i jake strane </a:t>
          </a:r>
          <a:r>
            <a:rPr lang="hr-HR" dirty="0"/>
            <a:t>te da otkrije u čemu je dobar</a:t>
          </a:r>
        </a:p>
      </dgm:t>
    </dgm:pt>
    <dgm:pt modelId="{35C487C6-F2C6-49F3-B528-31D4A85F1F94}" type="parTrans" cxnId="{98450E34-CB2B-4134-B910-08952E733BE0}">
      <dgm:prSet/>
      <dgm:spPr/>
      <dgm:t>
        <a:bodyPr/>
        <a:lstStyle/>
        <a:p>
          <a:endParaRPr lang="hr-HR"/>
        </a:p>
      </dgm:t>
    </dgm:pt>
    <dgm:pt modelId="{ADC56E87-076D-4865-802F-9E4C22B14838}" type="sibTrans" cxnId="{98450E34-CB2B-4134-B910-08952E733BE0}">
      <dgm:prSet/>
      <dgm:spPr/>
      <dgm:t>
        <a:bodyPr/>
        <a:lstStyle/>
        <a:p>
          <a:endParaRPr lang="hr-HR"/>
        </a:p>
      </dgm:t>
    </dgm:pt>
    <dgm:pt modelId="{FCE32459-3BC9-4746-A9A2-D62054D13363}">
      <dgm:prSet/>
      <dgm:spPr/>
      <dgm:t>
        <a:bodyPr/>
        <a:lstStyle/>
        <a:p>
          <a:r>
            <a:rPr lang="hr-HR"/>
            <a:t>Trebamo poticati razvoj pozitivnih osobina</a:t>
          </a:r>
        </a:p>
      </dgm:t>
    </dgm:pt>
    <dgm:pt modelId="{28AE7BFB-BF09-4A0C-A496-22F2114E144E}" type="parTrans" cxnId="{EDD9BFBA-2EDC-4FEF-8C81-C31FFD99DA40}">
      <dgm:prSet/>
      <dgm:spPr/>
      <dgm:t>
        <a:bodyPr/>
        <a:lstStyle/>
        <a:p>
          <a:endParaRPr lang="hr-HR"/>
        </a:p>
      </dgm:t>
    </dgm:pt>
    <dgm:pt modelId="{D5A3C40F-476B-4370-94E3-0E617B7A3A50}" type="sibTrans" cxnId="{EDD9BFBA-2EDC-4FEF-8C81-C31FFD99DA40}">
      <dgm:prSet/>
      <dgm:spPr/>
      <dgm:t>
        <a:bodyPr/>
        <a:lstStyle/>
        <a:p>
          <a:endParaRPr lang="hr-HR"/>
        </a:p>
      </dgm:t>
    </dgm:pt>
    <dgm:pt modelId="{E429D432-F883-433B-8CB6-40522E0FBC4B}">
      <dgm:prSet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Vježba</a:t>
          </a:r>
          <a:r>
            <a:rPr lang="hr-HR" dirty="0"/>
            <a:t> za roditelje i dijete: </a:t>
          </a:r>
          <a:r>
            <a:rPr lang="pl-PL" dirty="0"/>
            <a:t>Neka</a:t>
          </a:r>
          <a:r>
            <a:rPr lang="hr-HR" dirty="0"/>
            <a:t> dijete </a:t>
          </a:r>
          <a:r>
            <a:rPr lang="pl-PL" dirty="0"/>
            <a:t>napi</a:t>
          </a:r>
          <a:r>
            <a:rPr lang="hr-HR" dirty="0"/>
            <a:t>š</a:t>
          </a:r>
          <a:r>
            <a:rPr lang="pl-PL" dirty="0"/>
            <a:t>e</a:t>
          </a:r>
          <a:r>
            <a:rPr lang="hr-HR" dirty="0"/>
            <a:t> sve </a:t>
          </a:r>
          <a:r>
            <a:rPr lang="pl-PL" dirty="0"/>
            <a:t>svoje dobre osobine i stvari u kojima</a:t>
          </a:r>
          <a:r>
            <a:rPr lang="hr-HR" dirty="0"/>
            <a:t> je </a:t>
          </a:r>
          <a:r>
            <a:rPr lang="pl-PL" dirty="0"/>
            <a:t>dob</a:t>
          </a:r>
          <a:r>
            <a:rPr lang="hr-HR" dirty="0"/>
            <a:t>ar </a:t>
          </a:r>
          <a:r>
            <a:rPr lang="pl-PL" dirty="0"/>
            <a:t>i uspje</a:t>
          </a:r>
          <a:r>
            <a:rPr lang="hr-HR" dirty="0" err="1"/>
            <a:t>šan</a:t>
          </a:r>
          <a:r>
            <a:rPr lang="hr-HR" dirty="0"/>
            <a:t>. </a:t>
          </a:r>
        </a:p>
      </dgm:t>
    </dgm:pt>
    <dgm:pt modelId="{EFB7CAFD-4A0E-46C3-A4B5-97689E0BA988}" type="parTrans" cxnId="{F136A6B4-F408-4325-B17D-087C17485C78}">
      <dgm:prSet/>
      <dgm:spPr/>
      <dgm:t>
        <a:bodyPr/>
        <a:lstStyle/>
        <a:p>
          <a:endParaRPr lang="hr-HR"/>
        </a:p>
      </dgm:t>
    </dgm:pt>
    <dgm:pt modelId="{50C99747-9BF4-44FE-8519-839FF8F40837}" type="sibTrans" cxnId="{F136A6B4-F408-4325-B17D-087C17485C78}">
      <dgm:prSet/>
      <dgm:spPr/>
      <dgm:t>
        <a:bodyPr/>
        <a:lstStyle/>
        <a:p>
          <a:endParaRPr lang="hr-HR"/>
        </a:p>
      </dgm:t>
    </dgm:pt>
    <dgm:pt modelId="{FE9A6EC2-70DA-4CF7-AFB9-BD517F1C56EF}">
      <dgm:prSet/>
      <dgm:spPr/>
      <dgm:t>
        <a:bodyPr/>
        <a:lstStyle/>
        <a:p>
          <a:r>
            <a:rPr lang="en-US" dirty="0" err="1"/>
            <a:t>Tako</a:t>
          </a:r>
          <a:r>
            <a:rPr lang="hr-HR" dirty="0"/>
            <a:t> se može </a:t>
          </a:r>
          <a:r>
            <a:rPr lang="en-US" dirty="0" err="1"/>
            <a:t>vidjeti</a:t>
          </a:r>
          <a:r>
            <a:rPr lang="en-US" dirty="0"/>
            <a:t> </a:t>
          </a:r>
          <a:r>
            <a:rPr lang="en-US" dirty="0" err="1"/>
            <a:t>kakvu</a:t>
          </a:r>
          <a:r>
            <a:rPr lang="en-US" dirty="0"/>
            <a:t> </a:t>
          </a:r>
          <a:r>
            <a:rPr lang="en-US" dirty="0" err="1"/>
            <a:t>dijete</a:t>
          </a:r>
          <a:r>
            <a:rPr lang="en-US" dirty="0"/>
            <a:t> </a:t>
          </a:r>
          <a:r>
            <a:rPr lang="en-US" dirty="0" err="1"/>
            <a:t>ima</a:t>
          </a:r>
          <a:r>
            <a:rPr lang="en-US" dirty="0"/>
            <a:t> </a:t>
          </a:r>
          <a:r>
            <a:rPr lang="en-US" dirty="0" err="1"/>
            <a:t>sliku</a:t>
          </a:r>
          <a:r>
            <a:rPr lang="en-US" dirty="0"/>
            <a:t> o </a:t>
          </a:r>
          <a:r>
            <a:rPr lang="en-US" dirty="0" err="1"/>
            <a:t>sebi</a:t>
          </a:r>
          <a:endParaRPr lang="hr-HR" dirty="0"/>
        </a:p>
      </dgm:t>
    </dgm:pt>
    <dgm:pt modelId="{7B618490-993E-4F36-9ABE-9B236D6B9FD2}" type="parTrans" cxnId="{265E4F76-4549-44EF-A735-07BE99076684}">
      <dgm:prSet/>
      <dgm:spPr/>
      <dgm:t>
        <a:bodyPr/>
        <a:lstStyle/>
        <a:p>
          <a:endParaRPr lang="hr-HR"/>
        </a:p>
      </dgm:t>
    </dgm:pt>
    <dgm:pt modelId="{6FB8B0A6-0057-43D3-8515-D119193B1D11}" type="sibTrans" cxnId="{265E4F76-4549-44EF-A735-07BE99076684}">
      <dgm:prSet/>
      <dgm:spPr/>
      <dgm:t>
        <a:bodyPr/>
        <a:lstStyle/>
        <a:p>
          <a:endParaRPr lang="hr-HR"/>
        </a:p>
      </dgm:t>
    </dgm:pt>
    <dgm:pt modelId="{56E7E7A8-60BF-4383-BDB2-E7A663F91C11}" type="pres">
      <dgm:prSet presAssocID="{91A3FA61-F6CB-4BA2-847A-48E6DC837433}" presName="linear" presStyleCnt="0">
        <dgm:presLayoutVars>
          <dgm:animLvl val="lvl"/>
          <dgm:resizeHandles val="exact"/>
        </dgm:presLayoutVars>
      </dgm:prSet>
      <dgm:spPr/>
    </dgm:pt>
    <dgm:pt modelId="{B66C48B9-977C-4D20-8416-1ACE3FAB025B}" type="pres">
      <dgm:prSet presAssocID="{ABECAA21-8F3A-4D44-91A1-2AD03E068C73}" presName="parentText" presStyleLbl="node1" presStyleIdx="0" presStyleCnt="3" custLinFactNeighborX="0" custLinFactNeighborY="50530">
        <dgm:presLayoutVars>
          <dgm:chMax val="0"/>
          <dgm:bulletEnabled val="1"/>
        </dgm:presLayoutVars>
      </dgm:prSet>
      <dgm:spPr/>
    </dgm:pt>
    <dgm:pt modelId="{2E27CB55-8DEC-4898-9D13-81C5F51ECFB7}" type="pres">
      <dgm:prSet presAssocID="{7633FEB9-8F7F-4091-BC4B-05ADA174D0BB}" presName="spacer" presStyleCnt="0"/>
      <dgm:spPr/>
    </dgm:pt>
    <dgm:pt modelId="{D10043BD-1640-4475-9BBA-7995D30FEC0E}" type="pres">
      <dgm:prSet presAssocID="{EB714DE8-C81D-4F87-9B05-5E75F6950E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C7D92B-32C0-43FE-A5E2-B39BFB2F604C}" type="pres">
      <dgm:prSet presAssocID="{ADC56E87-076D-4865-802F-9E4C22B14838}" presName="spacer" presStyleCnt="0"/>
      <dgm:spPr/>
    </dgm:pt>
    <dgm:pt modelId="{835CEBF5-DF44-421E-A89C-AAFE08F0EEBC}" type="pres">
      <dgm:prSet presAssocID="{FCE32459-3BC9-4746-A9A2-D62054D1336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CF34AC-7FF9-428A-8222-37743354853E}" type="pres">
      <dgm:prSet presAssocID="{FCE32459-3BC9-4746-A9A2-D62054D1336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89B90B-A212-4960-902F-DE8646997C94}" type="presOf" srcId="{FCE32459-3BC9-4746-A9A2-D62054D13363}" destId="{835CEBF5-DF44-421E-A89C-AAFE08F0EEBC}" srcOrd="0" destOrd="0" presId="urn:microsoft.com/office/officeart/2005/8/layout/vList2"/>
    <dgm:cxn modelId="{50BD1B28-5870-40CB-92BF-CC40ECC0A487}" type="presOf" srcId="{ABECAA21-8F3A-4D44-91A1-2AD03E068C73}" destId="{B66C48B9-977C-4D20-8416-1ACE3FAB025B}" srcOrd="0" destOrd="0" presId="urn:microsoft.com/office/officeart/2005/8/layout/vList2"/>
    <dgm:cxn modelId="{98450E34-CB2B-4134-B910-08952E733BE0}" srcId="{91A3FA61-F6CB-4BA2-847A-48E6DC837433}" destId="{EB714DE8-C81D-4F87-9B05-5E75F6950E8A}" srcOrd="1" destOrd="0" parTransId="{35C487C6-F2C6-49F3-B528-31D4A85F1F94}" sibTransId="{ADC56E87-076D-4865-802F-9E4C22B14838}"/>
    <dgm:cxn modelId="{069D4E47-B474-40B5-A022-DDBC7D638760}" srcId="{91A3FA61-F6CB-4BA2-847A-48E6DC837433}" destId="{ABECAA21-8F3A-4D44-91A1-2AD03E068C73}" srcOrd="0" destOrd="0" parTransId="{290727B2-2189-44D6-95EB-86EAECCAF35B}" sibTransId="{7633FEB9-8F7F-4091-BC4B-05ADA174D0BB}"/>
    <dgm:cxn modelId="{DADDBA6F-0666-4EC4-84AE-8C8E81B7B44C}" type="presOf" srcId="{E429D432-F883-433B-8CB6-40522E0FBC4B}" destId="{74CF34AC-7FF9-428A-8222-37743354853E}" srcOrd="0" destOrd="0" presId="urn:microsoft.com/office/officeart/2005/8/layout/vList2"/>
    <dgm:cxn modelId="{265E4F76-4549-44EF-A735-07BE99076684}" srcId="{FCE32459-3BC9-4746-A9A2-D62054D13363}" destId="{FE9A6EC2-70DA-4CF7-AFB9-BD517F1C56EF}" srcOrd="1" destOrd="0" parTransId="{7B618490-993E-4F36-9ABE-9B236D6B9FD2}" sibTransId="{6FB8B0A6-0057-43D3-8515-D119193B1D11}"/>
    <dgm:cxn modelId="{F136A6B4-F408-4325-B17D-087C17485C78}" srcId="{FCE32459-3BC9-4746-A9A2-D62054D13363}" destId="{E429D432-F883-433B-8CB6-40522E0FBC4B}" srcOrd="0" destOrd="0" parTransId="{EFB7CAFD-4A0E-46C3-A4B5-97689E0BA988}" sibTransId="{50C99747-9BF4-44FE-8519-839FF8F40837}"/>
    <dgm:cxn modelId="{EDD9BFBA-2EDC-4FEF-8C81-C31FFD99DA40}" srcId="{91A3FA61-F6CB-4BA2-847A-48E6DC837433}" destId="{FCE32459-3BC9-4746-A9A2-D62054D13363}" srcOrd="2" destOrd="0" parTransId="{28AE7BFB-BF09-4A0C-A496-22F2114E144E}" sibTransId="{D5A3C40F-476B-4370-94E3-0E617B7A3A50}"/>
    <dgm:cxn modelId="{B4E1F1BB-6F37-4290-A638-3EB9A87D2B64}" type="presOf" srcId="{EB714DE8-C81D-4F87-9B05-5E75F6950E8A}" destId="{D10043BD-1640-4475-9BBA-7995D30FEC0E}" srcOrd="0" destOrd="0" presId="urn:microsoft.com/office/officeart/2005/8/layout/vList2"/>
    <dgm:cxn modelId="{D8341FD5-EA39-4F26-93B8-338EFEFCEB97}" type="presOf" srcId="{FE9A6EC2-70DA-4CF7-AFB9-BD517F1C56EF}" destId="{74CF34AC-7FF9-428A-8222-37743354853E}" srcOrd="0" destOrd="1" presId="urn:microsoft.com/office/officeart/2005/8/layout/vList2"/>
    <dgm:cxn modelId="{24E0C3F5-D37F-43FD-AEAF-F3B4EC7FAA34}" type="presOf" srcId="{91A3FA61-F6CB-4BA2-847A-48E6DC837433}" destId="{56E7E7A8-60BF-4383-BDB2-E7A663F91C11}" srcOrd="0" destOrd="0" presId="urn:microsoft.com/office/officeart/2005/8/layout/vList2"/>
    <dgm:cxn modelId="{53A15F83-5017-4510-8AF8-899C00ADC71A}" type="presParOf" srcId="{56E7E7A8-60BF-4383-BDB2-E7A663F91C11}" destId="{B66C48B9-977C-4D20-8416-1ACE3FAB025B}" srcOrd="0" destOrd="0" presId="urn:microsoft.com/office/officeart/2005/8/layout/vList2"/>
    <dgm:cxn modelId="{FD264640-B9D5-43E7-8067-1D6ED8F28315}" type="presParOf" srcId="{56E7E7A8-60BF-4383-BDB2-E7A663F91C11}" destId="{2E27CB55-8DEC-4898-9D13-81C5F51ECFB7}" srcOrd="1" destOrd="0" presId="urn:microsoft.com/office/officeart/2005/8/layout/vList2"/>
    <dgm:cxn modelId="{8AA8CA59-1EA4-44E9-9DDF-0EA9130A4A99}" type="presParOf" srcId="{56E7E7A8-60BF-4383-BDB2-E7A663F91C11}" destId="{D10043BD-1640-4475-9BBA-7995D30FEC0E}" srcOrd="2" destOrd="0" presId="urn:microsoft.com/office/officeart/2005/8/layout/vList2"/>
    <dgm:cxn modelId="{2106F209-D55F-460B-ADCC-C20D225AA360}" type="presParOf" srcId="{56E7E7A8-60BF-4383-BDB2-E7A663F91C11}" destId="{0CC7D92B-32C0-43FE-A5E2-B39BFB2F604C}" srcOrd="3" destOrd="0" presId="urn:microsoft.com/office/officeart/2005/8/layout/vList2"/>
    <dgm:cxn modelId="{F777C930-C8B2-4317-96D1-D063B0D665CE}" type="presParOf" srcId="{56E7E7A8-60BF-4383-BDB2-E7A663F91C11}" destId="{835CEBF5-DF44-421E-A89C-AAFE08F0EEBC}" srcOrd="4" destOrd="0" presId="urn:microsoft.com/office/officeart/2005/8/layout/vList2"/>
    <dgm:cxn modelId="{D91D6F58-EBFC-4E5E-9768-772B2A24F890}" type="presParOf" srcId="{56E7E7A8-60BF-4383-BDB2-E7A663F91C11}" destId="{74CF34AC-7FF9-428A-8222-37743354853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A5717E-2A7A-4C9B-A03B-EC01672D5F0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40348322-11FE-473E-BDE6-430FB590A8F1}">
      <dgm:prSet custT="1"/>
      <dgm:spPr/>
      <dgm:t>
        <a:bodyPr/>
        <a:lstStyle/>
        <a:p>
          <a:r>
            <a:rPr lang="hr-HR" sz="2400" dirty="0"/>
            <a:t>Skloni smo ukoriti dijete kada učini nešto loše, a često zaboravimo pohvaliti a ono dobro</a:t>
          </a:r>
        </a:p>
      </dgm:t>
    </dgm:pt>
    <dgm:pt modelId="{37873F73-9C66-4331-95CA-7C1E169B63C2}" type="parTrans" cxnId="{DCED5DC2-1E83-4312-B50D-CF589E4F4B4E}">
      <dgm:prSet/>
      <dgm:spPr/>
      <dgm:t>
        <a:bodyPr/>
        <a:lstStyle/>
        <a:p>
          <a:endParaRPr lang="hr-HR"/>
        </a:p>
      </dgm:t>
    </dgm:pt>
    <dgm:pt modelId="{5179DB17-FFA9-47C1-A2E4-007DAB6D7C1E}" type="sibTrans" cxnId="{DCED5DC2-1E83-4312-B50D-CF589E4F4B4E}">
      <dgm:prSet/>
      <dgm:spPr/>
      <dgm:t>
        <a:bodyPr/>
        <a:lstStyle/>
        <a:p>
          <a:endParaRPr lang="hr-HR"/>
        </a:p>
      </dgm:t>
    </dgm:pt>
    <dgm:pt modelId="{F0E6FE73-6F59-4F96-8543-A0AF57F22B8C}">
      <dgm:prSet custT="1"/>
      <dgm:spPr/>
      <dgm:t>
        <a:bodyPr/>
        <a:lstStyle/>
        <a:p>
          <a:r>
            <a:rPr lang="en-GB" sz="2400" dirty="0" err="1"/>
            <a:t>Pohvala</a:t>
          </a:r>
          <a:r>
            <a:rPr lang="en-GB" sz="2400" dirty="0"/>
            <a:t> je </a:t>
          </a:r>
          <a:r>
            <a:rPr lang="en-GB" sz="2400" dirty="0" err="1">
              <a:solidFill>
                <a:srgbClr val="FF0000"/>
              </a:solidFill>
            </a:rPr>
            <a:t>najmoćnije</a:t>
          </a:r>
          <a:r>
            <a:rPr lang="en-GB" sz="2400" dirty="0">
              <a:solidFill>
                <a:srgbClr val="FF0000"/>
              </a:solidFill>
            </a:rPr>
            <a:t> </a:t>
          </a:r>
          <a:r>
            <a:rPr lang="en-GB" sz="2400" dirty="0" err="1">
              <a:solidFill>
                <a:srgbClr val="FF0000"/>
              </a:solidFill>
            </a:rPr>
            <a:t>sredstvo</a:t>
          </a:r>
          <a:r>
            <a:rPr lang="en-GB" sz="2400" dirty="0">
              <a:solidFill>
                <a:srgbClr val="FF0000"/>
              </a:solidFill>
            </a:rPr>
            <a:t> </a:t>
          </a:r>
          <a:r>
            <a:rPr lang="en-GB" sz="2400" dirty="0"/>
            <a:t>da </a:t>
          </a:r>
          <a:r>
            <a:rPr lang="en-GB" sz="2400" dirty="0" err="1"/>
            <a:t>dijete</a:t>
          </a:r>
          <a:r>
            <a:rPr lang="en-GB" sz="2400" dirty="0"/>
            <a:t> </a:t>
          </a:r>
          <a:r>
            <a:rPr lang="en-GB" sz="2400" dirty="0" err="1"/>
            <a:t>naučite</a:t>
          </a:r>
          <a:r>
            <a:rPr lang="en-GB" sz="2400" dirty="0"/>
            <a:t> </a:t>
          </a:r>
          <a:r>
            <a:rPr lang="en-GB" sz="2400" dirty="0" err="1"/>
            <a:t>kako</a:t>
          </a:r>
          <a:r>
            <a:rPr lang="en-GB" sz="2400" dirty="0"/>
            <a:t> se </a:t>
          </a:r>
          <a:r>
            <a:rPr lang="en-GB" sz="2400" dirty="0" err="1"/>
            <a:t>treba</a:t>
          </a:r>
          <a:r>
            <a:rPr lang="en-GB" sz="2400" dirty="0"/>
            <a:t> </a:t>
          </a:r>
          <a:r>
            <a:rPr lang="en-GB" sz="2400" dirty="0" err="1"/>
            <a:t>ponašati</a:t>
          </a:r>
          <a:r>
            <a:rPr lang="en-GB" sz="2400" dirty="0"/>
            <a:t>, a da mu </a:t>
          </a:r>
          <a:r>
            <a:rPr lang="en-GB" sz="2400" dirty="0" err="1"/>
            <a:t>istodobno</a:t>
          </a:r>
          <a:r>
            <a:rPr lang="en-GB" sz="2400" dirty="0"/>
            <a:t> i </a:t>
          </a:r>
          <a:r>
            <a:rPr lang="en-GB" sz="2400" dirty="0" err="1"/>
            <a:t>pokažete</a:t>
          </a:r>
          <a:r>
            <a:rPr lang="en-GB" sz="2400" dirty="0"/>
            <a:t> da </a:t>
          </a:r>
          <a:r>
            <a:rPr lang="en-GB" sz="2400" dirty="0" err="1"/>
            <a:t>vam</a:t>
          </a:r>
          <a:r>
            <a:rPr lang="en-GB" sz="2400" dirty="0"/>
            <a:t> je </a:t>
          </a:r>
          <a:r>
            <a:rPr lang="en-GB" sz="2400" dirty="0" err="1"/>
            <a:t>drago</a:t>
          </a:r>
          <a:r>
            <a:rPr lang="en-GB" sz="2400" dirty="0"/>
            <a:t> </a:t>
          </a:r>
          <a:r>
            <a:rPr lang="en-GB" sz="2400" dirty="0" err="1"/>
            <a:t>kad</a:t>
          </a:r>
          <a:r>
            <a:rPr lang="en-GB" sz="2400" dirty="0"/>
            <a:t> se </a:t>
          </a:r>
          <a:r>
            <a:rPr lang="en-GB" sz="2400" dirty="0" err="1"/>
            <a:t>tako</a:t>
          </a:r>
          <a:r>
            <a:rPr lang="en-GB" sz="2400" dirty="0"/>
            <a:t> </a:t>
          </a:r>
          <a:r>
            <a:rPr lang="en-GB" sz="2400" dirty="0" err="1"/>
            <a:t>ponaša</a:t>
          </a:r>
          <a:r>
            <a:rPr lang="en-GB" sz="2400" dirty="0"/>
            <a:t> i da </a:t>
          </a:r>
          <a:r>
            <a:rPr lang="en-GB" sz="2400" dirty="0" err="1"/>
            <a:t>ste</a:t>
          </a:r>
          <a:r>
            <a:rPr lang="en-GB" sz="2400" dirty="0"/>
            <a:t> </a:t>
          </a:r>
          <a:r>
            <a:rPr lang="en-GB" sz="2400" dirty="0" err="1"/>
            <a:t>zbog</a:t>
          </a:r>
          <a:r>
            <a:rPr lang="en-GB" sz="2400" dirty="0"/>
            <a:t> tog </a:t>
          </a:r>
          <a:r>
            <a:rPr lang="en-GB" sz="2400" dirty="0" err="1"/>
            <a:t>ponosni</a:t>
          </a:r>
          <a:endParaRPr lang="hr-HR" sz="2400" dirty="0"/>
        </a:p>
      </dgm:t>
    </dgm:pt>
    <dgm:pt modelId="{43925330-86CF-4D92-A922-85B0A137745C}" type="parTrans" cxnId="{AB3D5016-EA2C-4A96-9807-02801FC4A225}">
      <dgm:prSet/>
      <dgm:spPr/>
      <dgm:t>
        <a:bodyPr/>
        <a:lstStyle/>
        <a:p>
          <a:endParaRPr lang="hr-HR"/>
        </a:p>
      </dgm:t>
    </dgm:pt>
    <dgm:pt modelId="{7E201C76-EDD3-42E5-A438-0A16D9F8259E}" type="sibTrans" cxnId="{AB3D5016-EA2C-4A96-9807-02801FC4A225}">
      <dgm:prSet/>
      <dgm:spPr/>
      <dgm:t>
        <a:bodyPr/>
        <a:lstStyle/>
        <a:p>
          <a:endParaRPr lang="hr-HR"/>
        </a:p>
      </dgm:t>
    </dgm:pt>
    <dgm:pt modelId="{564D5A5B-6450-4F21-B1BA-E3D49A951ABC}">
      <dgm:prSet custT="1"/>
      <dgm:spPr/>
      <dgm:t>
        <a:bodyPr/>
        <a:lstStyle/>
        <a:p>
          <a:r>
            <a:rPr lang="hr-HR" sz="2400" b="1" i="1" dirty="0"/>
            <a:t>Kako pohvaliti?</a:t>
          </a:r>
          <a:endParaRPr lang="hr-HR" sz="2400" dirty="0"/>
        </a:p>
      </dgm:t>
    </dgm:pt>
    <dgm:pt modelId="{EDE41941-BB37-4DD4-9A5D-93198BA939E3}" type="parTrans" cxnId="{FA2DE5B1-2C68-4947-B15A-2B7B603D97B6}">
      <dgm:prSet/>
      <dgm:spPr/>
      <dgm:t>
        <a:bodyPr/>
        <a:lstStyle/>
        <a:p>
          <a:endParaRPr lang="hr-HR"/>
        </a:p>
      </dgm:t>
    </dgm:pt>
    <dgm:pt modelId="{F176E998-EDB4-46E6-A27B-ED278F5FB754}" type="sibTrans" cxnId="{FA2DE5B1-2C68-4947-B15A-2B7B603D97B6}">
      <dgm:prSet/>
      <dgm:spPr/>
      <dgm:t>
        <a:bodyPr/>
        <a:lstStyle/>
        <a:p>
          <a:endParaRPr lang="hr-HR"/>
        </a:p>
      </dgm:t>
    </dgm:pt>
    <dgm:pt modelId="{42E11716-73CF-4E53-8096-FA0099A67C04}">
      <dgm:prSet custT="1"/>
      <dgm:spPr/>
      <dgm:t>
        <a:bodyPr/>
        <a:lstStyle/>
        <a:p>
          <a:r>
            <a:rPr lang="hr-HR" sz="2400" dirty="0"/>
            <a:t>budite konkretni; š</a:t>
          </a:r>
          <a:r>
            <a:rPr lang="en-US" sz="2400" dirty="0"/>
            <a:t>to </a:t>
          </a:r>
          <a:r>
            <a:rPr lang="en-US" sz="2400" dirty="0" err="1"/>
            <a:t>precizniji</a:t>
          </a:r>
          <a:r>
            <a:rPr lang="en-US" sz="2400" dirty="0"/>
            <a:t> u </a:t>
          </a:r>
          <a:r>
            <a:rPr lang="en-US" sz="2400" dirty="0" err="1"/>
            <a:t>odre</a:t>
          </a:r>
          <a:r>
            <a:rPr lang="hr-HR" sz="2400" dirty="0"/>
            <a:t>đ</a:t>
          </a:r>
          <a:r>
            <a:rPr lang="en-US" sz="2400" dirty="0" err="1"/>
            <a:t>ivanju</a:t>
          </a:r>
          <a:r>
            <a:rPr lang="en-US" sz="2400" dirty="0"/>
            <a:t> </a:t>
          </a:r>
          <a:r>
            <a:rPr lang="en-US" sz="2400" dirty="0" err="1"/>
            <a:t>onog</a:t>
          </a:r>
          <a:r>
            <a:rPr lang="hr-HR" sz="2400" dirty="0"/>
            <a:t> š</a:t>
          </a:r>
          <a:r>
            <a:rPr lang="en-US" sz="2400" dirty="0"/>
            <a:t>to </a:t>
          </a:r>
          <a:r>
            <a:rPr lang="en-US" sz="2400" dirty="0" err="1"/>
            <a:t>pohvaljujete</a:t>
          </a:r>
          <a:endParaRPr lang="hr-HR" sz="2400" dirty="0"/>
        </a:p>
      </dgm:t>
    </dgm:pt>
    <dgm:pt modelId="{36C2E3C4-D6BC-4C12-AF91-74E0BE5C21D2}" type="parTrans" cxnId="{27560339-EC80-4B1E-9B25-FA5B22FFBCDF}">
      <dgm:prSet/>
      <dgm:spPr/>
      <dgm:t>
        <a:bodyPr/>
        <a:lstStyle/>
        <a:p>
          <a:endParaRPr lang="hr-HR"/>
        </a:p>
      </dgm:t>
    </dgm:pt>
    <dgm:pt modelId="{D1E66BE1-9FCB-4C96-98D9-6E8EDDF8DFDF}" type="sibTrans" cxnId="{27560339-EC80-4B1E-9B25-FA5B22FFBCDF}">
      <dgm:prSet/>
      <dgm:spPr/>
      <dgm:t>
        <a:bodyPr/>
        <a:lstStyle/>
        <a:p>
          <a:endParaRPr lang="hr-HR"/>
        </a:p>
      </dgm:t>
    </dgm:pt>
    <dgm:pt modelId="{586CD274-54AE-4389-8FC8-3C2928283D7A}">
      <dgm:prSet custT="1"/>
      <dgm:spPr/>
      <dgm:t>
        <a:bodyPr/>
        <a:lstStyle/>
        <a:p>
          <a:r>
            <a:rPr lang="hr-HR" sz="2400" dirty="0"/>
            <a:t>pohvalite trud, zalaganje i upornost</a:t>
          </a:r>
        </a:p>
      </dgm:t>
    </dgm:pt>
    <dgm:pt modelId="{72170063-026A-449E-BEF5-9CE587F58CCB}" type="parTrans" cxnId="{21B5F35D-1101-4BF9-A7E5-5AC0F9704A50}">
      <dgm:prSet/>
      <dgm:spPr/>
      <dgm:t>
        <a:bodyPr/>
        <a:lstStyle/>
        <a:p>
          <a:endParaRPr lang="hr-HR"/>
        </a:p>
      </dgm:t>
    </dgm:pt>
    <dgm:pt modelId="{E9C8B05A-473F-4D79-9615-01B3292898A5}" type="sibTrans" cxnId="{21B5F35D-1101-4BF9-A7E5-5AC0F9704A50}">
      <dgm:prSet/>
      <dgm:spPr/>
      <dgm:t>
        <a:bodyPr/>
        <a:lstStyle/>
        <a:p>
          <a:endParaRPr lang="hr-HR"/>
        </a:p>
      </dgm:t>
    </dgm:pt>
    <dgm:pt modelId="{4312037F-BC31-4DD1-9871-74908555902D}">
      <dgm:prSet custT="1"/>
      <dgm:spPr/>
      <dgm:t>
        <a:bodyPr/>
        <a:lstStyle/>
        <a:p>
          <a:r>
            <a:rPr lang="hr-HR" sz="2400" dirty="0"/>
            <a:t>budite realni </a:t>
          </a:r>
          <a:r>
            <a:rPr lang="en-US" sz="2400" dirty="0" err="1"/>
            <a:t>kako</a:t>
          </a:r>
          <a:r>
            <a:rPr lang="en-US" sz="2400" dirty="0"/>
            <a:t> </a:t>
          </a:r>
          <a:r>
            <a:rPr lang="en-US" sz="2400" dirty="0" err="1"/>
            <a:t>dijete</a:t>
          </a:r>
          <a:r>
            <a:rPr lang="en-US" sz="2400" dirty="0"/>
            <a:t> ne bi </a:t>
          </a:r>
          <a:r>
            <a:rPr lang="en-US" sz="2400" dirty="0" err="1"/>
            <a:t>pomislilo</a:t>
          </a:r>
          <a:r>
            <a:rPr lang="en-US" sz="2400" dirty="0"/>
            <a:t> </a:t>
          </a:r>
          <a:r>
            <a:rPr lang="en-US" sz="2400" dirty="0" err="1"/>
            <a:t>kako</a:t>
          </a:r>
          <a:r>
            <a:rPr lang="en-US" sz="2400" dirty="0"/>
            <a:t> </a:t>
          </a:r>
          <a:r>
            <a:rPr lang="en-US" sz="2400" dirty="0" err="1"/>
            <a:t>hvalimo</a:t>
          </a:r>
          <a:r>
            <a:rPr lang="en-US" sz="2400" dirty="0"/>
            <a:t> slab </a:t>
          </a:r>
          <a:r>
            <a:rPr lang="en-US" sz="2400" dirty="0" err="1"/>
            <a:t>uradak</a:t>
          </a:r>
          <a:endParaRPr lang="hr-HR" sz="2400" dirty="0"/>
        </a:p>
      </dgm:t>
    </dgm:pt>
    <dgm:pt modelId="{C16AAA38-3C2F-4CC8-A8F8-9EB832DA3B60}" type="parTrans" cxnId="{840615D6-9A3F-4FF2-86CE-D338788070B9}">
      <dgm:prSet/>
      <dgm:spPr/>
      <dgm:t>
        <a:bodyPr/>
        <a:lstStyle/>
        <a:p>
          <a:endParaRPr lang="hr-HR"/>
        </a:p>
      </dgm:t>
    </dgm:pt>
    <dgm:pt modelId="{969D4073-9BE8-4DF8-86CE-3C15471B71FF}" type="sibTrans" cxnId="{840615D6-9A3F-4FF2-86CE-D338788070B9}">
      <dgm:prSet/>
      <dgm:spPr/>
      <dgm:t>
        <a:bodyPr/>
        <a:lstStyle/>
        <a:p>
          <a:endParaRPr lang="hr-HR"/>
        </a:p>
      </dgm:t>
    </dgm:pt>
    <dgm:pt modelId="{D259505A-5B85-404F-825D-0CEB6A9262B3}">
      <dgm:prSet custT="1"/>
      <dgm:spPr/>
      <dgm:t>
        <a:bodyPr/>
        <a:lstStyle/>
        <a:p>
          <a:r>
            <a:rPr lang="hr-HR" sz="2400" dirty="0"/>
            <a:t>Naše poruke oblikuju djetetovu sliku o sebi</a:t>
          </a:r>
        </a:p>
      </dgm:t>
    </dgm:pt>
    <dgm:pt modelId="{18FC340E-1383-4ABD-AEC7-F1A8E8EE48D4}" type="parTrans" cxnId="{47EACD3A-65C7-4144-B988-A7BD9C152FF7}">
      <dgm:prSet/>
      <dgm:spPr/>
      <dgm:t>
        <a:bodyPr/>
        <a:lstStyle/>
        <a:p>
          <a:endParaRPr lang="hr-HR"/>
        </a:p>
      </dgm:t>
    </dgm:pt>
    <dgm:pt modelId="{956A39B4-4001-4AEC-BA51-E15AAE20F4EA}" type="sibTrans" cxnId="{47EACD3A-65C7-4144-B988-A7BD9C152FF7}">
      <dgm:prSet/>
      <dgm:spPr/>
      <dgm:t>
        <a:bodyPr/>
        <a:lstStyle/>
        <a:p>
          <a:endParaRPr lang="hr-HR"/>
        </a:p>
      </dgm:t>
    </dgm:pt>
    <dgm:pt modelId="{A0DC1266-A355-4313-9A8D-C833FD439D86}">
      <dgm:prSet custT="1"/>
      <dgm:spPr/>
      <dgm:t>
        <a:bodyPr/>
        <a:lstStyle/>
        <a:p>
          <a:pPr>
            <a:buNone/>
          </a:pPr>
          <a:r>
            <a:rPr lang="hr-HR" sz="2400" dirty="0"/>
            <a:t>z</a:t>
          </a:r>
          <a:r>
            <a:rPr lang="en-US" sz="2400" dirty="0" err="1"/>
            <a:t>ato</a:t>
          </a:r>
          <a:r>
            <a:rPr lang="hr-HR" sz="2400" dirty="0"/>
            <a:t> š</a:t>
          </a:r>
          <a:r>
            <a:rPr lang="en-US" sz="2400" dirty="0"/>
            <a:t>to ono </a:t>
          </a:r>
          <a:r>
            <a:rPr lang="en-US" sz="2400" dirty="0" err="1"/>
            <a:t>ni</a:t>
          </a:r>
          <a:r>
            <a:rPr lang="en-US" sz="2400" dirty="0"/>
            <a:t> ne mo</a:t>
          </a:r>
          <a:r>
            <a:rPr lang="hr-HR" sz="2400" dirty="0"/>
            <a:t>ž</a:t>
          </a:r>
          <a:r>
            <a:rPr lang="en-US" sz="2400" dirty="0"/>
            <a:t>e </a:t>
          </a:r>
          <a:r>
            <a:rPr lang="en-US" sz="2400" dirty="0" err="1"/>
            <a:t>bolje</a:t>
          </a:r>
          <a:endParaRPr lang="hr-HR" sz="2400" dirty="0"/>
        </a:p>
      </dgm:t>
    </dgm:pt>
    <dgm:pt modelId="{E0A6284E-947D-4D6E-A3B8-597F31DC9D55}" type="parTrans" cxnId="{12B57B9B-A78A-4A0B-8E44-11CF91D0E6F0}">
      <dgm:prSet/>
      <dgm:spPr/>
      <dgm:t>
        <a:bodyPr/>
        <a:lstStyle/>
        <a:p>
          <a:endParaRPr lang="hr-HR"/>
        </a:p>
      </dgm:t>
    </dgm:pt>
    <dgm:pt modelId="{88CBEE19-1351-432E-A71D-60C945321F2F}" type="sibTrans" cxnId="{12B57B9B-A78A-4A0B-8E44-11CF91D0E6F0}">
      <dgm:prSet/>
      <dgm:spPr/>
      <dgm:t>
        <a:bodyPr/>
        <a:lstStyle/>
        <a:p>
          <a:endParaRPr lang="hr-HR"/>
        </a:p>
      </dgm:t>
    </dgm:pt>
    <dgm:pt modelId="{A4D6F76D-2943-414C-9004-CBCBEC47C4A7}" type="pres">
      <dgm:prSet presAssocID="{DDA5717E-2A7A-4C9B-A03B-EC01672D5F0F}" presName="linear" presStyleCnt="0">
        <dgm:presLayoutVars>
          <dgm:animLvl val="lvl"/>
          <dgm:resizeHandles val="exact"/>
        </dgm:presLayoutVars>
      </dgm:prSet>
      <dgm:spPr/>
    </dgm:pt>
    <dgm:pt modelId="{7902E477-091B-493E-8A4F-6DE34B0CFD7D}" type="pres">
      <dgm:prSet presAssocID="{40348322-11FE-473E-BDE6-430FB590A8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D11230-500C-4D4C-BE13-DDC459948F1F}" type="pres">
      <dgm:prSet presAssocID="{5179DB17-FFA9-47C1-A2E4-007DAB6D7C1E}" presName="spacer" presStyleCnt="0"/>
      <dgm:spPr/>
    </dgm:pt>
    <dgm:pt modelId="{C3155BB4-9EB0-49C2-8A9D-6BAE2A0A1ECA}" type="pres">
      <dgm:prSet presAssocID="{D259505A-5B85-404F-825D-0CEB6A9262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B8A118-71F4-4FE2-A766-A2385B97D085}" type="pres">
      <dgm:prSet presAssocID="{956A39B4-4001-4AEC-BA51-E15AAE20F4EA}" presName="spacer" presStyleCnt="0"/>
      <dgm:spPr/>
    </dgm:pt>
    <dgm:pt modelId="{0F86194F-6B40-443B-93B1-13DE44F2BA61}" type="pres">
      <dgm:prSet presAssocID="{F0E6FE73-6F59-4F96-8543-A0AF57F22B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A807A5-C000-4603-B768-204B6B2E727E}" type="pres">
      <dgm:prSet presAssocID="{7E201C76-EDD3-42E5-A438-0A16D9F8259E}" presName="spacer" presStyleCnt="0"/>
      <dgm:spPr/>
    </dgm:pt>
    <dgm:pt modelId="{52258AE8-CCE7-4D6C-97C8-D3F2DA631A2D}" type="pres">
      <dgm:prSet presAssocID="{564D5A5B-6450-4F21-B1BA-E3D49A951AB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B53113-3BA3-454E-AB83-A43C4D071DC6}" type="pres">
      <dgm:prSet presAssocID="{564D5A5B-6450-4F21-B1BA-E3D49A951AB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D88FB0A-A3FC-4593-B9C8-2F55F3F399FA}" type="presOf" srcId="{586CD274-54AE-4389-8FC8-3C2928283D7A}" destId="{C4B53113-3BA3-454E-AB83-A43C4D071DC6}" srcOrd="0" destOrd="1" presId="urn:microsoft.com/office/officeart/2005/8/layout/vList2"/>
    <dgm:cxn modelId="{3989E314-2BB3-49A3-A032-ADD43BF584EE}" type="presOf" srcId="{A0DC1266-A355-4313-9A8D-C833FD439D86}" destId="{C4B53113-3BA3-454E-AB83-A43C4D071DC6}" srcOrd="0" destOrd="3" presId="urn:microsoft.com/office/officeart/2005/8/layout/vList2"/>
    <dgm:cxn modelId="{AB3D5016-EA2C-4A96-9807-02801FC4A225}" srcId="{DDA5717E-2A7A-4C9B-A03B-EC01672D5F0F}" destId="{F0E6FE73-6F59-4F96-8543-A0AF57F22B8C}" srcOrd="2" destOrd="0" parTransId="{43925330-86CF-4D92-A922-85B0A137745C}" sibTransId="{7E201C76-EDD3-42E5-A438-0A16D9F8259E}"/>
    <dgm:cxn modelId="{902D5D23-55B3-49FA-930B-E95DE358F3DF}" type="presOf" srcId="{4312037F-BC31-4DD1-9871-74908555902D}" destId="{C4B53113-3BA3-454E-AB83-A43C4D071DC6}" srcOrd="0" destOrd="2" presId="urn:microsoft.com/office/officeart/2005/8/layout/vList2"/>
    <dgm:cxn modelId="{27560339-EC80-4B1E-9B25-FA5B22FFBCDF}" srcId="{564D5A5B-6450-4F21-B1BA-E3D49A951ABC}" destId="{42E11716-73CF-4E53-8096-FA0099A67C04}" srcOrd="0" destOrd="0" parTransId="{36C2E3C4-D6BC-4C12-AF91-74E0BE5C21D2}" sibTransId="{D1E66BE1-9FCB-4C96-98D9-6E8EDDF8DFDF}"/>
    <dgm:cxn modelId="{47EACD3A-65C7-4144-B988-A7BD9C152FF7}" srcId="{DDA5717E-2A7A-4C9B-A03B-EC01672D5F0F}" destId="{D259505A-5B85-404F-825D-0CEB6A9262B3}" srcOrd="1" destOrd="0" parTransId="{18FC340E-1383-4ABD-AEC7-F1A8E8EE48D4}" sibTransId="{956A39B4-4001-4AEC-BA51-E15AAE20F4EA}"/>
    <dgm:cxn modelId="{21B5F35D-1101-4BF9-A7E5-5AC0F9704A50}" srcId="{564D5A5B-6450-4F21-B1BA-E3D49A951ABC}" destId="{586CD274-54AE-4389-8FC8-3C2928283D7A}" srcOrd="1" destOrd="0" parTransId="{72170063-026A-449E-BEF5-9CE587F58CCB}" sibTransId="{E9C8B05A-473F-4D79-9615-01B3292898A5}"/>
    <dgm:cxn modelId="{9EE8FF68-CA4B-4BFA-AE00-8DE6F2113B67}" type="presOf" srcId="{DDA5717E-2A7A-4C9B-A03B-EC01672D5F0F}" destId="{A4D6F76D-2943-414C-9004-CBCBEC47C4A7}" srcOrd="0" destOrd="0" presId="urn:microsoft.com/office/officeart/2005/8/layout/vList2"/>
    <dgm:cxn modelId="{12B57B9B-A78A-4A0B-8E44-11CF91D0E6F0}" srcId="{564D5A5B-6450-4F21-B1BA-E3D49A951ABC}" destId="{A0DC1266-A355-4313-9A8D-C833FD439D86}" srcOrd="3" destOrd="0" parTransId="{E0A6284E-947D-4D6E-A3B8-597F31DC9D55}" sibTransId="{88CBEE19-1351-432E-A71D-60C945321F2F}"/>
    <dgm:cxn modelId="{310FDBA7-063B-4504-A2EE-2C076B2768A8}" type="presOf" srcId="{40348322-11FE-473E-BDE6-430FB590A8F1}" destId="{7902E477-091B-493E-8A4F-6DE34B0CFD7D}" srcOrd="0" destOrd="0" presId="urn:microsoft.com/office/officeart/2005/8/layout/vList2"/>
    <dgm:cxn modelId="{FA2DE5B1-2C68-4947-B15A-2B7B603D97B6}" srcId="{DDA5717E-2A7A-4C9B-A03B-EC01672D5F0F}" destId="{564D5A5B-6450-4F21-B1BA-E3D49A951ABC}" srcOrd="3" destOrd="0" parTransId="{EDE41941-BB37-4DD4-9A5D-93198BA939E3}" sibTransId="{F176E998-EDB4-46E6-A27B-ED278F5FB754}"/>
    <dgm:cxn modelId="{C96594B2-15A6-4704-9631-A7C7E43F9845}" type="presOf" srcId="{F0E6FE73-6F59-4F96-8543-A0AF57F22B8C}" destId="{0F86194F-6B40-443B-93B1-13DE44F2BA61}" srcOrd="0" destOrd="0" presId="urn:microsoft.com/office/officeart/2005/8/layout/vList2"/>
    <dgm:cxn modelId="{DCED5DC2-1E83-4312-B50D-CF589E4F4B4E}" srcId="{DDA5717E-2A7A-4C9B-A03B-EC01672D5F0F}" destId="{40348322-11FE-473E-BDE6-430FB590A8F1}" srcOrd="0" destOrd="0" parTransId="{37873F73-9C66-4331-95CA-7C1E169B63C2}" sibTransId="{5179DB17-FFA9-47C1-A2E4-007DAB6D7C1E}"/>
    <dgm:cxn modelId="{3479BCD4-AC9C-4628-82A2-08DDCBA17210}" type="presOf" srcId="{42E11716-73CF-4E53-8096-FA0099A67C04}" destId="{C4B53113-3BA3-454E-AB83-A43C4D071DC6}" srcOrd="0" destOrd="0" presId="urn:microsoft.com/office/officeart/2005/8/layout/vList2"/>
    <dgm:cxn modelId="{119B66D5-5F30-4F29-868C-F577950B08F8}" type="presOf" srcId="{D259505A-5B85-404F-825D-0CEB6A9262B3}" destId="{C3155BB4-9EB0-49C2-8A9D-6BAE2A0A1ECA}" srcOrd="0" destOrd="0" presId="urn:microsoft.com/office/officeart/2005/8/layout/vList2"/>
    <dgm:cxn modelId="{840615D6-9A3F-4FF2-86CE-D338788070B9}" srcId="{564D5A5B-6450-4F21-B1BA-E3D49A951ABC}" destId="{4312037F-BC31-4DD1-9871-74908555902D}" srcOrd="2" destOrd="0" parTransId="{C16AAA38-3C2F-4CC8-A8F8-9EB832DA3B60}" sibTransId="{969D4073-9BE8-4DF8-86CE-3C15471B71FF}"/>
    <dgm:cxn modelId="{F4D955D6-FDEC-4C63-82DF-22F0E4853126}" type="presOf" srcId="{564D5A5B-6450-4F21-B1BA-E3D49A951ABC}" destId="{52258AE8-CCE7-4D6C-97C8-D3F2DA631A2D}" srcOrd="0" destOrd="0" presId="urn:microsoft.com/office/officeart/2005/8/layout/vList2"/>
    <dgm:cxn modelId="{322722AA-62F1-4CAD-B420-237CDEDB2316}" type="presParOf" srcId="{A4D6F76D-2943-414C-9004-CBCBEC47C4A7}" destId="{7902E477-091B-493E-8A4F-6DE34B0CFD7D}" srcOrd="0" destOrd="0" presId="urn:microsoft.com/office/officeart/2005/8/layout/vList2"/>
    <dgm:cxn modelId="{AE419F12-307C-40A3-8C77-07B74A3F2B94}" type="presParOf" srcId="{A4D6F76D-2943-414C-9004-CBCBEC47C4A7}" destId="{8FD11230-500C-4D4C-BE13-DDC459948F1F}" srcOrd="1" destOrd="0" presId="urn:microsoft.com/office/officeart/2005/8/layout/vList2"/>
    <dgm:cxn modelId="{A84A33C7-0399-434B-900C-601F481632B5}" type="presParOf" srcId="{A4D6F76D-2943-414C-9004-CBCBEC47C4A7}" destId="{C3155BB4-9EB0-49C2-8A9D-6BAE2A0A1ECA}" srcOrd="2" destOrd="0" presId="urn:microsoft.com/office/officeart/2005/8/layout/vList2"/>
    <dgm:cxn modelId="{B1D32D12-8410-4F1D-AFEC-F5FABA612753}" type="presParOf" srcId="{A4D6F76D-2943-414C-9004-CBCBEC47C4A7}" destId="{A6B8A118-71F4-4FE2-A766-A2385B97D085}" srcOrd="3" destOrd="0" presId="urn:microsoft.com/office/officeart/2005/8/layout/vList2"/>
    <dgm:cxn modelId="{1F83D270-BC24-4927-BFFA-A998905F362C}" type="presParOf" srcId="{A4D6F76D-2943-414C-9004-CBCBEC47C4A7}" destId="{0F86194F-6B40-443B-93B1-13DE44F2BA61}" srcOrd="4" destOrd="0" presId="urn:microsoft.com/office/officeart/2005/8/layout/vList2"/>
    <dgm:cxn modelId="{C5896C95-2458-47F4-8048-BEF8B6657209}" type="presParOf" srcId="{A4D6F76D-2943-414C-9004-CBCBEC47C4A7}" destId="{58A807A5-C000-4603-B768-204B6B2E727E}" srcOrd="5" destOrd="0" presId="urn:microsoft.com/office/officeart/2005/8/layout/vList2"/>
    <dgm:cxn modelId="{05B8A68B-78E1-4571-AC7B-F9ABB9623AF0}" type="presParOf" srcId="{A4D6F76D-2943-414C-9004-CBCBEC47C4A7}" destId="{52258AE8-CCE7-4D6C-97C8-D3F2DA631A2D}" srcOrd="6" destOrd="0" presId="urn:microsoft.com/office/officeart/2005/8/layout/vList2"/>
    <dgm:cxn modelId="{37582E73-5F85-471B-B6A4-3E7DCFC8783D}" type="presParOf" srcId="{A4D6F76D-2943-414C-9004-CBCBEC47C4A7}" destId="{C4B53113-3BA3-454E-AB83-A43C4D071D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F1F5A-7AAA-4C27-A4C3-27D3970B53D4}">
      <dsp:nvSpPr>
        <dsp:cNvPr id="0" name=""/>
        <dsp:cNvSpPr/>
      </dsp:nvSpPr>
      <dsp:spPr>
        <a:xfrm>
          <a:off x="0" y="407405"/>
          <a:ext cx="1051560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0B722-ECF9-4524-AB14-7AE9C22C392D}">
      <dsp:nvSpPr>
        <dsp:cNvPr id="0" name=""/>
        <dsp:cNvSpPr/>
      </dsp:nvSpPr>
      <dsp:spPr>
        <a:xfrm>
          <a:off x="525780" y="38405"/>
          <a:ext cx="736092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/>
            <a:t>vrijednosna i emocionalna komponenta pojma o sebi </a:t>
          </a:r>
        </a:p>
      </dsp:txBody>
      <dsp:txXfrm>
        <a:off x="561806" y="74431"/>
        <a:ext cx="7288868" cy="665948"/>
      </dsp:txXfrm>
    </dsp:sp>
    <dsp:sp modelId="{B0C37180-1B28-40B5-9B64-F7777CC502C3}">
      <dsp:nvSpPr>
        <dsp:cNvPr id="0" name=""/>
        <dsp:cNvSpPr/>
      </dsp:nvSpPr>
      <dsp:spPr>
        <a:xfrm>
          <a:off x="0" y="1541405"/>
          <a:ext cx="1051560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0216A-2475-43A7-BC19-4248BCD1D280}">
      <dsp:nvSpPr>
        <dsp:cNvPr id="0" name=""/>
        <dsp:cNvSpPr/>
      </dsp:nvSpPr>
      <dsp:spPr>
        <a:xfrm>
          <a:off x="525780" y="1172405"/>
          <a:ext cx="736092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odgovara na pitanja </a:t>
          </a:r>
          <a:r>
            <a:rPr lang="hr-HR" sz="2000" b="1" i="1" kern="1200" dirty="0"/>
            <a:t>KAKAV SAM JA? KOLIKA JE MOJA VRIJEDNOST?</a:t>
          </a:r>
          <a:endParaRPr lang="hr-HR" sz="2000" kern="1200" dirty="0"/>
        </a:p>
      </dsp:txBody>
      <dsp:txXfrm>
        <a:off x="561806" y="1208431"/>
        <a:ext cx="7288868" cy="665948"/>
      </dsp:txXfrm>
    </dsp:sp>
    <dsp:sp modelId="{560BD7F6-8523-4761-AE1B-BDDEDF15A71E}">
      <dsp:nvSpPr>
        <dsp:cNvPr id="0" name=""/>
        <dsp:cNvSpPr/>
      </dsp:nvSpPr>
      <dsp:spPr>
        <a:xfrm>
          <a:off x="0" y="2675405"/>
          <a:ext cx="1051560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35C94-8AF1-4DC0-9763-CD502A3CCA11}">
      <dsp:nvSpPr>
        <dsp:cNvPr id="0" name=""/>
        <dsp:cNvSpPr/>
      </dsp:nvSpPr>
      <dsp:spPr>
        <a:xfrm>
          <a:off x="525780" y="2306405"/>
          <a:ext cx="736092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subjektivna</a:t>
          </a:r>
          <a:r>
            <a:rPr lang="en-GB" sz="2000" b="1" kern="1200" dirty="0"/>
            <a:t> </a:t>
          </a:r>
          <a:r>
            <a:rPr lang="en-GB" sz="2000" b="1" kern="1200" dirty="0" err="1"/>
            <a:t>kategorija</a:t>
          </a:r>
          <a:r>
            <a:rPr lang="en-GB" sz="2000" b="1" kern="1200" dirty="0"/>
            <a:t> </a:t>
          </a:r>
          <a:r>
            <a:rPr lang="hr-HR" sz="2000" b="1" kern="1200" dirty="0"/>
            <a:t>- </a:t>
          </a:r>
          <a:r>
            <a:rPr lang="en-GB" sz="2000" b="1" kern="1200" dirty="0"/>
            <a:t>ne </a:t>
          </a:r>
          <a:r>
            <a:rPr lang="hr-HR" sz="2000" b="1" kern="1200" dirty="0"/>
            <a:t>mora</a:t>
          </a:r>
          <a:r>
            <a:rPr lang="en-GB" sz="2000" b="1" kern="1200" dirty="0"/>
            <a:t> </a:t>
          </a:r>
          <a:r>
            <a:rPr lang="en-GB" sz="2000" b="1" kern="1200" dirty="0" err="1"/>
            <a:t>biti</a:t>
          </a:r>
          <a:r>
            <a:rPr lang="en-GB" sz="2000" b="1" kern="1200" dirty="0"/>
            <a:t> </a:t>
          </a:r>
          <a:r>
            <a:rPr lang="en-GB" sz="2000" b="1" kern="1200" dirty="0" err="1"/>
            <a:t>povezana</a:t>
          </a:r>
          <a:r>
            <a:rPr lang="en-GB" sz="2000" b="1" kern="1200" dirty="0"/>
            <a:t> s </a:t>
          </a:r>
          <a:r>
            <a:rPr lang="en-GB" sz="2000" b="1" kern="1200" dirty="0" err="1"/>
            <a:t>objektivnim</a:t>
          </a:r>
          <a:r>
            <a:rPr lang="en-GB" sz="2000" b="1" kern="1200" dirty="0"/>
            <a:t> </a:t>
          </a:r>
          <a:r>
            <a:rPr lang="en-GB" sz="2000" b="1" kern="1200" dirty="0" err="1"/>
            <a:t>kriterijima</a:t>
          </a:r>
          <a:r>
            <a:rPr lang="en-GB" sz="2000" b="1" kern="1200" dirty="0"/>
            <a:t> </a:t>
          </a:r>
          <a:endParaRPr lang="hr-HR" sz="2000" b="1" kern="1200" dirty="0"/>
        </a:p>
      </dsp:txBody>
      <dsp:txXfrm>
        <a:off x="561806" y="2342431"/>
        <a:ext cx="7288868" cy="665948"/>
      </dsp:txXfrm>
    </dsp:sp>
    <dsp:sp modelId="{EF96831A-A4D5-4231-A420-44AA2B3ACD07}">
      <dsp:nvSpPr>
        <dsp:cNvPr id="0" name=""/>
        <dsp:cNvSpPr/>
      </dsp:nvSpPr>
      <dsp:spPr>
        <a:xfrm>
          <a:off x="0" y="3809405"/>
          <a:ext cx="10515600" cy="18506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 err="1"/>
            <a:t>Osjećaj</a:t>
          </a:r>
          <a:r>
            <a:rPr lang="en-GB" sz="2000" b="1" i="1" kern="1200" dirty="0"/>
            <a:t> </a:t>
          </a:r>
          <a:r>
            <a:rPr lang="en-GB" sz="2000" b="1" i="1" kern="1200" dirty="0" err="1"/>
            <a:t>vlastite</a:t>
          </a:r>
          <a:r>
            <a:rPr lang="en-GB" sz="2000" b="1" i="1" kern="1200" dirty="0"/>
            <a:t> </a:t>
          </a:r>
          <a:r>
            <a:rPr lang="en-GB" sz="2000" b="1" i="1" kern="1200" dirty="0" err="1"/>
            <a:t>vrijednosti</a:t>
          </a:r>
          <a:r>
            <a:rPr lang="en-GB" sz="2000" b="1" i="1" kern="1200" dirty="0"/>
            <a:t> </a:t>
          </a:r>
          <a:r>
            <a:rPr lang="hr-HR" sz="2000" kern="1200" dirty="0"/>
            <a:t>- </a:t>
          </a:r>
          <a:r>
            <a:rPr lang="en-GB" sz="2000" kern="1200" dirty="0" err="1"/>
            <a:t>uvjerenje</a:t>
          </a:r>
          <a:r>
            <a:rPr lang="en-GB" sz="2000" kern="1200" dirty="0"/>
            <a:t> </a:t>
          </a:r>
          <a:r>
            <a:rPr lang="en-GB" sz="2000" kern="1200" dirty="0" err="1"/>
            <a:t>kako</a:t>
          </a:r>
          <a:r>
            <a:rPr lang="en-GB" sz="2000" kern="1200" dirty="0"/>
            <a:t> </a:t>
          </a:r>
          <a:r>
            <a:rPr lang="en-GB" sz="2000" b="1" kern="1200" dirty="0" err="1"/>
            <a:t>zaslužujemo</a:t>
          </a:r>
          <a:r>
            <a:rPr lang="hr-HR" sz="2000" kern="1200" dirty="0"/>
            <a:t> sreću</a:t>
          </a:r>
          <a:r>
            <a:rPr lang="en-GB" sz="2000" kern="1200" dirty="0"/>
            <a:t> </a:t>
          </a:r>
          <a:r>
            <a:rPr lang="en-GB" sz="2000" kern="1200" dirty="0" err="1"/>
            <a:t>postignuća</a:t>
          </a:r>
          <a:r>
            <a:rPr lang="en-GB" sz="2000" kern="1200" dirty="0"/>
            <a:t>, </a:t>
          </a:r>
          <a:r>
            <a:rPr lang="en-GB" sz="2000" kern="1200" dirty="0" err="1"/>
            <a:t>uspjeh</a:t>
          </a:r>
          <a:r>
            <a:rPr lang="en-GB" sz="2000" kern="1200" dirty="0"/>
            <a:t>, </a:t>
          </a:r>
          <a:r>
            <a:rPr lang="en-GB" sz="2000" kern="1200" dirty="0" err="1"/>
            <a:t>prijateljstva</a:t>
          </a:r>
          <a:r>
            <a:rPr lang="en-GB" sz="2000" kern="1200" dirty="0"/>
            <a:t>, </a:t>
          </a:r>
          <a:r>
            <a:rPr lang="en-GB" sz="2000" kern="1200" dirty="0" err="1"/>
            <a:t>ispunjenja</a:t>
          </a:r>
          <a:r>
            <a:rPr lang="en-GB" sz="2000" kern="1200" dirty="0"/>
            <a:t>… 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 err="1"/>
            <a:t>Samopouzdanje</a:t>
          </a:r>
          <a:r>
            <a:rPr lang="en-GB" sz="2000" kern="1200" dirty="0"/>
            <a:t> </a:t>
          </a:r>
          <a:r>
            <a:rPr lang="hr-HR" sz="2000" kern="1200" dirty="0"/>
            <a:t>-</a:t>
          </a:r>
          <a:r>
            <a:rPr lang="en-GB" sz="2000" kern="1200" dirty="0"/>
            <a:t> </a:t>
          </a:r>
          <a:r>
            <a:rPr lang="en-GB" sz="2000" kern="1200" dirty="0" err="1"/>
            <a:t>uvjerenje</a:t>
          </a:r>
          <a:r>
            <a:rPr lang="en-GB" sz="2000" kern="1200" dirty="0"/>
            <a:t> </a:t>
          </a:r>
          <a:r>
            <a:rPr lang="en-GB" sz="2000" kern="1200" dirty="0" err="1"/>
            <a:t>kako</a:t>
          </a:r>
          <a:r>
            <a:rPr lang="en-GB" sz="2000" kern="1200" dirty="0"/>
            <a:t> </a:t>
          </a:r>
          <a:r>
            <a:rPr lang="en-GB" sz="2000" kern="1200" dirty="0" err="1"/>
            <a:t>smo</a:t>
          </a:r>
          <a:r>
            <a:rPr lang="en-GB" sz="2000" kern="1200" dirty="0"/>
            <a:t> </a:t>
          </a:r>
          <a:r>
            <a:rPr lang="en-GB" sz="2000" b="1" kern="1200" dirty="0" err="1"/>
            <a:t>sposobni</a:t>
          </a:r>
          <a:r>
            <a:rPr lang="en-GB" sz="2000" kern="1200" dirty="0"/>
            <a:t> </a:t>
          </a:r>
          <a:r>
            <a:rPr lang="en-GB" sz="2000" kern="1200" dirty="0" err="1"/>
            <a:t>razmišljati</a:t>
          </a:r>
          <a:r>
            <a:rPr lang="en-GB" sz="2000" kern="1200" dirty="0"/>
            <a:t>, </a:t>
          </a:r>
          <a:r>
            <a:rPr lang="en-GB" sz="2000" kern="1200" dirty="0" err="1"/>
            <a:t>učiti</a:t>
          </a:r>
          <a:r>
            <a:rPr lang="en-GB" sz="2000" kern="1200" dirty="0"/>
            <a:t>, </a:t>
          </a:r>
          <a:r>
            <a:rPr lang="en-GB" sz="2000" kern="1200" dirty="0" err="1"/>
            <a:t>birati</a:t>
          </a:r>
          <a:r>
            <a:rPr lang="en-GB" sz="2000" kern="1200" dirty="0"/>
            <a:t>, </a:t>
          </a:r>
          <a:r>
            <a:rPr lang="en-GB" sz="2000" kern="1200" dirty="0" err="1"/>
            <a:t>donositi</a:t>
          </a:r>
          <a:r>
            <a:rPr lang="en-GB" sz="2000" kern="1200" dirty="0"/>
            <a:t> </a:t>
          </a:r>
          <a:r>
            <a:rPr lang="en-GB" sz="2000" kern="1200" dirty="0" err="1"/>
            <a:t>odluke</a:t>
          </a:r>
          <a:r>
            <a:rPr lang="en-GB" sz="2000" kern="1200" dirty="0"/>
            <a:t>, </a:t>
          </a:r>
          <a:r>
            <a:rPr lang="en-GB" sz="2000" kern="1200" dirty="0" err="1"/>
            <a:t>svladavati</a:t>
          </a:r>
          <a:r>
            <a:rPr lang="en-GB" sz="2000" kern="1200" dirty="0"/>
            <a:t> </a:t>
          </a:r>
          <a:r>
            <a:rPr lang="en-GB" sz="2000" kern="1200" dirty="0" err="1"/>
            <a:t>izazove</a:t>
          </a:r>
          <a:r>
            <a:rPr lang="en-GB" sz="2000" kern="1200" dirty="0"/>
            <a:t> i </a:t>
          </a:r>
          <a:r>
            <a:rPr lang="en-GB" sz="2000" kern="1200" dirty="0" err="1"/>
            <a:t>promjene</a:t>
          </a:r>
          <a:r>
            <a:rPr lang="en-GB" sz="2000" kern="1200" dirty="0"/>
            <a:t>…</a:t>
          </a:r>
          <a:r>
            <a:rPr lang="hr-HR" sz="2000" kern="1200" dirty="0"/>
            <a:t>.</a:t>
          </a:r>
        </a:p>
      </dsp:txBody>
      <dsp:txXfrm>
        <a:off x="0" y="3809405"/>
        <a:ext cx="10515600" cy="1850625"/>
      </dsp:txXfrm>
    </dsp:sp>
    <dsp:sp modelId="{8E0668CA-6D8A-408E-BF83-732625C71207}">
      <dsp:nvSpPr>
        <dsp:cNvPr id="0" name=""/>
        <dsp:cNvSpPr/>
      </dsp:nvSpPr>
      <dsp:spPr>
        <a:xfrm>
          <a:off x="525780" y="3440405"/>
          <a:ext cx="736092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sastoji se od dva dijela:</a:t>
          </a:r>
        </a:p>
      </dsp:txBody>
      <dsp:txXfrm>
        <a:off x="561806" y="3476431"/>
        <a:ext cx="7288868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155C-04FA-4F8C-9484-54431EF6CF68}">
      <dsp:nvSpPr>
        <dsp:cNvPr id="0" name=""/>
        <dsp:cNvSpPr/>
      </dsp:nvSpPr>
      <dsp:spPr>
        <a:xfrm>
          <a:off x="0" y="80597"/>
          <a:ext cx="9069006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Kritika se </a:t>
          </a:r>
          <a:r>
            <a:rPr lang="en-US" sz="2700" b="1" kern="1200" dirty="0" err="1"/>
            <a:t>uvijek</a:t>
          </a:r>
          <a:r>
            <a:rPr lang="en-US" sz="2700" b="1" kern="1200" dirty="0"/>
            <a:t> </a:t>
          </a:r>
          <a:r>
            <a:rPr lang="en-US" sz="2700" b="1" kern="1200" dirty="0" err="1"/>
            <a:t>treba</a:t>
          </a:r>
          <a:r>
            <a:rPr lang="en-US" sz="2700" b="1" kern="1200" dirty="0"/>
            <a:t> </a:t>
          </a:r>
          <a:r>
            <a:rPr lang="en-US" sz="2700" b="1" kern="1200" dirty="0" err="1"/>
            <a:t>odnositi</a:t>
          </a:r>
          <a:r>
            <a:rPr lang="en-US" sz="2700" b="1" kern="1200" dirty="0"/>
            <a:t> </a:t>
          </a:r>
          <a:r>
            <a:rPr lang="en-US" sz="2700" b="1" kern="1200" dirty="0" err="1"/>
            <a:t>na</a:t>
          </a:r>
          <a:r>
            <a:rPr lang="en-US" sz="2700" b="1" kern="1200" dirty="0"/>
            <a:t> </a:t>
          </a:r>
          <a:r>
            <a:rPr lang="en-US" sz="2700" b="1" kern="1200" dirty="0" err="1"/>
            <a:t>djetetovo</a:t>
          </a:r>
          <a:r>
            <a:rPr lang="en-US" sz="2700" b="1" kern="1200" dirty="0"/>
            <a:t> </a:t>
          </a:r>
          <a:r>
            <a:rPr lang="en-US" sz="2700" b="1" kern="1200" dirty="0" err="1">
              <a:solidFill>
                <a:srgbClr val="FF0000"/>
              </a:solidFill>
            </a:rPr>
            <a:t>pona</a:t>
          </a:r>
          <a:r>
            <a:rPr lang="hr-HR" sz="2700" b="1" kern="1200" dirty="0">
              <a:solidFill>
                <a:srgbClr val="FF0000"/>
              </a:solidFill>
            </a:rPr>
            <a:t>š</a:t>
          </a:r>
          <a:r>
            <a:rPr lang="en-US" sz="2700" b="1" kern="1200" dirty="0" err="1">
              <a:solidFill>
                <a:srgbClr val="FF0000"/>
              </a:solidFill>
            </a:rPr>
            <a:t>anje</a:t>
          </a:r>
          <a:r>
            <a:rPr lang="hr-HR" sz="2700" b="1" kern="1200" dirty="0"/>
            <a:t>, </a:t>
          </a:r>
          <a:r>
            <a:rPr lang="en-US" sz="2700" b="1" kern="1200" dirty="0"/>
            <a:t>a ne </a:t>
          </a:r>
          <a:r>
            <a:rPr lang="en-US" sz="2700" b="1" kern="1200" dirty="0" err="1"/>
            <a:t>na</a:t>
          </a:r>
          <a:r>
            <a:rPr lang="en-US" sz="2700" b="1" kern="1200" dirty="0"/>
            <a:t> </a:t>
          </a:r>
          <a:r>
            <a:rPr lang="en-US" sz="2700" b="1" kern="1200" dirty="0" err="1"/>
            <a:t>njegovu</a:t>
          </a:r>
          <a:r>
            <a:rPr lang="en-US" sz="2700" b="1" kern="1200" dirty="0"/>
            <a:t> </a:t>
          </a:r>
          <a:r>
            <a:rPr lang="en-US" sz="2700" b="1" kern="1200" dirty="0">
              <a:solidFill>
                <a:srgbClr val="FF0000"/>
              </a:solidFill>
            </a:rPr>
            <a:t>li</a:t>
          </a:r>
          <a:r>
            <a:rPr lang="hr-HR" sz="2700" b="1" kern="1200" dirty="0">
              <a:solidFill>
                <a:srgbClr val="FF0000"/>
              </a:solidFill>
            </a:rPr>
            <a:t>č</a:t>
          </a:r>
          <a:r>
            <a:rPr lang="en-US" sz="2700" b="1" kern="1200" dirty="0" err="1">
              <a:solidFill>
                <a:srgbClr val="FF0000"/>
              </a:solidFill>
            </a:rPr>
            <a:t>nost</a:t>
          </a:r>
          <a:r>
            <a:rPr lang="hr-HR" sz="2700" b="1" kern="1200" dirty="0"/>
            <a:t> </a:t>
          </a:r>
          <a:endParaRPr lang="hr-HR" sz="2700" kern="1200" dirty="0"/>
        </a:p>
      </dsp:txBody>
      <dsp:txXfrm>
        <a:off x="52431" y="133028"/>
        <a:ext cx="8964144" cy="969198"/>
      </dsp:txXfrm>
    </dsp:sp>
    <dsp:sp modelId="{50D6D4D5-B038-4F89-9762-1E50106BAFA5}">
      <dsp:nvSpPr>
        <dsp:cNvPr id="0" name=""/>
        <dsp:cNvSpPr/>
      </dsp:nvSpPr>
      <dsp:spPr>
        <a:xfrm>
          <a:off x="0" y="1154657"/>
          <a:ext cx="9069006" cy="301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94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r-HR" sz="2100" kern="1200" dirty="0"/>
            <a:t>opišite </a:t>
          </a:r>
          <a:r>
            <a:rPr lang="hr-HR" sz="2100" b="1" kern="1200" dirty="0"/>
            <a:t>ponašanje</a:t>
          </a:r>
          <a:r>
            <a:rPr lang="hr-HR" sz="2100" kern="1200" dirty="0"/>
            <a:t> s kojim niste zadovoljni -  nisi pospremio svoje igračke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r-HR" sz="2100" kern="1200" dirty="0"/>
            <a:t>objasnite </a:t>
          </a:r>
          <a:r>
            <a:rPr lang="hr-HR" sz="2100" b="1" kern="1200" dirty="0"/>
            <a:t>zašto</a:t>
          </a:r>
          <a:r>
            <a:rPr lang="hr-HR" sz="2100" kern="1200" dirty="0"/>
            <a:t> to treba  promijeniti – igračke nam sada smetaju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r-HR" sz="2100" kern="1200" dirty="0"/>
            <a:t>jasno recite </a:t>
          </a:r>
          <a:r>
            <a:rPr lang="hr-HR" sz="2100" b="1" kern="1200" dirty="0"/>
            <a:t>što očekujete </a:t>
          </a:r>
          <a:r>
            <a:rPr lang="hr-HR" sz="2100" kern="1200" dirty="0"/>
            <a:t>– pospremi svoje igračke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/>
            <a:t>i</a:t>
          </a:r>
          <a:r>
            <a:rPr lang="en-US" sz="2100" kern="1200" dirty="0" err="1"/>
            <a:t>zbjegavajte</a:t>
          </a:r>
          <a:r>
            <a:rPr lang="en-US" sz="2100" kern="1200" dirty="0"/>
            <a:t> </a:t>
          </a:r>
          <a:r>
            <a:rPr lang="en-US" sz="2100" kern="1200" dirty="0" err="1"/>
            <a:t>rečenice</a:t>
          </a:r>
          <a:r>
            <a:rPr lang="en-US" sz="2100" kern="1200" dirty="0"/>
            <a:t> </a:t>
          </a:r>
          <a:r>
            <a:rPr lang="en-US" sz="2100" kern="1200" dirty="0" err="1"/>
            <a:t>koje</a:t>
          </a:r>
          <a:r>
            <a:rPr lang="en-US" sz="2100" kern="1200" dirty="0"/>
            <a:t> </a:t>
          </a:r>
          <a:r>
            <a:rPr lang="en-US" sz="2100" kern="1200" dirty="0" err="1"/>
            <a:t>počinju</a:t>
          </a:r>
          <a:r>
            <a:rPr lang="en-US" sz="2100" kern="1200" dirty="0"/>
            <a:t> s </a:t>
          </a:r>
          <a:r>
            <a:rPr lang="en-US" sz="2100" i="1" kern="1200" dirty="0"/>
            <a:t>“</a:t>
          </a:r>
          <a:r>
            <a:rPr lang="en-US" sz="2100" i="1" kern="1200" dirty="0" err="1"/>
            <a:t>Ti</a:t>
          </a:r>
          <a:r>
            <a:rPr lang="en-US" sz="2100" i="1" kern="1200" dirty="0"/>
            <a:t> </a:t>
          </a:r>
          <a:r>
            <a:rPr lang="en-US" sz="2100" i="1" kern="1200" dirty="0" err="1"/>
            <a:t>nikada</a:t>
          </a:r>
          <a:r>
            <a:rPr lang="en-US" sz="2100" i="1" kern="1200" dirty="0"/>
            <a:t>…” </a:t>
          </a:r>
          <a:r>
            <a:rPr lang="en-US" sz="2100" kern="1200" dirty="0"/>
            <a:t>ili </a:t>
          </a:r>
          <a:r>
            <a:rPr lang="en-US" sz="2100" i="1" kern="1200" dirty="0"/>
            <a:t>“</a:t>
          </a:r>
          <a:r>
            <a:rPr lang="en-US" sz="2100" i="1" kern="1200" dirty="0" err="1"/>
            <a:t>Ti</a:t>
          </a:r>
          <a:r>
            <a:rPr lang="en-US" sz="2100" i="1" kern="1200" dirty="0"/>
            <a:t> </a:t>
          </a:r>
          <a:r>
            <a:rPr lang="en-US" sz="2100" i="1" kern="1200" dirty="0" err="1"/>
            <a:t>uvijek</a:t>
          </a:r>
          <a:r>
            <a:rPr lang="en-US" sz="2100" i="1" kern="1200" dirty="0"/>
            <a:t>…”</a:t>
          </a:r>
          <a:r>
            <a:rPr lang="en-US" sz="2100" kern="1200" dirty="0"/>
            <a:t>, </a:t>
          </a:r>
          <a:r>
            <a:rPr lang="en-US" sz="2100" kern="1200" dirty="0" err="1"/>
            <a:t>ali</a:t>
          </a:r>
          <a:r>
            <a:rPr lang="en-US" sz="2100" kern="1200" dirty="0"/>
            <a:t> </a:t>
          </a:r>
          <a:r>
            <a:rPr lang="en-US" sz="2100" kern="1200" dirty="0" err="1"/>
            <a:t>koristite</a:t>
          </a:r>
          <a:r>
            <a:rPr lang="en-US" sz="2100" kern="1200" dirty="0"/>
            <a:t> one </a:t>
          </a:r>
          <a:r>
            <a:rPr lang="en-US" sz="2100" kern="1200" dirty="0" err="1"/>
            <a:t>poticajne</a:t>
          </a:r>
          <a:r>
            <a:rPr lang="en-US" sz="2100" kern="1200" dirty="0"/>
            <a:t> </a:t>
          </a:r>
          <a:r>
            <a:rPr lang="en-US" sz="2100" kern="1200" dirty="0" err="1"/>
            <a:t>kao</a:t>
          </a:r>
          <a:r>
            <a:rPr lang="en-US" sz="2100" kern="1200" dirty="0"/>
            <a:t>: </a:t>
          </a:r>
          <a:r>
            <a:rPr lang="en-US" sz="2100" i="1" kern="1200" dirty="0"/>
            <a:t>„</a:t>
          </a:r>
          <a:r>
            <a:rPr lang="en-US" sz="2100" i="1" kern="1200" dirty="0" err="1"/>
            <a:t>Ti</a:t>
          </a:r>
          <a:r>
            <a:rPr lang="en-US" sz="2100" i="1" kern="1200" dirty="0"/>
            <a:t> to </a:t>
          </a:r>
          <a:r>
            <a:rPr lang="en-US" sz="2100" i="1" kern="1200" dirty="0" err="1"/>
            <a:t>možeš</a:t>
          </a:r>
          <a:r>
            <a:rPr lang="en-US" sz="2100" i="1" kern="1200" dirty="0"/>
            <a:t> </a:t>
          </a:r>
          <a:r>
            <a:rPr lang="en-US" sz="2100" i="1" kern="1200" dirty="0" err="1"/>
            <a:t>učiniti</a:t>
          </a:r>
          <a:r>
            <a:rPr lang="en-US" sz="2100" i="1" kern="1200" dirty="0"/>
            <a:t>“</a:t>
          </a:r>
          <a:r>
            <a:rPr lang="en-US" sz="2100" kern="1200" dirty="0"/>
            <a:t> ili </a:t>
          </a:r>
          <a:r>
            <a:rPr lang="en-US" sz="2100" i="1" kern="1200" dirty="0"/>
            <a:t>„</a:t>
          </a:r>
          <a:r>
            <a:rPr lang="en-US" sz="2100" i="1" kern="1200" dirty="0" err="1"/>
            <a:t>Znam</a:t>
          </a:r>
          <a:r>
            <a:rPr lang="en-US" sz="2100" i="1" kern="1200" dirty="0"/>
            <a:t> da </a:t>
          </a:r>
          <a:r>
            <a:rPr lang="en-US" sz="2100" i="1" kern="1200" dirty="0" err="1"/>
            <a:t>ćeš</a:t>
          </a:r>
          <a:r>
            <a:rPr lang="en-US" sz="2100" i="1" kern="1200" dirty="0"/>
            <a:t> </a:t>
          </a:r>
          <a:r>
            <a:rPr lang="en-US" sz="2100" i="1" kern="1200" dirty="0" err="1"/>
            <a:t>učiniti</a:t>
          </a:r>
          <a:r>
            <a:rPr lang="en-US" sz="2100" i="1" kern="1200" dirty="0"/>
            <a:t> </a:t>
          </a:r>
          <a:r>
            <a:rPr lang="en-US" sz="2100" i="1" kern="1200" dirty="0" err="1"/>
            <a:t>najbolje</a:t>
          </a:r>
          <a:r>
            <a:rPr lang="en-US" sz="2100" i="1" kern="1200" dirty="0"/>
            <a:t> </a:t>
          </a:r>
          <a:r>
            <a:rPr lang="en-US" sz="2100" i="1" kern="1200" dirty="0" err="1"/>
            <a:t>što</a:t>
          </a:r>
          <a:r>
            <a:rPr lang="en-US" sz="2100" i="1" kern="1200" dirty="0"/>
            <a:t> </a:t>
          </a:r>
          <a:r>
            <a:rPr lang="en-US" sz="2100" i="1" kern="1200" dirty="0" err="1"/>
            <a:t>možeš</a:t>
          </a:r>
          <a:r>
            <a:rPr lang="en-US" sz="2100" i="1" kern="1200" dirty="0"/>
            <a:t>“ </a:t>
          </a:r>
          <a:r>
            <a:rPr lang="en-US" sz="2100" kern="1200" dirty="0"/>
            <a:t>i sl.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/>
            <a:t>u</a:t>
          </a:r>
          <a:r>
            <a:rPr lang="en-US" sz="2100" kern="1200" dirty="0" err="1"/>
            <a:t>potrebljavajte</a:t>
          </a:r>
          <a:r>
            <a:rPr lang="en-US" sz="2100" kern="1200" dirty="0"/>
            <a:t> “</a:t>
          </a:r>
          <a:r>
            <a:rPr lang="en-US" sz="2100" b="1" kern="1200" dirty="0"/>
            <a:t>ja-</a:t>
          </a:r>
          <a:r>
            <a:rPr lang="en-US" sz="2100" b="1" kern="1200" dirty="0" err="1"/>
            <a:t>poruke</a:t>
          </a:r>
          <a:r>
            <a:rPr lang="en-US" sz="2100" kern="1200" dirty="0"/>
            <a:t>” </a:t>
          </a:r>
          <a:r>
            <a:rPr lang="en-US" sz="2100" kern="1200" dirty="0" err="1"/>
            <a:t>umjesto</a:t>
          </a:r>
          <a:r>
            <a:rPr lang="en-US" sz="2100" kern="1200" dirty="0"/>
            <a:t> “</a:t>
          </a:r>
          <a:r>
            <a:rPr lang="en-US" sz="2100" kern="1200" dirty="0" err="1"/>
            <a:t>ti-poruka</a:t>
          </a:r>
          <a:r>
            <a:rPr lang="en-US" sz="2100" kern="1200" dirty="0"/>
            <a:t>” </a:t>
          </a:r>
          <a:r>
            <a:rPr lang="en-US" sz="2100" kern="1200" dirty="0" err="1"/>
            <a:t>kada</a:t>
          </a:r>
          <a:r>
            <a:rPr lang="en-US" sz="2100" kern="1200" dirty="0"/>
            <a:t> </a:t>
          </a:r>
          <a:r>
            <a:rPr lang="en-US" sz="2100" kern="1200" dirty="0" err="1"/>
            <a:t>želite</a:t>
          </a:r>
          <a:r>
            <a:rPr lang="en-US" sz="2100" kern="1200" dirty="0"/>
            <a:t> </a:t>
          </a:r>
          <a:r>
            <a:rPr lang="en-US" sz="2100" kern="1200" dirty="0" err="1"/>
            <a:t>izreći</a:t>
          </a:r>
          <a:r>
            <a:rPr lang="en-US" sz="2100" kern="1200" dirty="0"/>
            <a:t> da </a:t>
          </a:r>
          <a:r>
            <a:rPr lang="en-US" sz="2100" kern="1200" dirty="0" err="1"/>
            <a:t>nešto</a:t>
          </a:r>
          <a:r>
            <a:rPr lang="en-US" sz="2100" kern="1200" dirty="0"/>
            <a:t> ne </a:t>
          </a:r>
          <a:r>
            <a:rPr lang="en-US" sz="2100" kern="1200" dirty="0" err="1"/>
            <a:t>valja</a:t>
          </a:r>
          <a:r>
            <a:rPr lang="hr-HR" sz="2100" kern="1200" dirty="0"/>
            <a:t>, p</a:t>
          </a:r>
          <a:r>
            <a:rPr lang="en-US" sz="2100" i="0" kern="1200" dirty="0" err="1"/>
            <a:t>rimjerice</a:t>
          </a:r>
          <a:r>
            <a:rPr lang="en-US" sz="2100" i="1" kern="1200" dirty="0"/>
            <a:t>: “Ja </a:t>
          </a:r>
          <a:r>
            <a:rPr lang="en-US" sz="2100" i="1" kern="1200" dirty="0" err="1"/>
            <a:t>zaista</a:t>
          </a:r>
          <a:r>
            <a:rPr lang="en-US" sz="2100" i="1" kern="1200" dirty="0"/>
            <a:t> </a:t>
          </a:r>
          <a:r>
            <a:rPr lang="en-US" sz="2100" i="1" kern="1200" dirty="0" err="1"/>
            <a:t>teško</a:t>
          </a:r>
          <a:r>
            <a:rPr lang="en-US" sz="2100" i="1" kern="1200" dirty="0"/>
            <a:t> </a:t>
          </a:r>
          <a:r>
            <a:rPr lang="en-US" sz="2100" i="1" kern="1200" dirty="0" err="1"/>
            <a:t>podnosim</a:t>
          </a:r>
          <a:r>
            <a:rPr lang="en-US" sz="2100" i="1" kern="1200" dirty="0"/>
            <a:t> </a:t>
          </a:r>
          <a:r>
            <a:rPr lang="en-US" sz="2100" i="1" kern="1200" dirty="0" err="1"/>
            <a:t>glasnu</a:t>
          </a:r>
          <a:r>
            <a:rPr lang="en-US" sz="2100" i="1" kern="1200" dirty="0"/>
            <a:t> </a:t>
          </a:r>
          <a:r>
            <a:rPr lang="en-US" sz="2100" i="1" kern="1200" dirty="0" err="1"/>
            <a:t>glazbu”</a:t>
          </a:r>
          <a:r>
            <a:rPr lang="en-US" sz="2100" kern="1200" dirty="0" err="1"/>
            <a:t>umjesto</a:t>
          </a:r>
          <a:r>
            <a:rPr lang="en-US" sz="2100" kern="1200" dirty="0"/>
            <a:t> </a:t>
          </a:r>
          <a:r>
            <a:rPr lang="en-US" sz="2100" i="1" kern="1200" dirty="0"/>
            <a:t>“</a:t>
          </a:r>
          <a:r>
            <a:rPr lang="en-US" sz="2100" i="1" kern="1200" dirty="0" err="1"/>
            <a:t>Ti</a:t>
          </a:r>
          <a:r>
            <a:rPr lang="en-US" sz="2100" i="1" kern="1200" dirty="0"/>
            <a:t> </a:t>
          </a:r>
          <a:r>
            <a:rPr lang="en-US" sz="2100" i="1" kern="1200" dirty="0" err="1"/>
            <a:t>stvaraš</a:t>
          </a:r>
          <a:r>
            <a:rPr lang="en-US" sz="2100" i="1" kern="1200" dirty="0"/>
            <a:t> </a:t>
          </a:r>
          <a:r>
            <a:rPr lang="en-US" sz="2100" i="1" kern="1200" dirty="0" err="1"/>
            <a:t>takvu</a:t>
          </a:r>
          <a:r>
            <a:rPr lang="en-US" sz="2100" i="1" kern="1200" dirty="0"/>
            <a:t> </a:t>
          </a:r>
          <a:r>
            <a:rPr lang="en-US" sz="2100" i="1" kern="1200" dirty="0" err="1"/>
            <a:t>buku</a:t>
          </a:r>
          <a:r>
            <a:rPr lang="en-US" sz="2100" i="1" kern="1200" dirty="0"/>
            <a:t>”</a:t>
          </a:r>
          <a:r>
            <a:rPr lang="en-US" sz="2100" kern="1200" dirty="0"/>
            <a:t>.</a:t>
          </a:r>
          <a:endParaRPr lang="hr-HR" sz="2100" kern="1200" dirty="0"/>
        </a:p>
      </dsp:txBody>
      <dsp:txXfrm>
        <a:off x="0" y="1154657"/>
        <a:ext cx="9069006" cy="3018060"/>
      </dsp:txXfrm>
    </dsp:sp>
    <dsp:sp modelId="{A040535F-8B2D-4DD5-9C27-52B64F456C50}">
      <dsp:nvSpPr>
        <dsp:cNvPr id="0" name=""/>
        <dsp:cNvSpPr/>
      </dsp:nvSpPr>
      <dsp:spPr>
        <a:xfrm>
          <a:off x="0" y="4172718"/>
          <a:ext cx="9069006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Roditelji se prema svojoj djeci trebaju ponašati na isti način kako žele da to čine osobe koje su djetetu nepoznate</a:t>
          </a:r>
        </a:p>
      </dsp:txBody>
      <dsp:txXfrm>
        <a:off x="52431" y="4225149"/>
        <a:ext cx="8964144" cy="9691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1D764-8979-491D-964F-F16C29BA2EC5}">
      <dsp:nvSpPr>
        <dsp:cNvPr id="0" name=""/>
        <dsp:cNvSpPr/>
      </dsp:nvSpPr>
      <dsp:spPr>
        <a:xfrm>
          <a:off x="0" y="583899"/>
          <a:ext cx="5986670" cy="14475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Osjećaj</a:t>
          </a:r>
          <a:r>
            <a:rPr lang="en-US" sz="2400" kern="1200" dirty="0"/>
            <a:t> </a:t>
          </a:r>
          <a:r>
            <a:rPr lang="en-US" sz="2400" kern="1200" dirty="0" err="1"/>
            <a:t>samopoštovanja</a:t>
          </a:r>
          <a:r>
            <a:rPr lang="en-US" sz="2400" kern="1200" dirty="0"/>
            <a:t> </a:t>
          </a:r>
          <a:r>
            <a:rPr lang="en-US" sz="2400" kern="1200" dirty="0" err="1"/>
            <a:t>najveći</a:t>
          </a:r>
          <a:r>
            <a:rPr lang="en-US" sz="2400" kern="1200" dirty="0"/>
            <a:t> je </a:t>
          </a:r>
          <a:r>
            <a:rPr lang="en-US" sz="2400" kern="1200" dirty="0" err="1"/>
            <a:t>kad</a:t>
          </a:r>
          <a:r>
            <a:rPr lang="en-US" sz="2400" kern="1200" dirty="0"/>
            <a:t> </a:t>
          </a:r>
          <a:r>
            <a:rPr lang="en-US" sz="2400" kern="1200" dirty="0" err="1"/>
            <a:t>dijete</a:t>
          </a:r>
          <a:r>
            <a:rPr lang="en-US" sz="2400" kern="1200" dirty="0"/>
            <a:t> </a:t>
          </a:r>
          <a:r>
            <a:rPr lang="en-US" sz="2400" kern="1200" dirty="0" err="1"/>
            <a:t>pokuša</a:t>
          </a:r>
          <a:r>
            <a:rPr lang="en-US" sz="2400" kern="1200" dirty="0"/>
            <a:t> </a:t>
          </a:r>
          <a:r>
            <a:rPr lang="en-US" sz="2400" kern="1200" dirty="0" err="1"/>
            <a:t>učiniti</a:t>
          </a:r>
          <a:r>
            <a:rPr lang="en-US" sz="2400" kern="1200" dirty="0"/>
            <a:t> </a:t>
          </a:r>
          <a:r>
            <a:rPr lang="en-US" sz="2400" kern="1200" dirty="0" err="1"/>
            <a:t>nešto</a:t>
          </a:r>
          <a:r>
            <a:rPr lang="en-US" sz="2400" kern="1200" dirty="0"/>
            <a:t> </a:t>
          </a:r>
          <a:r>
            <a:rPr lang="en-US" sz="2400" kern="1200" dirty="0" err="1"/>
            <a:t>što</a:t>
          </a:r>
          <a:r>
            <a:rPr lang="en-US" sz="2400" kern="1200" dirty="0"/>
            <a:t> mu je </a:t>
          </a:r>
          <a:r>
            <a:rPr lang="en-US" sz="2400" kern="1200" dirty="0" err="1"/>
            <a:t>teško</a:t>
          </a:r>
          <a:r>
            <a:rPr lang="en-US" sz="2400" kern="1200" dirty="0"/>
            <a:t>, </a:t>
          </a:r>
          <a:r>
            <a:rPr lang="en-US" sz="2400" kern="1200" dirty="0" err="1"/>
            <a:t>jako</a:t>
          </a:r>
          <a:r>
            <a:rPr lang="en-US" sz="2400" kern="1200" dirty="0"/>
            <a:t> se </a:t>
          </a:r>
          <a:r>
            <a:rPr lang="en-US" sz="2400" kern="1200" dirty="0" err="1"/>
            <a:t>oko</a:t>
          </a:r>
          <a:r>
            <a:rPr lang="en-US" sz="2400" kern="1200" dirty="0"/>
            <a:t> toga </a:t>
          </a:r>
          <a:r>
            <a:rPr lang="en-US" sz="2400" kern="1200" dirty="0" err="1"/>
            <a:t>potrudi</a:t>
          </a:r>
          <a:r>
            <a:rPr lang="en-US" sz="2400" kern="1200" dirty="0"/>
            <a:t> i </a:t>
          </a:r>
          <a:r>
            <a:rPr lang="en-US" sz="2400" kern="1200" dirty="0" err="1"/>
            <a:t>tada</a:t>
          </a:r>
          <a:r>
            <a:rPr lang="en-US" sz="2400" kern="1200" dirty="0"/>
            <a:t>, </a:t>
          </a:r>
          <a:r>
            <a:rPr lang="en-US" sz="2400" kern="1200" dirty="0" err="1"/>
            <a:t>nakon</a:t>
          </a:r>
          <a:r>
            <a:rPr lang="en-US" sz="2400" kern="1200" dirty="0"/>
            <a:t> </a:t>
          </a:r>
          <a:r>
            <a:rPr lang="en-US" sz="2400" kern="1200" dirty="0" err="1"/>
            <a:t>više</a:t>
          </a:r>
          <a:r>
            <a:rPr lang="en-US" sz="2400" kern="1200" dirty="0"/>
            <a:t> </a:t>
          </a:r>
          <a:r>
            <a:rPr lang="en-US" sz="2400" kern="1200" dirty="0" err="1"/>
            <a:t>pokušaja</a:t>
          </a:r>
          <a:r>
            <a:rPr lang="en-US" sz="2400" kern="1200" dirty="0"/>
            <a:t>, </a:t>
          </a:r>
          <a:r>
            <a:rPr lang="en-US" sz="2400" kern="1200" dirty="0" err="1"/>
            <a:t>uspije</a:t>
          </a:r>
          <a:endParaRPr lang="hr-HR" sz="2400" kern="1200" dirty="0"/>
        </a:p>
      </dsp:txBody>
      <dsp:txXfrm>
        <a:off x="70663" y="654562"/>
        <a:ext cx="5845344" cy="1306213"/>
      </dsp:txXfrm>
    </dsp:sp>
    <dsp:sp modelId="{4FAB9959-47DB-4EA3-9DAE-81CE70FCEEF3}">
      <dsp:nvSpPr>
        <dsp:cNvPr id="0" name=""/>
        <dsp:cNvSpPr/>
      </dsp:nvSpPr>
      <dsp:spPr>
        <a:xfrm>
          <a:off x="0" y="2044320"/>
          <a:ext cx="5986670" cy="121313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Tada se </a:t>
          </a:r>
          <a:r>
            <a:rPr lang="en-US" sz="2400" kern="1200" dirty="0" err="1"/>
            <a:t>javlja</a:t>
          </a:r>
          <a:r>
            <a:rPr lang="en-US" sz="2400" kern="1200" dirty="0"/>
            <a:t> </a:t>
          </a:r>
          <a:r>
            <a:rPr lang="en-US" sz="2400" kern="1200" dirty="0" err="1"/>
            <a:t>ideja</a:t>
          </a:r>
          <a:r>
            <a:rPr lang="en-US" sz="2400" kern="1200" dirty="0"/>
            <a:t> </a:t>
          </a: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“</a:t>
          </a:r>
          <a:r>
            <a:rPr lang="en-US" sz="2400" b="1" kern="1200" dirty="0" err="1"/>
            <a:t>Ako</a:t>
          </a:r>
          <a:r>
            <a:rPr lang="en-US" sz="2400" b="1" kern="1200" dirty="0"/>
            <a:t> se </a:t>
          </a:r>
          <a:r>
            <a:rPr lang="en-US" sz="2400" b="1" kern="1200" dirty="0" err="1"/>
            <a:t>zaista</a:t>
          </a:r>
          <a:r>
            <a:rPr lang="en-US" sz="2400" b="1" kern="1200" dirty="0"/>
            <a:t> </a:t>
          </a:r>
          <a:r>
            <a:rPr lang="en-US" sz="2400" b="1" kern="1200" dirty="0" err="1"/>
            <a:t>potrudim</a:t>
          </a:r>
          <a:r>
            <a:rPr lang="en-US" sz="2400" b="1" kern="1200" dirty="0"/>
            <a:t>, </a:t>
          </a:r>
          <a:r>
            <a:rPr lang="en-US" sz="2400" b="1" kern="1200" dirty="0" err="1"/>
            <a:t>mogu</a:t>
          </a:r>
          <a:r>
            <a:rPr lang="en-US" sz="2400" b="1" kern="1200" dirty="0"/>
            <a:t> </a:t>
          </a:r>
          <a:r>
            <a:rPr lang="en-US" sz="2400" b="1" kern="1200" dirty="0" err="1"/>
            <a:t>uspjeti</a:t>
          </a:r>
          <a:r>
            <a:rPr lang="en-US" sz="2400" b="1" kern="1200" dirty="0"/>
            <a:t>”</a:t>
          </a:r>
          <a:endParaRPr lang="hr-HR" sz="2400" b="1" kern="1200" dirty="0"/>
        </a:p>
      </dsp:txBody>
      <dsp:txXfrm>
        <a:off x="59220" y="2103540"/>
        <a:ext cx="5868230" cy="1094697"/>
      </dsp:txXfrm>
    </dsp:sp>
    <dsp:sp modelId="{359BCA02-3102-416F-B9A4-06DC65783646}">
      <dsp:nvSpPr>
        <dsp:cNvPr id="0" name=""/>
        <dsp:cNvSpPr/>
      </dsp:nvSpPr>
      <dsp:spPr>
        <a:xfrm>
          <a:off x="0" y="3333856"/>
          <a:ext cx="5986670" cy="15489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Trebamo</a:t>
          </a:r>
          <a:r>
            <a:rPr lang="en-GB" sz="2400" kern="1200" dirty="0"/>
            <a:t> </a:t>
          </a:r>
          <a:r>
            <a:rPr lang="en-GB" sz="2400" kern="1200" dirty="0" err="1"/>
            <a:t>im</a:t>
          </a:r>
          <a:r>
            <a:rPr lang="en-GB" sz="2400" kern="1200" dirty="0"/>
            <a:t> </a:t>
          </a:r>
          <a:r>
            <a:rPr lang="en-GB" sz="2400" kern="1200" dirty="0" err="1"/>
            <a:t>pomagati</a:t>
          </a:r>
          <a:r>
            <a:rPr lang="en-GB" sz="2400" kern="1200" dirty="0"/>
            <a:t>, </a:t>
          </a:r>
          <a:r>
            <a:rPr lang="en-GB" sz="2400" kern="1200" dirty="0" err="1"/>
            <a:t>ali</a:t>
          </a:r>
          <a:r>
            <a:rPr lang="en-GB" sz="2400" kern="1200" dirty="0"/>
            <a:t> ne </a:t>
          </a:r>
          <a:r>
            <a:rPr lang="en-GB" sz="2400" kern="1200" dirty="0" err="1"/>
            <a:t>više</a:t>
          </a:r>
          <a:r>
            <a:rPr lang="en-GB" sz="2400" kern="1200" dirty="0"/>
            <a:t> </a:t>
          </a:r>
          <a:r>
            <a:rPr lang="en-GB" sz="2400" kern="1200" dirty="0" err="1"/>
            <a:t>nego</a:t>
          </a:r>
          <a:r>
            <a:rPr lang="en-GB" sz="2400" kern="1200" dirty="0"/>
            <a:t> </a:t>
          </a:r>
          <a:r>
            <a:rPr lang="en-GB" sz="2400" kern="1200" dirty="0" err="1"/>
            <a:t>što</a:t>
          </a:r>
          <a:r>
            <a:rPr lang="en-GB" sz="2400" kern="1200" dirty="0"/>
            <a:t> je </a:t>
          </a:r>
          <a:r>
            <a:rPr lang="en-GB" sz="2400" kern="1200" dirty="0" err="1"/>
            <a:t>potrebno</a:t>
          </a:r>
          <a:r>
            <a:rPr lang="hr-HR" sz="2400" kern="1200" dirty="0"/>
            <a:t> - d</a:t>
          </a:r>
          <a:r>
            <a:rPr lang="en-GB" sz="2400" kern="1200" dirty="0" err="1"/>
            <a:t>jeca</a:t>
          </a:r>
          <a:r>
            <a:rPr lang="en-GB" sz="2400" kern="1200" dirty="0"/>
            <a:t> </a:t>
          </a:r>
          <a:r>
            <a:rPr lang="en-GB" sz="2400" kern="1200" dirty="0" err="1"/>
            <a:t>trebaju</a:t>
          </a:r>
          <a:r>
            <a:rPr lang="en-GB" sz="2400" kern="1200" dirty="0"/>
            <a:t> </a:t>
          </a:r>
          <a:r>
            <a:rPr lang="en-GB" sz="2400" kern="1200" dirty="0" err="1"/>
            <a:t>naučiti</a:t>
          </a:r>
          <a:r>
            <a:rPr lang="en-GB" sz="2400" kern="1200" dirty="0"/>
            <a:t> da</a:t>
          </a:r>
          <a:r>
            <a:rPr lang="en-GB" sz="2400" b="1" kern="1200" dirty="0">
              <a:solidFill>
                <a:srgbClr val="FF0000"/>
              </a:solidFill>
            </a:rPr>
            <a:t> ne </a:t>
          </a:r>
          <a:r>
            <a:rPr lang="en-GB" sz="2400" b="1" kern="1200" dirty="0" err="1">
              <a:solidFill>
                <a:srgbClr val="FF0000"/>
              </a:solidFill>
            </a:rPr>
            <a:t>mogu</a:t>
          </a:r>
          <a:r>
            <a:rPr lang="en-GB" sz="2400" b="1" kern="1200" dirty="0">
              <a:solidFill>
                <a:srgbClr val="FF0000"/>
              </a:solidFill>
            </a:rPr>
            <a:t> </a:t>
          </a:r>
          <a:r>
            <a:rPr lang="en-GB" sz="2400" b="1" kern="1200" dirty="0" err="1">
              <a:solidFill>
                <a:srgbClr val="FF0000"/>
              </a:solidFill>
            </a:rPr>
            <a:t>doživjeti</a:t>
          </a:r>
          <a:r>
            <a:rPr lang="en-GB" sz="2400" b="1" kern="1200" dirty="0">
              <a:solidFill>
                <a:srgbClr val="FF0000"/>
              </a:solidFill>
            </a:rPr>
            <a:t> </a:t>
          </a:r>
          <a:r>
            <a:rPr lang="en-GB" sz="2400" b="1" kern="1200" dirty="0" err="1">
              <a:solidFill>
                <a:srgbClr val="FF0000"/>
              </a:solidFill>
            </a:rPr>
            <a:t>uspjeh</a:t>
          </a:r>
          <a:r>
            <a:rPr lang="en-GB" sz="2400" b="1" kern="1200" dirty="0">
              <a:solidFill>
                <a:srgbClr val="FF0000"/>
              </a:solidFill>
            </a:rPr>
            <a:t> </a:t>
          </a:r>
          <a:r>
            <a:rPr lang="en-GB" sz="2400" b="1" kern="1200" dirty="0" err="1">
              <a:solidFill>
                <a:srgbClr val="FF0000"/>
              </a:solidFill>
            </a:rPr>
            <a:t>ako</a:t>
          </a:r>
          <a:r>
            <a:rPr lang="en-GB" sz="2400" b="1" kern="1200" dirty="0">
              <a:solidFill>
                <a:srgbClr val="FF0000"/>
              </a:solidFill>
            </a:rPr>
            <a:t> ne </a:t>
          </a:r>
          <a:r>
            <a:rPr lang="en-GB" sz="2400" b="1" kern="1200" dirty="0" err="1">
              <a:solidFill>
                <a:srgbClr val="FF0000"/>
              </a:solidFill>
            </a:rPr>
            <a:t>pokušaju</a:t>
          </a:r>
          <a:r>
            <a:rPr lang="en-GB" sz="2400" b="1" kern="1200" dirty="0">
              <a:solidFill>
                <a:srgbClr val="FF0000"/>
              </a:solidFill>
            </a:rPr>
            <a:t> i da je </a:t>
          </a:r>
          <a:r>
            <a:rPr lang="en-GB" sz="2400" b="1" kern="1200" dirty="0" err="1">
              <a:solidFill>
                <a:srgbClr val="FF0000"/>
              </a:solidFill>
            </a:rPr>
            <a:t>normalno</a:t>
          </a:r>
          <a:r>
            <a:rPr lang="en-GB" sz="2400" b="1" kern="1200" dirty="0">
              <a:solidFill>
                <a:srgbClr val="FF0000"/>
              </a:solidFill>
            </a:rPr>
            <a:t> da </a:t>
          </a:r>
          <a:r>
            <a:rPr lang="en-GB" sz="2400" b="1" kern="1200" dirty="0" err="1">
              <a:solidFill>
                <a:srgbClr val="FF0000"/>
              </a:solidFill>
            </a:rPr>
            <a:t>će</a:t>
          </a:r>
          <a:r>
            <a:rPr lang="en-GB" sz="2400" b="1" kern="1200" dirty="0">
              <a:solidFill>
                <a:srgbClr val="FF0000"/>
              </a:solidFill>
            </a:rPr>
            <a:t> </a:t>
          </a:r>
          <a:r>
            <a:rPr lang="en-GB" sz="2400" b="1" kern="1200" dirty="0" err="1">
              <a:solidFill>
                <a:srgbClr val="FF0000"/>
              </a:solidFill>
            </a:rPr>
            <a:t>nekad</a:t>
          </a:r>
          <a:r>
            <a:rPr lang="en-GB" sz="2400" b="1" kern="1200" dirty="0">
              <a:solidFill>
                <a:srgbClr val="FF0000"/>
              </a:solidFill>
            </a:rPr>
            <a:t> </a:t>
          </a:r>
          <a:r>
            <a:rPr lang="en-GB" sz="2400" b="1" kern="1200" dirty="0" err="1">
              <a:solidFill>
                <a:srgbClr val="FF0000"/>
              </a:solidFill>
            </a:rPr>
            <a:t>uspjeti</a:t>
          </a:r>
          <a:r>
            <a:rPr lang="en-GB" sz="2400" b="1" kern="1200" dirty="0">
              <a:solidFill>
                <a:srgbClr val="FF0000"/>
              </a:solidFill>
            </a:rPr>
            <a:t>, a </a:t>
          </a:r>
          <a:r>
            <a:rPr lang="en-GB" sz="2400" b="1" kern="1200" dirty="0" err="1">
              <a:solidFill>
                <a:srgbClr val="FF0000"/>
              </a:solidFill>
            </a:rPr>
            <a:t>nekad</a:t>
          </a:r>
          <a:r>
            <a:rPr lang="en-GB" sz="2400" b="1" kern="1200" dirty="0">
              <a:solidFill>
                <a:srgbClr val="FF0000"/>
              </a:solidFill>
            </a:rPr>
            <a:t> ne</a:t>
          </a:r>
          <a:r>
            <a:rPr lang="en-GB" sz="2400" kern="1200" dirty="0"/>
            <a:t> </a:t>
          </a:r>
          <a:endParaRPr lang="hr-HR" sz="2400" kern="1200" dirty="0"/>
        </a:p>
      </dsp:txBody>
      <dsp:txXfrm>
        <a:off x="75614" y="3409470"/>
        <a:ext cx="5835442" cy="13977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0616-B7AA-4153-AF5F-C6407240F410}">
      <dsp:nvSpPr>
        <dsp:cNvPr id="0" name=""/>
        <dsp:cNvSpPr/>
      </dsp:nvSpPr>
      <dsp:spPr>
        <a:xfrm>
          <a:off x="1809093" y="0"/>
          <a:ext cx="5665063" cy="56650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0C338-DAFE-4B93-8F78-F34BBD18D7A3}">
      <dsp:nvSpPr>
        <dsp:cNvPr id="0" name=""/>
        <dsp:cNvSpPr/>
      </dsp:nvSpPr>
      <dsp:spPr>
        <a:xfrm>
          <a:off x="4641625" y="567555"/>
          <a:ext cx="3682291" cy="12635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Vrlo je važno da su ciljevi </a:t>
          </a:r>
          <a:r>
            <a:rPr lang="hr-HR" sz="2200" b="1" kern="1200" dirty="0">
              <a:solidFill>
                <a:srgbClr val="FF0000"/>
              </a:solidFill>
            </a:rPr>
            <a:t>realni</a:t>
          </a:r>
          <a:r>
            <a:rPr lang="hr-HR" sz="2200" kern="1200" dirty="0"/>
            <a:t> s obzirom na djetetovu dob i sposobnosti</a:t>
          </a:r>
        </a:p>
      </dsp:txBody>
      <dsp:txXfrm>
        <a:off x="4703308" y="629238"/>
        <a:ext cx="3558925" cy="1140208"/>
      </dsp:txXfrm>
    </dsp:sp>
    <dsp:sp modelId="{06B73DA9-58C5-4ABD-A0CD-359A83BEF5A9}">
      <dsp:nvSpPr>
        <dsp:cNvPr id="0" name=""/>
        <dsp:cNvSpPr/>
      </dsp:nvSpPr>
      <dsp:spPr>
        <a:xfrm>
          <a:off x="4641625" y="1989076"/>
          <a:ext cx="3682291" cy="12635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Ciljevi koji su djetetu neostvarivi vode ga k razočarenju i osjećaju bespomoćnosti</a:t>
          </a:r>
        </a:p>
      </dsp:txBody>
      <dsp:txXfrm>
        <a:off x="4703308" y="2050759"/>
        <a:ext cx="3558925" cy="1140208"/>
      </dsp:txXfrm>
    </dsp:sp>
    <dsp:sp modelId="{F2DDE7D8-159F-4612-BAE9-74576172EB63}">
      <dsp:nvSpPr>
        <dsp:cNvPr id="0" name=""/>
        <dsp:cNvSpPr/>
      </dsp:nvSpPr>
      <dsp:spPr>
        <a:xfrm>
          <a:off x="4641625" y="3410598"/>
          <a:ext cx="3682291" cy="1528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Za ostvarenje ciljeva potrebno je odrediti </a:t>
          </a:r>
          <a:r>
            <a:rPr lang="hr-HR" sz="2200" b="1" kern="1200" dirty="0">
              <a:solidFill>
                <a:srgbClr val="FF0000"/>
              </a:solidFill>
            </a:rPr>
            <a:t>male korake </a:t>
          </a:r>
          <a:r>
            <a:rPr lang="hr-HR" sz="2200" kern="1200" dirty="0"/>
            <a:t>čije ostvarenje će dijete dovesti do konačnog cilja</a:t>
          </a:r>
        </a:p>
      </dsp:txBody>
      <dsp:txXfrm>
        <a:off x="4716263" y="3485236"/>
        <a:ext cx="3533015" cy="13796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F5AA0-4AB5-4A61-8DA6-5B6D9C14EBFF}">
      <dsp:nvSpPr>
        <dsp:cNvPr id="0" name=""/>
        <dsp:cNvSpPr/>
      </dsp:nvSpPr>
      <dsp:spPr>
        <a:xfrm>
          <a:off x="1061422" y="0"/>
          <a:ext cx="5480195" cy="5480195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104AE0-4DA3-4743-BCF6-2DBE7804686C}">
      <dsp:nvSpPr>
        <dsp:cNvPr id="0" name=""/>
        <dsp:cNvSpPr/>
      </dsp:nvSpPr>
      <dsp:spPr>
        <a:xfrm>
          <a:off x="3801519" y="548956"/>
          <a:ext cx="3562126" cy="1171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djeci treba </a:t>
          </a:r>
          <a:r>
            <a:rPr lang="en-US" sz="2200" kern="1200" dirty="0" err="1"/>
            <a:t>objasniti</a:t>
          </a:r>
          <a:r>
            <a:rPr lang="en-US" sz="2200" kern="1200" dirty="0"/>
            <a:t> da ne </a:t>
          </a:r>
          <a:r>
            <a:rPr lang="en-US" sz="2200" kern="1200" dirty="0" err="1"/>
            <a:t>mogu</a:t>
          </a:r>
          <a:r>
            <a:rPr lang="en-US" sz="2200" kern="1200" dirty="0"/>
            <a:t> </a:t>
          </a:r>
          <a:r>
            <a:rPr lang="en-US" sz="2200" kern="1200" dirty="0" err="1"/>
            <a:t>uvijek</a:t>
          </a:r>
          <a:r>
            <a:rPr lang="en-US" sz="2200" kern="1200" dirty="0"/>
            <a:t> </a:t>
          </a:r>
          <a:r>
            <a:rPr lang="en-US" sz="2200" kern="1200" dirty="0" err="1"/>
            <a:t>postići</a:t>
          </a:r>
          <a:r>
            <a:rPr lang="en-US" sz="2200" kern="1200" dirty="0"/>
            <a:t> </a:t>
          </a:r>
          <a:r>
            <a:rPr lang="en-US" sz="2200" kern="1200" dirty="0" err="1"/>
            <a:t>najbolji</a:t>
          </a:r>
          <a:r>
            <a:rPr lang="en-US" sz="2200" kern="1200" dirty="0"/>
            <a:t> </a:t>
          </a:r>
          <a:r>
            <a:rPr lang="en-US" sz="2200" kern="1200" dirty="0" err="1"/>
            <a:t>uspjeh</a:t>
          </a:r>
          <a:r>
            <a:rPr lang="en-US" sz="2200" kern="1200" dirty="0"/>
            <a:t>, </a:t>
          </a:r>
          <a:r>
            <a:rPr lang="en-US" sz="2200" kern="1200" dirty="0" err="1"/>
            <a:t>ali</a:t>
          </a:r>
          <a:r>
            <a:rPr lang="en-US" sz="2200" kern="1200" dirty="0"/>
            <a:t> da se </a:t>
          </a:r>
          <a:r>
            <a:rPr lang="en-US" sz="2200" kern="1200" dirty="0" err="1"/>
            <a:t>trebaju</a:t>
          </a:r>
          <a:r>
            <a:rPr lang="en-US" sz="2200" kern="1200" dirty="0"/>
            <a:t> </a:t>
          </a:r>
          <a:r>
            <a:rPr lang="en-US" sz="2200" kern="1200" dirty="0" err="1"/>
            <a:t>truditi</a:t>
          </a:r>
          <a:endParaRPr lang="hr-HR" sz="2200" kern="1200" dirty="0"/>
        </a:p>
      </dsp:txBody>
      <dsp:txXfrm>
        <a:off x="3858720" y="606157"/>
        <a:ext cx="3447724" cy="1057363"/>
      </dsp:txXfrm>
    </dsp:sp>
    <dsp:sp modelId="{DAE116CC-232B-464F-8B2D-1A14AAF0857D}">
      <dsp:nvSpPr>
        <dsp:cNvPr id="0" name=""/>
        <dsp:cNvSpPr/>
      </dsp:nvSpPr>
      <dsp:spPr>
        <a:xfrm>
          <a:off x="3801519" y="1835383"/>
          <a:ext cx="3562126" cy="917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uvijek će biti biti netko tko je bolji u tome od njega</a:t>
          </a:r>
        </a:p>
      </dsp:txBody>
      <dsp:txXfrm>
        <a:off x="3846297" y="1880161"/>
        <a:ext cx="3472570" cy="827734"/>
      </dsp:txXfrm>
    </dsp:sp>
    <dsp:sp modelId="{123B82BA-FA29-4E51-9200-82FEAC6524AA}">
      <dsp:nvSpPr>
        <dsp:cNvPr id="0" name=""/>
        <dsp:cNvSpPr/>
      </dsp:nvSpPr>
      <dsp:spPr>
        <a:xfrm>
          <a:off x="3801519" y="2867334"/>
          <a:ext cx="3562126" cy="917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ako se uspoređuje s drugima neće imati svoje kriterije vrednovanja</a:t>
          </a:r>
        </a:p>
      </dsp:txBody>
      <dsp:txXfrm>
        <a:off x="3846297" y="2912112"/>
        <a:ext cx="3472570" cy="827734"/>
      </dsp:txXfrm>
    </dsp:sp>
    <dsp:sp modelId="{0C59BB17-E7B9-4FB8-B7AD-63B2260712CE}">
      <dsp:nvSpPr>
        <dsp:cNvPr id="0" name=""/>
        <dsp:cNvSpPr/>
      </dsp:nvSpPr>
      <dsp:spPr>
        <a:xfrm>
          <a:off x="3801519" y="3899286"/>
          <a:ext cx="3562126" cy="917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uspoređivanje s drugima ne uzima u obzir koliko se dijete trudilo</a:t>
          </a:r>
        </a:p>
      </dsp:txBody>
      <dsp:txXfrm>
        <a:off x="3846297" y="3944064"/>
        <a:ext cx="3472570" cy="8277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2E1D4-616E-4B21-BFC6-AE1C2B3671AC}">
      <dsp:nvSpPr>
        <dsp:cNvPr id="0" name=""/>
        <dsp:cNvSpPr/>
      </dsp:nvSpPr>
      <dsp:spPr>
        <a:xfrm>
          <a:off x="0" y="484189"/>
          <a:ext cx="8464826" cy="76113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Nitko ne voli vidjeti da mu je dijete neuspješno</a:t>
          </a:r>
        </a:p>
      </dsp:txBody>
      <dsp:txXfrm>
        <a:off x="37156" y="521345"/>
        <a:ext cx="8390514" cy="686826"/>
      </dsp:txXfrm>
    </dsp:sp>
    <dsp:sp modelId="{A031786B-7160-4FA4-B341-311CCECDDF3C}">
      <dsp:nvSpPr>
        <dsp:cNvPr id="0" name=""/>
        <dsp:cNvSpPr/>
      </dsp:nvSpPr>
      <dsp:spPr>
        <a:xfrm>
          <a:off x="0" y="1429647"/>
          <a:ext cx="8464826" cy="6504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Ali, za dijete je važno da ponekad okusi neuspjeh</a:t>
          </a:r>
        </a:p>
      </dsp:txBody>
      <dsp:txXfrm>
        <a:off x="31750" y="1461397"/>
        <a:ext cx="8401326" cy="586900"/>
      </dsp:txXfrm>
    </dsp:sp>
    <dsp:sp modelId="{F1953481-1504-4EA9-BDDA-E0D0E34761E7}">
      <dsp:nvSpPr>
        <dsp:cNvPr id="0" name=""/>
        <dsp:cNvSpPr/>
      </dsp:nvSpPr>
      <dsp:spPr>
        <a:xfrm>
          <a:off x="0" y="2264368"/>
          <a:ext cx="8464826" cy="113799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Umjesto da pokušavamo spriječiti neuspjeh i činimo stvari umjesto djeteta, bolje je da ga naučimo kako da se konstruktivno nosi sa neuspjehom</a:t>
          </a:r>
        </a:p>
      </dsp:txBody>
      <dsp:txXfrm>
        <a:off x="55552" y="2319920"/>
        <a:ext cx="8353722" cy="1026890"/>
      </dsp:txXfrm>
    </dsp:sp>
    <dsp:sp modelId="{7FF45A8E-91BE-4A9D-AF44-C61DD83C8FC3}">
      <dsp:nvSpPr>
        <dsp:cNvPr id="0" name=""/>
        <dsp:cNvSpPr/>
      </dsp:nvSpPr>
      <dsp:spPr>
        <a:xfrm>
          <a:off x="0" y="3402362"/>
          <a:ext cx="8464826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5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/>
            <a:t>DOPUSTITI DA DIJETE UČI NA SVOJIM GREŠKAMA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cap="all" baseline="0" dirty="0"/>
            <a:t>p</a:t>
          </a:r>
          <a:r>
            <a:rPr lang="en-US" sz="2400" kern="1200" cap="all" baseline="0" dirty="0" err="1"/>
            <a:t>omozite</a:t>
          </a:r>
          <a:r>
            <a:rPr lang="en-US" sz="2400" kern="1200" cap="all" baseline="0" dirty="0"/>
            <a:t> da </a:t>
          </a:r>
          <a:r>
            <a:rPr lang="en-US" sz="2400" kern="1200" cap="all" baseline="0" dirty="0" err="1"/>
            <a:t>prihvate</a:t>
          </a:r>
          <a:r>
            <a:rPr lang="en-US" sz="2400" kern="1200" cap="all" baseline="0" dirty="0"/>
            <a:t> </a:t>
          </a:r>
          <a:r>
            <a:rPr lang="en-US" sz="2400" kern="1200" cap="all" baseline="0" dirty="0" err="1"/>
            <a:t>svoj</a:t>
          </a:r>
          <a:r>
            <a:rPr lang="en-US" sz="2400" kern="1200" cap="all" baseline="0" dirty="0"/>
            <a:t> </a:t>
          </a:r>
          <a:r>
            <a:rPr lang="en-US" sz="2400" kern="1200" cap="all" baseline="0" dirty="0" err="1"/>
            <a:t>vlastiti</a:t>
          </a:r>
          <a:r>
            <a:rPr lang="en-US" sz="2400" kern="1200" cap="all" baseline="0" dirty="0"/>
            <a:t> </a:t>
          </a:r>
          <a:r>
            <a:rPr lang="en-US" sz="2400" kern="1200" cap="all" baseline="0" dirty="0" err="1"/>
            <a:t>neuspjeh</a:t>
          </a:r>
          <a:endParaRPr lang="hr-HR" sz="2400" kern="1200" cap="all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b="1" kern="1200" cap="all" baseline="0" dirty="0"/>
            <a:t>dijete</a:t>
          </a:r>
          <a:r>
            <a:rPr lang="en-US" sz="2400" b="1" kern="1200" cap="all" baseline="0" dirty="0"/>
            <a:t> ne </a:t>
          </a:r>
          <a:r>
            <a:rPr lang="en-US" sz="2400" b="1" kern="1200" cap="all" baseline="0" dirty="0" err="1"/>
            <a:t>smije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neuspjeh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doživjeti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kao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katastrofu</a:t>
          </a:r>
          <a:r>
            <a:rPr lang="hr-HR" sz="2400" b="1" kern="1200" cap="all" baseline="0" dirty="0"/>
            <a:t>,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već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kao</a:t>
          </a:r>
          <a:r>
            <a:rPr lang="en-US" sz="2400" b="1" kern="1200" cap="all" baseline="0" dirty="0"/>
            <a:t> </a:t>
          </a:r>
          <a:r>
            <a:rPr lang="en-US" sz="2400" b="1" kern="1200" cap="all" baseline="0" dirty="0" err="1"/>
            <a:t>poticaj</a:t>
          </a:r>
          <a:r>
            <a:rPr lang="en-US" sz="2400" b="1" kern="1200" cap="all" baseline="0" dirty="0"/>
            <a:t> za </a:t>
          </a:r>
          <a:r>
            <a:rPr lang="en-US" sz="2400" b="1" kern="1200" cap="all" baseline="0" dirty="0" err="1"/>
            <a:t>daljnji</a:t>
          </a:r>
          <a:r>
            <a:rPr lang="en-US" sz="2400" b="1" kern="1200" cap="all" baseline="0" dirty="0"/>
            <a:t> rad</a:t>
          </a:r>
          <a:endParaRPr lang="hr-HR" sz="2400" b="1" kern="1200" cap="all" baseline="0" dirty="0"/>
        </a:p>
      </dsp:txBody>
      <dsp:txXfrm>
        <a:off x="0" y="3402362"/>
        <a:ext cx="8464826" cy="1556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520A-3092-4450-9338-9247BA4C1A9B}">
      <dsp:nvSpPr>
        <dsp:cNvPr id="0" name=""/>
        <dsp:cNvSpPr/>
      </dsp:nvSpPr>
      <dsp:spPr>
        <a:xfrm>
          <a:off x="0" y="3794109"/>
          <a:ext cx="11383617" cy="1245311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Samostalno donošenje odluka i rješavanje problema prilika je za dijete da preuzme odgovornost za svoje ponašanje. Naučit će da svi ponekad griješimo u svojim odlukama i da se greške mogu ispraviti.</a:t>
          </a:r>
        </a:p>
      </dsp:txBody>
      <dsp:txXfrm>
        <a:off x="0" y="3794109"/>
        <a:ext cx="11383617" cy="1245311"/>
      </dsp:txXfrm>
    </dsp:sp>
    <dsp:sp modelId="{1AB0D6C5-2D71-4709-A5CA-915F22BAAA8B}">
      <dsp:nvSpPr>
        <dsp:cNvPr id="0" name=""/>
        <dsp:cNvSpPr/>
      </dsp:nvSpPr>
      <dsp:spPr>
        <a:xfrm rot="10800000">
          <a:off x="0" y="1897500"/>
          <a:ext cx="11383617" cy="1915289"/>
        </a:xfrm>
        <a:prstGeom prst="upArrowCallou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Starija djeca spremna su donositi i važnije odluke, pogotovo ako ih na to pripremite. </a:t>
          </a:r>
        </a:p>
      </dsp:txBody>
      <dsp:txXfrm rot="10800000">
        <a:off x="0" y="1897500"/>
        <a:ext cx="11383617" cy="1244497"/>
      </dsp:txXfrm>
    </dsp:sp>
    <dsp:sp modelId="{64136EEC-D052-417D-9288-AC5D224494F9}">
      <dsp:nvSpPr>
        <dsp:cNvPr id="0" name=""/>
        <dsp:cNvSpPr/>
      </dsp:nvSpPr>
      <dsp:spPr>
        <a:xfrm rot="10800000">
          <a:off x="0" y="890"/>
          <a:ext cx="11383617" cy="1915289"/>
        </a:xfrm>
        <a:prstGeom prst="upArrowCallou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Već mlađa djeca (3 i više godina) su sposobna donositi prve odluke (ako im to dopustite):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i="1" kern="1200" dirty="0"/>
            <a:t>“Želiš li obući plave ili zelene </a:t>
          </a:r>
          <a:r>
            <a:rPr lang="hr-HR" sz="2200" i="1" kern="1200" dirty="0" err="1"/>
            <a:t>čarape?”,”Koji</a:t>
          </a:r>
          <a:r>
            <a:rPr lang="hr-HR" sz="2200" i="1" kern="1200" dirty="0"/>
            <a:t> sok želiš?”</a:t>
          </a:r>
          <a:endParaRPr lang="hr-HR" sz="2200" kern="1200" dirty="0"/>
        </a:p>
      </dsp:txBody>
      <dsp:txXfrm rot="10800000">
        <a:off x="0" y="890"/>
        <a:ext cx="11383617" cy="1244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5F1E6-8E10-457C-8BD5-E5A724C8B6EA}">
      <dsp:nvSpPr>
        <dsp:cNvPr id="0" name=""/>
        <dsp:cNvSpPr/>
      </dsp:nvSpPr>
      <dsp:spPr>
        <a:xfrm>
          <a:off x="0" y="570690"/>
          <a:ext cx="11357113" cy="64759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Način na koji dijete vidi samo sebe utječe na njegove </a:t>
          </a:r>
          <a:r>
            <a:rPr lang="hr-HR" sz="2700" kern="1200" dirty="0">
              <a:solidFill>
                <a:srgbClr val="FF0000"/>
              </a:solidFill>
            </a:rPr>
            <a:t>osjećaje, rad i postignuće</a:t>
          </a:r>
        </a:p>
      </dsp:txBody>
      <dsp:txXfrm>
        <a:off x="31613" y="602303"/>
        <a:ext cx="11293887" cy="584369"/>
      </dsp:txXfrm>
    </dsp:sp>
    <dsp:sp modelId="{587032A8-B921-4689-91A3-82B2A6DE9703}">
      <dsp:nvSpPr>
        <dsp:cNvPr id="0" name=""/>
        <dsp:cNvSpPr/>
      </dsp:nvSpPr>
      <dsp:spPr>
        <a:xfrm>
          <a:off x="0" y="1218285"/>
          <a:ext cx="11357113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8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/>
            <a:t>Što dijete ima veće samopoštovanje, bit će samouvjerenije u svoje sposobnosti, lakše će nalaziti prijatelje, lakše donositi odluke</a:t>
          </a:r>
        </a:p>
      </dsp:txBody>
      <dsp:txXfrm>
        <a:off x="0" y="1218285"/>
        <a:ext cx="11357113" cy="656707"/>
      </dsp:txXfrm>
    </dsp:sp>
    <dsp:sp modelId="{29E89F0E-1858-4090-B21D-6BAF13A2F1F4}">
      <dsp:nvSpPr>
        <dsp:cNvPr id="0" name=""/>
        <dsp:cNvSpPr/>
      </dsp:nvSpPr>
      <dsp:spPr>
        <a:xfrm>
          <a:off x="0" y="1874993"/>
          <a:ext cx="11357113" cy="64759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Samopoštovanje utječe na </a:t>
          </a:r>
          <a:r>
            <a:rPr lang="hr-HR" sz="2700" kern="1200" dirty="0">
              <a:solidFill>
                <a:srgbClr val="FF0000"/>
              </a:solidFill>
            </a:rPr>
            <a:t>školski uspjeh </a:t>
          </a:r>
        </a:p>
      </dsp:txBody>
      <dsp:txXfrm>
        <a:off x="31613" y="1906606"/>
        <a:ext cx="11293887" cy="584369"/>
      </dsp:txXfrm>
    </dsp:sp>
    <dsp:sp modelId="{225AA91B-1107-4616-8E12-E77B11E698D9}">
      <dsp:nvSpPr>
        <dsp:cNvPr id="0" name=""/>
        <dsp:cNvSpPr/>
      </dsp:nvSpPr>
      <dsp:spPr>
        <a:xfrm>
          <a:off x="0" y="2522588"/>
          <a:ext cx="11357113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8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/>
            <a:t>Djeca koja imaju pozitivno mišljenje o sebi, češće imaju bolji uspjeh u školi - dobar školski uspjeh opet povećava njihovo samopoštovanje</a:t>
          </a:r>
        </a:p>
      </dsp:txBody>
      <dsp:txXfrm>
        <a:off x="0" y="2522588"/>
        <a:ext cx="11357113" cy="656707"/>
      </dsp:txXfrm>
    </dsp:sp>
    <dsp:sp modelId="{9FA21BD8-1937-4BBE-B234-B78409979EE7}">
      <dsp:nvSpPr>
        <dsp:cNvPr id="0" name=""/>
        <dsp:cNvSpPr/>
      </dsp:nvSpPr>
      <dsp:spPr>
        <a:xfrm>
          <a:off x="0" y="3179295"/>
          <a:ext cx="11357113" cy="64759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Samopoštovanje je povezano s </a:t>
          </a:r>
          <a:r>
            <a:rPr lang="hr-HR" sz="2700" kern="1200" dirty="0">
              <a:solidFill>
                <a:srgbClr val="FF0000"/>
              </a:solidFill>
            </a:rPr>
            <a:t>drugim problemima</a:t>
          </a:r>
        </a:p>
      </dsp:txBody>
      <dsp:txXfrm>
        <a:off x="31613" y="3210908"/>
        <a:ext cx="11293887" cy="584369"/>
      </dsp:txXfrm>
    </dsp:sp>
    <dsp:sp modelId="{E048F2A1-A8D6-4AB3-BCD6-685D9EC010C6}">
      <dsp:nvSpPr>
        <dsp:cNvPr id="0" name=""/>
        <dsp:cNvSpPr/>
      </dsp:nvSpPr>
      <dsp:spPr>
        <a:xfrm>
          <a:off x="0" y="3826890"/>
          <a:ext cx="11357113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8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/>
            <a:t>Nisko samopoštovanje može pridonijeti emocionalnim problemima, a može doći i do depresije, maloljetničke delikvencije, anoreksije…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/>
            <a:t>Djeca visokog samopoštovanja znaju se oduprijeti negativnom utjecaju vršnjaka: lakše će odbiti ponuđen alkohol ili drogu - lakše izlaze na kraj sa svim životnim izazovima</a:t>
          </a:r>
        </a:p>
      </dsp:txBody>
      <dsp:txXfrm>
        <a:off x="0" y="3826890"/>
        <a:ext cx="11357113" cy="131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8FC76-32A7-4CAA-8572-1DA388C7517C}">
      <dsp:nvSpPr>
        <dsp:cNvPr id="0" name=""/>
        <dsp:cNvSpPr/>
      </dsp:nvSpPr>
      <dsp:spPr>
        <a:xfrm>
          <a:off x="0" y="31290"/>
          <a:ext cx="10515600" cy="2435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“Mene nitko ne voli. Ne, nemam prijatelja. Nemam hobi. Htjela sam se baviti plesom ili ritmikom, ali nisam. A i u školi mi teško ide. Koliko god da učim, nikad ne dobijem dobru ocjenu. Da, ove godine sam bolja u matematici, ali ne znam ja to ništa.”</a:t>
          </a:r>
        </a:p>
      </dsp:txBody>
      <dsp:txXfrm>
        <a:off x="118891" y="150181"/>
        <a:ext cx="10277818" cy="2197719"/>
      </dsp:txXfrm>
    </dsp:sp>
    <dsp:sp modelId="{2199B18A-838C-4874-AD49-0CB15FA00ED7}">
      <dsp:nvSpPr>
        <dsp:cNvPr id="0" name=""/>
        <dsp:cNvSpPr/>
      </dsp:nvSpPr>
      <dsp:spPr>
        <a:xfrm>
          <a:off x="0" y="2547431"/>
          <a:ext cx="10515600" cy="2435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“Volim se igrati s drugom djecom. Uglavnom se dobro slažemo. U razredu imam zaista puno prijatelja. Što se tiče učenja, mogu reći da sam dobar učenik. Ipak, dogodi mi se i pokoja loša ocjena. To je uglavnom onda kada se nisam dovoljno trudio. Imam mnogo hobija: igram nogomet s dečkima, izrađujem makete i sviram gitaru.”</a:t>
          </a:r>
        </a:p>
      </dsp:txBody>
      <dsp:txXfrm>
        <a:off x="118891" y="2666322"/>
        <a:ext cx="10277818" cy="2197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80C3-4B99-4BEF-A5B2-27F840D76C19}">
      <dsp:nvSpPr>
        <dsp:cNvPr id="0" name=""/>
        <dsp:cNvSpPr/>
      </dsp:nvSpPr>
      <dsp:spPr>
        <a:xfrm>
          <a:off x="0" y="0"/>
          <a:ext cx="5395594" cy="53955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21DCA9-A441-479B-921A-D1861BE84F07}">
      <dsp:nvSpPr>
        <dsp:cNvPr id="0" name=""/>
        <dsp:cNvSpPr/>
      </dsp:nvSpPr>
      <dsp:spPr>
        <a:xfrm>
          <a:off x="2697797" y="0"/>
          <a:ext cx="8774406" cy="539559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NE</a:t>
          </a:r>
          <a:endParaRPr lang="hr-HR" sz="2200" kern="1200"/>
        </a:p>
      </dsp:txBody>
      <dsp:txXfrm>
        <a:off x="2697797" y="0"/>
        <a:ext cx="8774406" cy="863295"/>
      </dsp:txXfrm>
    </dsp:sp>
    <dsp:sp modelId="{1757DEF5-FC65-43C7-BEC9-C2F059D75FDB}">
      <dsp:nvSpPr>
        <dsp:cNvPr id="0" name=""/>
        <dsp:cNvSpPr/>
      </dsp:nvSpPr>
      <dsp:spPr>
        <a:xfrm>
          <a:off x="566537" y="863295"/>
          <a:ext cx="4262520" cy="42625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8C909B-E639-4208-B020-F30BF443E0DF}">
      <dsp:nvSpPr>
        <dsp:cNvPr id="0" name=""/>
        <dsp:cNvSpPr/>
      </dsp:nvSpPr>
      <dsp:spPr>
        <a:xfrm>
          <a:off x="2697797" y="863295"/>
          <a:ext cx="8774406" cy="4262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Samopoštovanje je osobina koja nema dva suprotna pola</a:t>
          </a:r>
          <a:endParaRPr lang="hr-HR" sz="2200" kern="1200" dirty="0"/>
        </a:p>
      </dsp:txBody>
      <dsp:txXfrm>
        <a:off x="2697797" y="863295"/>
        <a:ext cx="8774406" cy="863295"/>
      </dsp:txXfrm>
    </dsp:sp>
    <dsp:sp modelId="{E79BEF39-10A0-4FF1-A2A3-92BACDB9BB3E}">
      <dsp:nvSpPr>
        <dsp:cNvPr id="0" name=""/>
        <dsp:cNvSpPr/>
      </dsp:nvSpPr>
      <dsp:spPr>
        <a:xfrm>
          <a:off x="1133074" y="1726590"/>
          <a:ext cx="3129445" cy="31294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81DE88-EBEB-4A63-8FC2-86C213C03B2A}">
      <dsp:nvSpPr>
        <dsp:cNvPr id="0" name=""/>
        <dsp:cNvSpPr/>
      </dsp:nvSpPr>
      <dsp:spPr>
        <a:xfrm>
          <a:off x="2697797" y="1726590"/>
          <a:ext cx="8774406" cy="31294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Kao što ne možemo biti previše zdravi, nije moguće imati ni previše samopoštovanja</a:t>
          </a:r>
          <a:endParaRPr lang="hr-HR" sz="2200" kern="1200" dirty="0"/>
        </a:p>
      </dsp:txBody>
      <dsp:txXfrm>
        <a:off x="2697797" y="1726590"/>
        <a:ext cx="8774406" cy="863295"/>
      </dsp:txXfrm>
    </dsp:sp>
    <dsp:sp modelId="{C94CA270-E974-47EC-9F62-C217949E2A64}">
      <dsp:nvSpPr>
        <dsp:cNvPr id="0" name=""/>
        <dsp:cNvSpPr/>
      </dsp:nvSpPr>
      <dsp:spPr>
        <a:xfrm>
          <a:off x="1699612" y="2589885"/>
          <a:ext cx="1996370" cy="19963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703C59-713C-4628-BE47-DA55D79090A5}">
      <dsp:nvSpPr>
        <dsp:cNvPr id="0" name=""/>
        <dsp:cNvSpPr/>
      </dsp:nvSpPr>
      <dsp:spPr>
        <a:xfrm>
          <a:off x="2697797" y="2607603"/>
          <a:ext cx="8774406" cy="196093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Problem je ipak kod onih ljudi koji svoje “samopoštovanje” baziraju na lažnim činjenicama (“Ja sam najpametniji, nema pametnije osobe od mene.”)</a:t>
          </a:r>
          <a:endParaRPr lang="hr-HR" sz="2100" kern="1200" dirty="0"/>
        </a:p>
      </dsp:txBody>
      <dsp:txXfrm>
        <a:off x="2697797" y="2607603"/>
        <a:ext cx="8774406" cy="847971"/>
      </dsp:txXfrm>
    </dsp:sp>
    <dsp:sp modelId="{223EF901-0E97-4E4D-8B6E-583F13C3C61A}">
      <dsp:nvSpPr>
        <dsp:cNvPr id="0" name=""/>
        <dsp:cNvSpPr/>
      </dsp:nvSpPr>
      <dsp:spPr>
        <a:xfrm>
          <a:off x="2266149" y="3453180"/>
          <a:ext cx="863295" cy="8632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074C28-C152-459A-BC54-69F45B17FED2}">
      <dsp:nvSpPr>
        <dsp:cNvPr id="0" name=""/>
        <dsp:cNvSpPr/>
      </dsp:nvSpPr>
      <dsp:spPr>
        <a:xfrm>
          <a:off x="2697797" y="3453180"/>
          <a:ext cx="8774406" cy="8632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Tu se radi o samoljublju, a ne samopoštovanju!</a:t>
          </a:r>
          <a:endParaRPr lang="hr-HR" sz="2200" kern="1200" dirty="0"/>
        </a:p>
      </dsp:txBody>
      <dsp:txXfrm>
        <a:off x="2697797" y="3453180"/>
        <a:ext cx="8774406" cy="863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25F30-8531-4529-BEF0-96137C75B70E}">
      <dsp:nvSpPr>
        <dsp:cNvPr id="0" name=""/>
        <dsp:cNvSpPr/>
      </dsp:nvSpPr>
      <dsp:spPr>
        <a:xfrm>
          <a:off x="1495545" y="0"/>
          <a:ext cx="5670136" cy="5670136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2FE6BE-A97B-4FA0-B937-B8E0435177E4}">
      <dsp:nvSpPr>
        <dsp:cNvPr id="0" name=""/>
        <dsp:cNvSpPr/>
      </dsp:nvSpPr>
      <dsp:spPr>
        <a:xfrm>
          <a:off x="4330613" y="569525"/>
          <a:ext cx="3685588" cy="234110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Količina poštovanja, prihvaćanja, brige i nadzora koju dijete dobiva od značajnih odraslih (roditelja)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solidFill>
                <a:srgbClr val="FF0000"/>
              </a:solidFill>
            </a:rPr>
            <a:t>STIL ODGOJA</a:t>
          </a:r>
        </a:p>
      </dsp:txBody>
      <dsp:txXfrm>
        <a:off x="4444896" y="683808"/>
        <a:ext cx="3457022" cy="2112539"/>
      </dsp:txXfrm>
    </dsp:sp>
    <dsp:sp modelId="{4833E9D6-EE65-4BE8-9B05-077B80255CDE}">
      <dsp:nvSpPr>
        <dsp:cNvPr id="0" name=""/>
        <dsp:cNvSpPr/>
      </dsp:nvSpPr>
      <dsp:spPr>
        <a:xfrm>
          <a:off x="4330613" y="3129628"/>
          <a:ext cx="3685588" cy="175198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Doživljaj uspjeha/neuspjeha</a:t>
          </a:r>
        </a:p>
      </dsp:txBody>
      <dsp:txXfrm>
        <a:off x="4416138" y="3215153"/>
        <a:ext cx="3514538" cy="1580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B3A5C-FCBB-4A82-AB3C-766ABF08DCA0}">
      <dsp:nvSpPr>
        <dsp:cNvPr id="0" name=""/>
        <dsp:cNvSpPr/>
      </dsp:nvSpPr>
      <dsp:spPr>
        <a:xfrm>
          <a:off x="383157" y="0"/>
          <a:ext cx="2902668" cy="2177001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D9777-ED75-41C7-861C-505DADF06F42}">
      <dsp:nvSpPr>
        <dsp:cNvPr id="0" name=""/>
        <dsp:cNvSpPr/>
      </dsp:nvSpPr>
      <dsp:spPr>
        <a:xfrm>
          <a:off x="3372906" y="0"/>
          <a:ext cx="5888736" cy="21770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Stil odgoja u kojem ima </a:t>
          </a:r>
          <a:r>
            <a:rPr lang="hr-HR" sz="3200" kern="1200" dirty="0">
              <a:solidFill>
                <a:srgbClr val="FF0000"/>
              </a:solidFill>
            </a:rPr>
            <a:t>topline</a:t>
          </a:r>
          <a:r>
            <a:rPr lang="hr-HR" sz="3200" kern="1200" dirty="0"/>
            <a:t> i </a:t>
          </a:r>
          <a:r>
            <a:rPr lang="hr-HR" sz="3200" kern="1200" dirty="0">
              <a:solidFill>
                <a:srgbClr val="FF0000"/>
              </a:solidFill>
            </a:rPr>
            <a:t>nadzora</a:t>
          </a:r>
          <a:r>
            <a:rPr lang="hr-HR" sz="3200" kern="1200" dirty="0"/>
            <a:t> dovodi kod djece do visokog samopoštovanja, razvoja sigurnosti i samokontrole</a:t>
          </a:r>
        </a:p>
      </dsp:txBody>
      <dsp:txXfrm>
        <a:off x="3372906" y="0"/>
        <a:ext cx="5888736" cy="2177001"/>
      </dsp:txXfrm>
    </dsp:sp>
    <dsp:sp modelId="{9FDA68A0-B192-4FD2-82CF-C0C71A00A99D}">
      <dsp:nvSpPr>
        <dsp:cNvPr id="0" name=""/>
        <dsp:cNvSpPr/>
      </dsp:nvSpPr>
      <dsp:spPr>
        <a:xfrm>
          <a:off x="1253957" y="2358418"/>
          <a:ext cx="2902668" cy="2177001"/>
        </a:xfrm>
        <a:prstGeom prst="down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B4BA2-1B8F-4C86-92AD-35ACBDBAD4F9}">
      <dsp:nvSpPr>
        <dsp:cNvPr id="0" name=""/>
        <dsp:cNvSpPr/>
      </dsp:nvSpPr>
      <dsp:spPr>
        <a:xfrm>
          <a:off x="4243706" y="2358418"/>
          <a:ext cx="5888736" cy="21770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Hladno roditeljstvo „proizvodi” agresivnu djecu koja se stalno bune protiv autoriteta</a:t>
          </a:r>
        </a:p>
      </dsp:txBody>
      <dsp:txXfrm>
        <a:off x="4243706" y="2358418"/>
        <a:ext cx="5888736" cy="2177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89600-F630-452E-90E8-E9EC1F67E205}">
      <dsp:nvSpPr>
        <dsp:cNvPr id="0" name=""/>
        <dsp:cNvSpPr/>
      </dsp:nvSpPr>
      <dsp:spPr>
        <a:xfrm>
          <a:off x="0" y="80876"/>
          <a:ext cx="6202589" cy="1454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Svi smo se nekad našli u situaciji da nas netko ne sluša</a:t>
          </a:r>
        </a:p>
      </dsp:txBody>
      <dsp:txXfrm>
        <a:off x="71001" y="151877"/>
        <a:ext cx="6060587" cy="1312454"/>
      </dsp:txXfrm>
    </dsp:sp>
    <dsp:sp modelId="{5F893B87-30B7-4A0C-B81A-FAED270A4625}">
      <dsp:nvSpPr>
        <dsp:cNvPr id="0" name=""/>
        <dsp:cNvSpPr/>
      </dsp:nvSpPr>
      <dsp:spPr>
        <a:xfrm>
          <a:off x="0" y="1610212"/>
          <a:ext cx="6202589" cy="10038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Slušati nije lako</a:t>
          </a:r>
        </a:p>
      </dsp:txBody>
      <dsp:txXfrm>
        <a:off x="49005" y="1659217"/>
        <a:ext cx="6104579" cy="905855"/>
      </dsp:txXfrm>
    </dsp:sp>
    <dsp:sp modelId="{480C95EE-B00A-46E9-8285-757DD9F88BE1}">
      <dsp:nvSpPr>
        <dsp:cNvPr id="0" name=""/>
        <dsp:cNvSpPr/>
      </dsp:nvSpPr>
      <dsp:spPr>
        <a:xfrm>
          <a:off x="0" y="2688958"/>
          <a:ext cx="6202589" cy="145445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Slušati dijete zahtijeva </a:t>
          </a:r>
          <a:r>
            <a:rPr lang="hr-HR" sz="2600" b="1" kern="1200" dirty="0"/>
            <a:t>otvoreni um</a:t>
          </a:r>
          <a:r>
            <a:rPr lang="hr-HR" sz="2600" kern="1200" dirty="0"/>
            <a:t>: utišati svoje misli, potisnuti procjenjivanje, zaključivanje i davanje sugestija</a:t>
          </a:r>
        </a:p>
      </dsp:txBody>
      <dsp:txXfrm>
        <a:off x="71001" y="2759959"/>
        <a:ext cx="6060587" cy="1312454"/>
      </dsp:txXfrm>
    </dsp:sp>
    <dsp:sp modelId="{013D793B-2809-44F6-B3B6-1BB03CA3BCBA}">
      <dsp:nvSpPr>
        <dsp:cNvPr id="0" name=""/>
        <dsp:cNvSpPr/>
      </dsp:nvSpPr>
      <dsp:spPr>
        <a:xfrm>
          <a:off x="0" y="4218294"/>
          <a:ext cx="6202589" cy="72340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Istraživanje</a:t>
          </a:r>
          <a:r>
            <a:rPr lang="hr-HR" sz="2600" kern="1200" dirty="0"/>
            <a:t>: 86% vremena kritiziramo</a:t>
          </a:r>
        </a:p>
      </dsp:txBody>
      <dsp:txXfrm>
        <a:off x="35314" y="4253608"/>
        <a:ext cx="6131961" cy="652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48B9-977C-4D20-8416-1ACE3FAB025B}">
      <dsp:nvSpPr>
        <dsp:cNvPr id="0" name=""/>
        <dsp:cNvSpPr/>
      </dsp:nvSpPr>
      <dsp:spPr>
        <a:xfrm>
          <a:off x="0" y="103321"/>
          <a:ext cx="10515600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Važno za razvoj samopoštovanja </a:t>
          </a:r>
        </a:p>
      </dsp:txBody>
      <dsp:txXfrm>
        <a:off x="56237" y="159558"/>
        <a:ext cx="10403126" cy="1039555"/>
      </dsp:txXfrm>
    </dsp:sp>
    <dsp:sp modelId="{D10043BD-1640-4475-9BBA-7995D30FEC0E}">
      <dsp:nvSpPr>
        <dsp:cNvPr id="0" name=""/>
        <dsp:cNvSpPr/>
      </dsp:nvSpPr>
      <dsp:spPr>
        <a:xfrm>
          <a:off x="0" y="1296668"/>
          <a:ext cx="10515600" cy="11520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Roditelji mogu pomoći djetetu da uoči svoje </a:t>
          </a:r>
          <a:r>
            <a:rPr lang="hr-HR" sz="2900" kern="1200" dirty="0">
              <a:solidFill>
                <a:srgbClr val="FF0000"/>
              </a:solidFill>
            </a:rPr>
            <a:t>vrijednosti i jake strane </a:t>
          </a:r>
          <a:r>
            <a:rPr lang="hr-HR" sz="2900" kern="1200" dirty="0"/>
            <a:t>te da otkrije u čemu je dobar</a:t>
          </a:r>
        </a:p>
      </dsp:txBody>
      <dsp:txXfrm>
        <a:off x="56237" y="1352905"/>
        <a:ext cx="10403126" cy="1039555"/>
      </dsp:txXfrm>
    </dsp:sp>
    <dsp:sp modelId="{835CEBF5-DF44-421E-A89C-AAFE08F0EEBC}">
      <dsp:nvSpPr>
        <dsp:cNvPr id="0" name=""/>
        <dsp:cNvSpPr/>
      </dsp:nvSpPr>
      <dsp:spPr>
        <a:xfrm>
          <a:off x="0" y="2532217"/>
          <a:ext cx="10515600" cy="11520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Trebamo poticati razvoj pozitivnih osobina</a:t>
          </a:r>
        </a:p>
      </dsp:txBody>
      <dsp:txXfrm>
        <a:off x="56237" y="2588454"/>
        <a:ext cx="10403126" cy="1039555"/>
      </dsp:txXfrm>
    </dsp:sp>
    <dsp:sp modelId="{74CF34AC-7FF9-428A-8222-37743354853E}">
      <dsp:nvSpPr>
        <dsp:cNvPr id="0" name=""/>
        <dsp:cNvSpPr/>
      </dsp:nvSpPr>
      <dsp:spPr>
        <a:xfrm>
          <a:off x="0" y="3684247"/>
          <a:ext cx="10515600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 dirty="0">
              <a:solidFill>
                <a:srgbClr val="FF0000"/>
              </a:solidFill>
            </a:rPr>
            <a:t>Vježba</a:t>
          </a:r>
          <a:r>
            <a:rPr lang="hr-HR" sz="2300" kern="1200" dirty="0"/>
            <a:t> za roditelje i dijete: </a:t>
          </a:r>
          <a:r>
            <a:rPr lang="pl-PL" sz="2300" kern="1200" dirty="0"/>
            <a:t>Neka</a:t>
          </a:r>
          <a:r>
            <a:rPr lang="hr-HR" sz="2300" kern="1200" dirty="0"/>
            <a:t> dijete </a:t>
          </a:r>
          <a:r>
            <a:rPr lang="pl-PL" sz="2300" kern="1200" dirty="0"/>
            <a:t>napi</a:t>
          </a:r>
          <a:r>
            <a:rPr lang="hr-HR" sz="2300" kern="1200" dirty="0"/>
            <a:t>š</a:t>
          </a:r>
          <a:r>
            <a:rPr lang="pl-PL" sz="2300" kern="1200" dirty="0"/>
            <a:t>e</a:t>
          </a:r>
          <a:r>
            <a:rPr lang="hr-HR" sz="2300" kern="1200" dirty="0"/>
            <a:t> sve </a:t>
          </a:r>
          <a:r>
            <a:rPr lang="pl-PL" sz="2300" kern="1200" dirty="0"/>
            <a:t>svoje dobre osobine i stvari u kojima</a:t>
          </a:r>
          <a:r>
            <a:rPr lang="hr-HR" sz="2300" kern="1200" dirty="0"/>
            <a:t> je </a:t>
          </a:r>
          <a:r>
            <a:rPr lang="pl-PL" sz="2300" kern="1200" dirty="0"/>
            <a:t>dob</a:t>
          </a:r>
          <a:r>
            <a:rPr lang="hr-HR" sz="2300" kern="1200" dirty="0"/>
            <a:t>ar </a:t>
          </a:r>
          <a:r>
            <a:rPr lang="pl-PL" sz="2300" kern="1200" dirty="0"/>
            <a:t>i uspje</a:t>
          </a:r>
          <a:r>
            <a:rPr lang="hr-HR" sz="2300" kern="1200" dirty="0" err="1"/>
            <a:t>šan</a:t>
          </a:r>
          <a:r>
            <a:rPr lang="hr-HR" sz="2300" kern="1200" dirty="0"/>
            <a:t>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Tako</a:t>
          </a:r>
          <a:r>
            <a:rPr lang="hr-HR" sz="2300" kern="1200" dirty="0"/>
            <a:t> se može </a:t>
          </a:r>
          <a:r>
            <a:rPr lang="en-US" sz="2300" kern="1200" dirty="0" err="1"/>
            <a:t>vidjeti</a:t>
          </a:r>
          <a:r>
            <a:rPr lang="en-US" sz="2300" kern="1200" dirty="0"/>
            <a:t> </a:t>
          </a:r>
          <a:r>
            <a:rPr lang="en-US" sz="2300" kern="1200" dirty="0" err="1"/>
            <a:t>kakvu</a:t>
          </a:r>
          <a:r>
            <a:rPr lang="en-US" sz="2300" kern="1200" dirty="0"/>
            <a:t> </a:t>
          </a:r>
          <a:r>
            <a:rPr lang="en-US" sz="2300" kern="1200" dirty="0" err="1"/>
            <a:t>dijete</a:t>
          </a:r>
          <a:r>
            <a:rPr lang="en-US" sz="2300" kern="1200" dirty="0"/>
            <a:t> </a:t>
          </a:r>
          <a:r>
            <a:rPr lang="en-US" sz="2300" kern="1200" dirty="0" err="1"/>
            <a:t>ima</a:t>
          </a:r>
          <a:r>
            <a:rPr lang="en-US" sz="2300" kern="1200" dirty="0"/>
            <a:t> </a:t>
          </a:r>
          <a:r>
            <a:rPr lang="en-US" sz="2300" kern="1200" dirty="0" err="1"/>
            <a:t>sliku</a:t>
          </a:r>
          <a:r>
            <a:rPr lang="en-US" sz="2300" kern="1200" dirty="0"/>
            <a:t> o </a:t>
          </a:r>
          <a:r>
            <a:rPr lang="en-US" sz="2300" kern="1200" dirty="0" err="1"/>
            <a:t>sebi</a:t>
          </a:r>
          <a:endParaRPr lang="hr-HR" sz="2300" kern="1200" dirty="0"/>
        </a:p>
      </dsp:txBody>
      <dsp:txXfrm>
        <a:off x="0" y="3684247"/>
        <a:ext cx="10515600" cy="11105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2E477-091B-493E-8A4F-6DE34B0CFD7D}">
      <dsp:nvSpPr>
        <dsp:cNvPr id="0" name=""/>
        <dsp:cNvSpPr/>
      </dsp:nvSpPr>
      <dsp:spPr>
        <a:xfrm>
          <a:off x="0" y="4200"/>
          <a:ext cx="11592339" cy="892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Skloni smo ukoriti dijete kada učini nešto loše, a često zaboravimo pohvaliti a ono dobro</a:t>
          </a:r>
        </a:p>
      </dsp:txBody>
      <dsp:txXfrm>
        <a:off x="43553" y="47753"/>
        <a:ext cx="11505233" cy="805089"/>
      </dsp:txXfrm>
    </dsp:sp>
    <dsp:sp modelId="{C3155BB4-9EB0-49C2-8A9D-6BAE2A0A1ECA}">
      <dsp:nvSpPr>
        <dsp:cNvPr id="0" name=""/>
        <dsp:cNvSpPr/>
      </dsp:nvSpPr>
      <dsp:spPr>
        <a:xfrm>
          <a:off x="0" y="909911"/>
          <a:ext cx="11592339" cy="892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Naše poruke oblikuju djetetovu sliku o sebi</a:t>
          </a:r>
        </a:p>
      </dsp:txBody>
      <dsp:txXfrm>
        <a:off x="43553" y="953464"/>
        <a:ext cx="11505233" cy="805089"/>
      </dsp:txXfrm>
    </dsp:sp>
    <dsp:sp modelId="{0F86194F-6B40-443B-93B1-13DE44F2BA61}">
      <dsp:nvSpPr>
        <dsp:cNvPr id="0" name=""/>
        <dsp:cNvSpPr/>
      </dsp:nvSpPr>
      <dsp:spPr>
        <a:xfrm>
          <a:off x="0" y="1815621"/>
          <a:ext cx="11592339" cy="892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Pohvala</a:t>
          </a:r>
          <a:r>
            <a:rPr lang="en-GB" sz="2400" kern="1200" dirty="0"/>
            <a:t> je </a:t>
          </a:r>
          <a:r>
            <a:rPr lang="en-GB" sz="2400" kern="1200" dirty="0" err="1">
              <a:solidFill>
                <a:srgbClr val="FF0000"/>
              </a:solidFill>
            </a:rPr>
            <a:t>najmoćnije</a:t>
          </a:r>
          <a:r>
            <a:rPr lang="en-GB" sz="2400" kern="1200" dirty="0">
              <a:solidFill>
                <a:srgbClr val="FF0000"/>
              </a:solidFill>
            </a:rPr>
            <a:t> </a:t>
          </a:r>
          <a:r>
            <a:rPr lang="en-GB" sz="2400" kern="1200" dirty="0" err="1">
              <a:solidFill>
                <a:srgbClr val="FF0000"/>
              </a:solidFill>
            </a:rPr>
            <a:t>sredstvo</a:t>
          </a:r>
          <a:r>
            <a:rPr lang="en-GB" sz="2400" kern="1200" dirty="0">
              <a:solidFill>
                <a:srgbClr val="FF0000"/>
              </a:solidFill>
            </a:rPr>
            <a:t> </a:t>
          </a:r>
          <a:r>
            <a:rPr lang="en-GB" sz="2400" kern="1200" dirty="0"/>
            <a:t>da </a:t>
          </a:r>
          <a:r>
            <a:rPr lang="en-GB" sz="2400" kern="1200" dirty="0" err="1"/>
            <a:t>dijete</a:t>
          </a:r>
          <a:r>
            <a:rPr lang="en-GB" sz="2400" kern="1200" dirty="0"/>
            <a:t> </a:t>
          </a:r>
          <a:r>
            <a:rPr lang="en-GB" sz="2400" kern="1200" dirty="0" err="1"/>
            <a:t>naučite</a:t>
          </a:r>
          <a:r>
            <a:rPr lang="en-GB" sz="2400" kern="1200" dirty="0"/>
            <a:t> </a:t>
          </a:r>
          <a:r>
            <a:rPr lang="en-GB" sz="2400" kern="1200" dirty="0" err="1"/>
            <a:t>kako</a:t>
          </a:r>
          <a:r>
            <a:rPr lang="en-GB" sz="2400" kern="1200" dirty="0"/>
            <a:t> se </a:t>
          </a:r>
          <a:r>
            <a:rPr lang="en-GB" sz="2400" kern="1200" dirty="0" err="1"/>
            <a:t>treba</a:t>
          </a:r>
          <a:r>
            <a:rPr lang="en-GB" sz="2400" kern="1200" dirty="0"/>
            <a:t> </a:t>
          </a:r>
          <a:r>
            <a:rPr lang="en-GB" sz="2400" kern="1200" dirty="0" err="1"/>
            <a:t>ponašati</a:t>
          </a:r>
          <a:r>
            <a:rPr lang="en-GB" sz="2400" kern="1200" dirty="0"/>
            <a:t>, a da mu </a:t>
          </a:r>
          <a:r>
            <a:rPr lang="en-GB" sz="2400" kern="1200" dirty="0" err="1"/>
            <a:t>istodobno</a:t>
          </a:r>
          <a:r>
            <a:rPr lang="en-GB" sz="2400" kern="1200" dirty="0"/>
            <a:t> i </a:t>
          </a:r>
          <a:r>
            <a:rPr lang="en-GB" sz="2400" kern="1200" dirty="0" err="1"/>
            <a:t>pokažete</a:t>
          </a:r>
          <a:r>
            <a:rPr lang="en-GB" sz="2400" kern="1200" dirty="0"/>
            <a:t> da </a:t>
          </a:r>
          <a:r>
            <a:rPr lang="en-GB" sz="2400" kern="1200" dirty="0" err="1"/>
            <a:t>vam</a:t>
          </a:r>
          <a:r>
            <a:rPr lang="en-GB" sz="2400" kern="1200" dirty="0"/>
            <a:t> je </a:t>
          </a:r>
          <a:r>
            <a:rPr lang="en-GB" sz="2400" kern="1200" dirty="0" err="1"/>
            <a:t>drago</a:t>
          </a:r>
          <a:r>
            <a:rPr lang="en-GB" sz="2400" kern="1200" dirty="0"/>
            <a:t> </a:t>
          </a:r>
          <a:r>
            <a:rPr lang="en-GB" sz="2400" kern="1200" dirty="0" err="1"/>
            <a:t>kad</a:t>
          </a:r>
          <a:r>
            <a:rPr lang="en-GB" sz="2400" kern="1200" dirty="0"/>
            <a:t> se </a:t>
          </a:r>
          <a:r>
            <a:rPr lang="en-GB" sz="2400" kern="1200" dirty="0" err="1"/>
            <a:t>tako</a:t>
          </a:r>
          <a:r>
            <a:rPr lang="en-GB" sz="2400" kern="1200" dirty="0"/>
            <a:t> </a:t>
          </a:r>
          <a:r>
            <a:rPr lang="en-GB" sz="2400" kern="1200" dirty="0" err="1"/>
            <a:t>ponaša</a:t>
          </a:r>
          <a:r>
            <a:rPr lang="en-GB" sz="2400" kern="1200" dirty="0"/>
            <a:t> i da </a:t>
          </a:r>
          <a:r>
            <a:rPr lang="en-GB" sz="2400" kern="1200" dirty="0" err="1"/>
            <a:t>ste</a:t>
          </a:r>
          <a:r>
            <a:rPr lang="en-GB" sz="2400" kern="1200" dirty="0"/>
            <a:t> </a:t>
          </a:r>
          <a:r>
            <a:rPr lang="en-GB" sz="2400" kern="1200" dirty="0" err="1"/>
            <a:t>zbog</a:t>
          </a:r>
          <a:r>
            <a:rPr lang="en-GB" sz="2400" kern="1200" dirty="0"/>
            <a:t> tog </a:t>
          </a:r>
          <a:r>
            <a:rPr lang="en-GB" sz="2400" kern="1200" dirty="0" err="1"/>
            <a:t>ponosni</a:t>
          </a:r>
          <a:endParaRPr lang="hr-HR" sz="2400" kern="1200" dirty="0"/>
        </a:p>
      </dsp:txBody>
      <dsp:txXfrm>
        <a:off x="43553" y="1859174"/>
        <a:ext cx="11505233" cy="805089"/>
      </dsp:txXfrm>
    </dsp:sp>
    <dsp:sp modelId="{52258AE8-CCE7-4D6C-97C8-D3F2DA631A2D}">
      <dsp:nvSpPr>
        <dsp:cNvPr id="0" name=""/>
        <dsp:cNvSpPr/>
      </dsp:nvSpPr>
      <dsp:spPr>
        <a:xfrm>
          <a:off x="0" y="2721331"/>
          <a:ext cx="11592339" cy="892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 dirty="0"/>
            <a:t>Kako pohvaliti?</a:t>
          </a:r>
          <a:endParaRPr lang="hr-HR" sz="2400" kern="1200" dirty="0"/>
        </a:p>
      </dsp:txBody>
      <dsp:txXfrm>
        <a:off x="43553" y="2764884"/>
        <a:ext cx="11505233" cy="805089"/>
      </dsp:txXfrm>
    </dsp:sp>
    <dsp:sp modelId="{C4B53113-3BA3-454E-AB83-A43C4D071DC6}">
      <dsp:nvSpPr>
        <dsp:cNvPr id="0" name=""/>
        <dsp:cNvSpPr/>
      </dsp:nvSpPr>
      <dsp:spPr>
        <a:xfrm>
          <a:off x="0" y="3613527"/>
          <a:ext cx="11592339" cy="1554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05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/>
            <a:t>budite konkretni; š</a:t>
          </a:r>
          <a:r>
            <a:rPr lang="en-US" sz="2400" kern="1200" dirty="0"/>
            <a:t>to </a:t>
          </a:r>
          <a:r>
            <a:rPr lang="en-US" sz="2400" kern="1200" dirty="0" err="1"/>
            <a:t>precizniji</a:t>
          </a:r>
          <a:r>
            <a:rPr lang="en-US" sz="2400" kern="1200" dirty="0"/>
            <a:t> u </a:t>
          </a:r>
          <a:r>
            <a:rPr lang="en-US" sz="2400" kern="1200" dirty="0" err="1"/>
            <a:t>odre</a:t>
          </a:r>
          <a:r>
            <a:rPr lang="hr-HR" sz="2400" kern="1200" dirty="0"/>
            <a:t>đ</a:t>
          </a:r>
          <a:r>
            <a:rPr lang="en-US" sz="2400" kern="1200" dirty="0" err="1"/>
            <a:t>ivanju</a:t>
          </a:r>
          <a:r>
            <a:rPr lang="en-US" sz="2400" kern="1200" dirty="0"/>
            <a:t> </a:t>
          </a:r>
          <a:r>
            <a:rPr lang="en-US" sz="2400" kern="1200" dirty="0" err="1"/>
            <a:t>onog</a:t>
          </a:r>
          <a:r>
            <a:rPr lang="hr-HR" sz="2400" kern="1200" dirty="0"/>
            <a:t> š</a:t>
          </a:r>
          <a:r>
            <a:rPr lang="en-US" sz="2400" kern="1200" dirty="0"/>
            <a:t>to </a:t>
          </a:r>
          <a:r>
            <a:rPr lang="en-US" sz="2400" kern="1200" dirty="0" err="1"/>
            <a:t>pohvaljujete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/>
            <a:t>pohvalite trud, zalaganje i upornost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/>
            <a:t>budite realni </a:t>
          </a:r>
          <a:r>
            <a:rPr lang="en-US" sz="2400" kern="1200" dirty="0" err="1"/>
            <a:t>kako</a:t>
          </a:r>
          <a:r>
            <a:rPr lang="en-US" sz="2400" kern="1200" dirty="0"/>
            <a:t> </a:t>
          </a:r>
          <a:r>
            <a:rPr lang="en-US" sz="2400" kern="1200" dirty="0" err="1"/>
            <a:t>dijete</a:t>
          </a:r>
          <a:r>
            <a:rPr lang="en-US" sz="2400" kern="1200" dirty="0"/>
            <a:t> ne bi </a:t>
          </a:r>
          <a:r>
            <a:rPr lang="en-US" sz="2400" kern="1200" dirty="0" err="1"/>
            <a:t>pomislilo</a:t>
          </a:r>
          <a:r>
            <a:rPr lang="en-US" sz="2400" kern="1200" dirty="0"/>
            <a:t> </a:t>
          </a:r>
          <a:r>
            <a:rPr lang="en-US" sz="2400" kern="1200" dirty="0" err="1"/>
            <a:t>kako</a:t>
          </a:r>
          <a:r>
            <a:rPr lang="en-US" sz="2400" kern="1200" dirty="0"/>
            <a:t> </a:t>
          </a:r>
          <a:r>
            <a:rPr lang="en-US" sz="2400" kern="1200" dirty="0" err="1"/>
            <a:t>hvalimo</a:t>
          </a:r>
          <a:r>
            <a:rPr lang="en-US" sz="2400" kern="1200" dirty="0"/>
            <a:t> slab </a:t>
          </a:r>
          <a:r>
            <a:rPr lang="en-US" sz="2400" kern="1200" dirty="0" err="1"/>
            <a:t>uradak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hr-HR" sz="2400" kern="1200" dirty="0"/>
            <a:t>z</a:t>
          </a:r>
          <a:r>
            <a:rPr lang="en-US" sz="2400" kern="1200" dirty="0" err="1"/>
            <a:t>ato</a:t>
          </a:r>
          <a:r>
            <a:rPr lang="hr-HR" sz="2400" kern="1200" dirty="0"/>
            <a:t> š</a:t>
          </a:r>
          <a:r>
            <a:rPr lang="en-US" sz="2400" kern="1200" dirty="0"/>
            <a:t>to ono </a:t>
          </a:r>
          <a:r>
            <a:rPr lang="en-US" sz="2400" kern="1200" dirty="0" err="1"/>
            <a:t>ni</a:t>
          </a:r>
          <a:r>
            <a:rPr lang="en-US" sz="2400" kern="1200" dirty="0"/>
            <a:t> ne mo</a:t>
          </a:r>
          <a:r>
            <a:rPr lang="hr-HR" sz="2400" kern="1200" dirty="0"/>
            <a:t>ž</a:t>
          </a:r>
          <a:r>
            <a:rPr lang="en-US" sz="2400" kern="1200" dirty="0"/>
            <a:t>e </a:t>
          </a:r>
          <a:r>
            <a:rPr lang="en-US" sz="2400" kern="1200" dirty="0" err="1"/>
            <a:t>bolje</a:t>
          </a:r>
          <a:endParaRPr lang="hr-HR" sz="2400" kern="1200" dirty="0"/>
        </a:p>
      </dsp:txBody>
      <dsp:txXfrm>
        <a:off x="0" y="3613527"/>
        <a:ext cx="11592339" cy="1554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0BAD8-1815-4BC0-941A-12C654475755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06E3C-8A41-4016-A46F-7195E8F34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7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F36E69-4AE8-48E1-B214-FF4CA5197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76E934-93A7-422E-B045-106E5528C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15933B-CDF1-4181-B9BD-7368014B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7B6-3189-46E0-AF93-D7B8DB6B94FE}" type="datetime1">
              <a:rPr lang="hr-HR" smtClean="0"/>
              <a:t>26.11.2018.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2E5505-9E9F-409D-BFC8-F8465BD6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59E66-6D36-46E0-8745-05AE6731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23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1F7FB7-D6A9-4311-A17E-BF97C44A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59B9862-72B6-44B8-9C0C-353F7AB60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0D31FB-122E-4E6B-8B2F-AD24AE4E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585-D461-4712-9E14-AE5DDAF6D1DE}" type="datetime1">
              <a:rPr lang="hr-HR" smtClean="0"/>
              <a:t>26.11.2018.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3A45E2B-C47F-452A-93FF-E2EAF44A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C54769-B17B-49B4-AAA7-29B77E83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35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BAAFD9D-C24D-46B6-B51F-A8C348937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5C68EC-B613-4DC1-85AC-DDD5A5D30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3AA7AC-CA62-488B-8FC7-9DB01E83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250-9DE2-4515-8C18-01BA8AAB06D8}" type="datetime1">
              <a:rPr lang="hr-HR" smtClean="0"/>
              <a:t>26.11.2018.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231352-1EA3-4895-90DE-ED07FE2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20BA56-A152-462A-BE2E-D421B73E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87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14BB48-4703-4547-A73F-B6E95258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E2A377-D3CC-42F8-9756-9A34BEF3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7BFE7B-2792-4068-A178-97BC2D51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D6A6-C607-4BA4-83B4-6549BC78A620}" type="datetime1">
              <a:rPr lang="hr-HR" smtClean="0"/>
              <a:t>26.11.2018.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AD8EA7-B126-42E0-ABAC-89D2E5C2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E0D1FC-200C-48F8-95B2-82E0198A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42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E99C0-D238-4476-A8C1-6CDBE42A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5FCC25-928F-4E80-B62A-858FC60B8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82B6D1-9F35-44E3-8153-6530D0A5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0B3-256E-4887-A01F-545714699158}" type="datetime1">
              <a:rPr lang="hr-HR" smtClean="0"/>
              <a:t>26.11.2018.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59C8A8-2968-4EB0-9A3C-E5D99A95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164B14-AB74-4AFE-902E-DD08E117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9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912B8-60F7-4A87-B843-F7EE098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80FCBC-DE35-4331-9B51-9F4CC201A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16C0BB2-0198-4CC2-9963-2C84C305F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CB3B93-4C9C-4ACA-800B-723ECA4E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4F10-3436-4B60-8E2A-72B845771B02}" type="datetime1">
              <a:rPr lang="hr-HR" smtClean="0"/>
              <a:t>26.11.2018.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E021A7-B833-45A4-8963-CEA811FF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106657-A372-4519-A186-7DF39784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78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C045C-F1D5-45F8-9CE9-78A248FF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7369F9D-1617-4A36-A068-BD28BD0A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99EADA-612A-4210-B110-F8C58816A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824C8CD-7CE2-4A71-8DDD-E5F52B3D4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FFA6569-EE2D-4F89-9C90-D6966E9BE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5C2645C-E0D4-4359-85D2-CD252B53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8A3-C5FB-4CEF-9BF7-320B0B288D82}" type="datetime1">
              <a:rPr lang="hr-HR" smtClean="0"/>
              <a:t>26.11.2018.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95F4E82-7F25-4E83-850D-5CD9410E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4575DD8-6534-4283-B4E0-098C8350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57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BD104-8274-471E-AE26-1D6DD5F5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14C540F-3B00-4049-A8D3-C88CB1E6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A3A-E139-4674-829A-C836AB35FA24}" type="datetime1">
              <a:rPr lang="hr-HR" smtClean="0"/>
              <a:t>26.11.2018.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93914B8-E22B-41B2-91BF-ECB26133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BEC0037-1287-4919-BB19-340A4DAE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90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FBBFABA-F7E3-46C2-BDAB-5C46E778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8A6-B912-406B-83A4-177BC837BC8B}" type="datetime1">
              <a:rPr lang="hr-HR" smtClean="0"/>
              <a:t>26.11.2018.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B8393E0-2868-4953-BCA4-DFAA26A7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0638C5A-3C48-43DD-A734-1DDDBA1D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48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E208B-87A2-45FC-BA8F-FBDDDB4A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735E0E-C385-4B1E-A5B8-37068BC2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2036F2-2D6F-4F35-8AA7-3798AAC0A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01CB9C-D7A3-483E-8CC4-8C9B5913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3A18-1BEB-4CF6-B8CB-0A165A469224}" type="datetime1">
              <a:rPr lang="hr-HR" smtClean="0"/>
              <a:t>26.11.2018.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339D81-9472-4EDA-A779-82093491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FF08975-0972-4493-8F6E-FD260C7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60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57720D-D986-49D4-9622-6AE6A81B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68CB60F-9E55-4844-B99E-DEECADB50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8C9B69A-9EC5-4FDE-82B0-913696F7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66D047-5B99-46C6-BFA5-F14FE2ED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1A94-F723-4A15-99C8-4EE722D4609A}" type="datetime1">
              <a:rPr lang="hr-HR" smtClean="0"/>
              <a:t>26.11.2018.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F9F575-DAC3-41CF-9003-B75471A1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F40D955-C31E-457F-B971-66690E1A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03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871D25C-7B7D-449A-8D8B-2A50CDDE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09C009-AFB2-48E4-A4D9-0545A28CC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54D3C9-AE2A-4F87-A7EB-C452E158A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110C-9BA6-4E32-B0B0-E826CD2600FF}" type="datetime1">
              <a:rPr lang="hr-HR" smtClean="0"/>
              <a:t>26.11.2018.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7B0D2D-D8E0-446A-AA41-9A817C7F9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EFD018-0A91-436D-8A15-C4B221A05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58BE-6E7B-467A-B332-51D43F526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19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C01C6-5D1C-44F7-9A7F-9CF0963ED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972"/>
            <a:ext cx="9144000" cy="889835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latin typeface="+mn-lt"/>
              </a:rPr>
              <a:t>SAMOPOŠTOVANJE ŠKOLSKOG DJETETA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924F28-0428-4C0A-A7ED-9648446D5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88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Predavanje za roditelje</a:t>
            </a:r>
          </a:p>
          <a:p>
            <a:r>
              <a:rPr lang="hr-HR" dirty="0"/>
              <a:t>Našice, 26.10.2018.</a:t>
            </a:r>
          </a:p>
          <a:p>
            <a:endParaRPr lang="hr-HR" dirty="0"/>
          </a:p>
          <a:p>
            <a:r>
              <a:rPr lang="hr-HR" dirty="0"/>
              <a:t>Biljana Matijašević, </a:t>
            </a:r>
            <a:r>
              <a:rPr lang="hr-HR" dirty="0" err="1"/>
              <a:t>mag</a:t>
            </a:r>
            <a:r>
              <a:rPr lang="hr-HR" dirty="0"/>
              <a:t>. </a:t>
            </a:r>
            <a:r>
              <a:rPr lang="hr-HR" dirty="0" err="1"/>
              <a:t>psych</a:t>
            </a:r>
            <a:r>
              <a:rPr lang="hr-HR" dirty="0"/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FECD856-5996-4103-A4D3-6C3CD81538E0}"/>
              </a:ext>
            </a:extLst>
          </p:cNvPr>
          <p:cNvSpPr txBox="1"/>
          <p:nvPr/>
        </p:nvSpPr>
        <p:spPr>
          <a:xfrm>
            <a:off x="4166461" y="509216"/>
            <a:ext cx="385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OŠ DORE PEJAČEVIĆ NAŠICE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66A726D-2428-45CE-A518-A65BE8F6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35" y="4689501"/>
            <a:ext cx="3226529" cy="2075734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0FB10C5-592D-4E7B-9B43-9827EB8A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39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089A51-3ED3-4DE0-B856-EEBB6649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827" y="266651"/>
            <a:ext cx="7220345" cy="929103"/>
          </a:xfrm>
        </p:spPr>
        <p:txBody>
          <a:bodyPr>
            <a:normAutofit/>
          </a:bodyPr>
          <a:lstStyle/>
          <a:p>
            <a:r>
              <a:rPr lang="hr-HR" sz="3600" b="1" u="sng" dirty="0">
                <a:latin typeface="+mn-lt"/>
              </a:rPr>
              <a:t>Postoji li previsoko samopoštovanje?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43A35763-C61D-4299-A3DF-869DD878A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51914"/>
              </p:ext>
            </p:extLst>
          </p:nvPr>
        </p:nvGraphicFramePr>
        <p:xfrm>
          <a:off x="359898" y="1195754"/>
          <a:ext cx="11472204" cy="539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CD87FE8E-CE98-4429-9C2A-21BBB7CA7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10" y="2124857"/>
            <a:ext cx="3043405" cy="2869173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BC4B92-4449-4E2A-A4F3-18EF7CD7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83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4F8E31-86C0-47BF-881D-374CE82A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10" y="233189"/>
            <a:ext cx="4442459" cy="1126871"/>
          </a:xfr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Razvoj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samopoštovanja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673DE5F5-90AD-4DFB-A8E5-D19607366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4" r="12543" b="-2"/>
          <a:stretch/>
        </p:blipFill>
        <p:spPr>
          <a:xfrm>
            <a:off x="7627340" y="233189"/>
            <a:ext cx="4445391" cy="445486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42FE013-FB18-45CB-9138-9DC808899D9A}"/>
              </a:ext>
            </a:extLst>
          </p:cNvPr>
          <p:cNvSpPr txBox="1"/>
          <p:nvPr/>
        </p:nvSpPr>
        <p:spPr>
          <a:xfrm>
            <a:off x="7746609" y="5058534"/>
            <a:ext cx="4445391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3600" i="1" dirty="0">
                <a:latin typeface="Monotype Corsiva" panose="03010101010201010101" pitchFamily="66" charset="0"/>
              </a:rPr>
              <a:t>Samopoštovanje nije urođeno, već se razvija tijekom života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B7A04C0-21B7-4444-8888-9FAF81F22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" y="2135142"/>
            <a:ext cx="6766567" cy="3800555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250A849-9D66-466A-9B33-853E8AE7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57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8085E9-5155-43AA-A294-F3756A90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06651"/>
            <a:ext cx="10515600" cy="774562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+mn-lt"/>
              </a:rPr>
              <a:t>Što utječe na razvoj samopoštovanja?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E409B740-E573-4201-8410-219ABA0BA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465339"/>
              </p:ext>
            </p:extLst>
          </p:nvPr>
        </p:nvGraphicFramePr>
        <p:xfrm>
          <a:off x="2680252" y="808934"/>
          <a:ext cx="9511748" cy="567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38DDF2F4-0974-42AC-8329-D9317C496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53" y="1689927"/>
            <a:ext cx="3684104" cy="3684104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A6EB9E7-9A56-4074-8B54-AF965E90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18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C2174A61-78E0-4A13-ACB9-F70C41489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29165"/>
              </p:ext>
            </p:extLst>
          </p:nvPr>
        </p:nvGraphicFramePr>
        <p:xfrm>
          <a:off x="2122556" y="944096"/>
          <a:ext cx="8132418" cy="50596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066209">
                  <a:extLst>
                    <a:ext uri="{9D8B030D-6E8A-4147-A177-3AD203B41FA5}">
                      <a16:colId xmlns:a16="http://schemas.microsoft.com/office/drawing/2014/main" val="1031785467"/>
                    </a:ext>
                  </a:extLst>
                </a:gridCol>
                <a:gridCol w="4066209">
                  <a:extLst>
                    <a:ext uri="{9D8B030D-6E8A-4147-A177-3AD203B41FA5}">
                      <a16:colId xmlns:a16="http://schemas.microsoft.com/office/drawing/2014/main" val="3467352236"/>
                    </a:ext>
                  </a:extLst>
                </a:gridCol>
              </a:tblGrid>
              <a:tr h="1997031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AUTORITATIVNI</a:t>
                      </a:r>
                    </a:p>
                    <a:p>
                      <a:r>
                        <a:rPr lang="hr-HR" sz="2000" b="1" dirty="0"/>
                        <a:t>Skrbni, osjetljivi, postavljaju jasne granice, održavaju okolinu predvidivom</a:t>
                      </a:r>
                    </a:p>
                    <a:p>
                      <a:endParaRPr lang="hr-HR" sz="2000" b="1" dirty="0"/>
                    </a:p>
                    <a:p>
                      <a:r>
                        <a:rPr lang="hr-HR" sz="2000" b="1" dirty="0">
                          <a:solidFill>
                            <a:srgbClr val="0070C0"/>
                          </a:solidFill>
                        </a:rPr>
                        <a:t>DJECA</a:t>
                      </a:r>
                      <a:r>
                        <a:rPr lang="hr-HR" sz="2000" b="1" dirty="0"/>
                        <a:t>: znatiželjna, samouvjerena, uspješna, nezavisna</a:t>
                      </a:r>
                      <a:endParaRPr lang="hr-H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AUTORITARNI</a:t>
                      </a:r>
                    </a:p>
                    <a:p>
                      <a:r>
                        <a:rPr lang="hr-HR" sz="2000" b="1" dirty="0"/>
                        <a:t>Zahtjevni, stroga kontrola nad ponašanjem, prisila, prijetnje</a:t>
                      </a:r>
                    </a:p>
                    <a:p>
                      <a:endParaRPr lang="hr-HR" sz="2000" b="1" dirty="0"/>
                    </a:p>
                    <a:p>
                      <a:r>
                        <a:rPr lang="hr-HR" sz="2000" b="1" dirty="0">
                          <a:solidFill>
                            <a:srgbClr val="0070C0"/>
                          </a:solidFill>
                        </a:rPr>
                        <a:t>DJECA</a:t>
                      </a:r>
                      <a:r>
                        <a:rPr lang="hr-HR" sz="2000" b="1" dirty="0"/>
                        <a:t>: lako se uznemire, ćudljiva, agresivna, problemi u ponašanju</a:t>
                      </a:r>
                      <a:endParaRPr lang="hr-H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954980"/>
                  </a:ext>
                </a:extLst>
              </a:tr>
              <a:tr h="2283976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POPUSTLJIVI</a:t>
                      </a:r>
                    </a:p>
                    <a:p>
                      <a:r>
                        <a:rPr lang="hr-HR" sz="2000" b="1" dirty="0"/>
                        <a:t>Puni ljubavi, emocionalno osjetljivi, prihvaćaju i ohrabruju svoju djecu, ali postavljaju malo ograničenja i ne pružaju strukturu i predvidivost</a:t>
                      </a:r>
                    </a:p>
                    <a:p>
                      <a:endParaRPr lang="hr-HR" sz="2000" b="1" dirty="0"/>
                    </a:p>
                    <a:p>
                      <a:r>
                        <a:rPr lang="hr-HR" sz="2000" b="1" dirty="0">
                          <a:solidFill>
                            <a:srgbClr val="0070C0"/>
                          </a:solidFill>
                        </a:rPr>
                        <a:t>DJECA</a:t>
                      </a:r>
                      <a:r>
                        <a:rPr lang="hr-HR" sz="2000" b="1" dirty="0"/>
                        <a:t>: slična djeci autoritarnih roditelja, impulzivna, nezrela, bez kontrole</a:t>
                      </a:r>
                      <a:endParaRPr lang="hr-H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RAVNODUŠNI</a:t>
                      </a:r>
                    </a:p>
                    <a:p>
                      <a:r>
                        <a:rPr lang="hr-HR" sz="2000" b="1" dirty="0"/>
                        <a:t>Malo ograničenja, malo pažnje, malo interesa, malo emocionalne podrške</a:t>
                      </a:r>
                    </a:p>
                    <a:p>
                      <a:endParaRPr lang="hr-HR" sz="2000" b="1" dirty="0"/>
                    </a:p>
                    <a:p>
                      <a:r>
                        <a:rPr lang="hr-HR" sz="2000" b="1" dirty="0">
                          <a:solidFill>
                            <a:srgbClr val="0070C0"/>
                          </a:solidFill>
                        </a:rPr>
                        <a:t>DJECA</a:t>
                      </a:r>
                      <a:r>
                        <a:rPr lang="hr-HR" sz="2000" b="1" dirty="0"/>
                        <a:t>: zahtjevna, neposlušna, ne sudjeluju primjereno u igri i socijalnim interakcijama</a:t>
                      </a:r>
                      <a:endParaRPr lang="hr-H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89890"/>
                  </a:ext>
                </a:extLst>
              </a:tr>
            </a:tbl>
          </a:graphicData>
        </a:graphic>
      </p:graphicFrame>
      <p:sp>
        <p:nvSpPr>
          <p:cNvPr id="8" name="Naslov 1">
            <a:extLst>
              <a:ext uri="{FF2B5EF4-FFF2-40B4-BE49-F238E27FC236}">
                <a16:creationId xmlns:a16="http://schemas.microsoft.com/office/drawing/2014/main" id="{40A2516C-2218-4D13-A9B7-DD7FA065D88A}"/>
              </a:ext>
            </a:extLst>
          </p:cNvPr>
          <p:cNvSpPr txBox="1">
            <a:spLocks/>
          </p:cNvSpPr>
          <p:nvPr/>
        </p:nvSpPr>
        <p:spPr>
          <a:xfrm>
            <a:off x="667509" y="230515"/>
            <a:ext cx="10515600" cy="713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/>
              <a:t>Stilovi odgoja i utjecaj na djecu</a:t>
            </a:r>
            <a:endParaRPr lang="hr-HR" sz="36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1F85D7E-818D-448D-9CEB-7DBD3148BF41}"/>
              </a:ext>
            </a:extLst>
          </p:cNvPr>
          <p:cNvSpPr txBox="1"/>
          <p:nvPr/>
        </p:nvSpPr>
        <p:spPr>
          <a:xfrm>
            <a:off x="784707" y="2893439"/>
            <a:ext cx="1152319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NADZOR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B8F14DD-09A8-4E71-8B45-CBB033439F01}"/>
              </a:ext>
            </a:extLst>
          </p:cNvPr>
          <p:cNvSpPr txBox="1"/>
          <p:nvPr/>
        </p:nvSpPr>
        <p:spPr>
          <a:xfrm>
            <a:off x="1166674" y="1674671"/>
            <a:ext cx="77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Visoki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EBC1311-85F3-434C-97C1-165474407A90}"/>
              </a:ext>
            </a:extLst>
          </p:cNvPr>
          <p:cNvSpPr txBox="1"/>
          <p:nvPr/>
        </p:nvSpPr>
        <p:spPr>
          <a:xfrm>
            <a:off x="1247913" y="4366603"/>
            <a:ext cx="6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Niski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17BD5E2-8355-473D-B1F7-0F43D14E1A44}"/>
              </a:ext>
            </a:extLst>
          </p:cNvPr>
          <p:cNvSpPr txBox="1"/>
          <p:nvPr/>
        </p:nvSpPr>
        <p:spPr>
          <a:xfrm>
            <a:off x="5595730" y="6155634"/>
            <a:ext cx="1186069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TOPLINA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B4E5396-721A-4AD8-9791-23CCC5EAFBAE}"/>
              </a:ext>
            </a:extLst>
          </p:cNvPr>
          <p:cNvSpPr txBox="1"/>
          <p:nvPr/>
        </p:nvSpPr>
        <p:spPr>
          <a:xfrm>
            <a:off x="2578030" y="6172919"/>
            <a:ext cx="90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Visoka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741DC7C-2964-46CC-8F42-30901923E878}"/>
              </a:ext>
            </a:extLst>
          </p:cNvPr>
          <p:cNvSpPr txBox="1"/>
          <p:nvPr/>
        </p:nvSpPr>
        <p:spPr>
          <a:xfrm>
            <a:off x="8499063" y="6217572"/>
            <a:ext cx="6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Niska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7CAA61F-ACB2-4C31-8DD0-1A23B138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48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Rezervirano mjesto sadržaja 9">
            <a:extLst>
              <a:ext uri="{FF2B5EF4-FFF2-40B4-BE49-F238E27FC236}">
                <a16:creationId xmlns:a16="http://schemas.microsoft.com/office/drawing/2014/main" id="{6558D1CF-AD58-497C-BCEA-C94BD0E8A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07538"/>
              </p:ext>
            </p:extLst>
          </p:nvPr>
        </p:nvGraphicFramePr>
        <p:xfrm>
          <a:off x="679174" y="778703"/>
          <a:ext cx="10515600" cy="453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B4104FE-FA4E-4906-90C5-CE93C9D0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74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986999-B00A-4CCE-89BF-814900AF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88" y="2885754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hr-HR" altLang="sr-Latn-RS" sz="4000" b="1" cap="all" dirty="0">
                <a:latin typeface="+mn-lt"/>
                <a:cs typeface="Times New Roman" panose="02020603050405020304" pitchFamily="18" charset="0"/>
              </a:rPr>
              <a:t>Kako roditelji mogu pomoći razvoju </a:t>
            </a:r>
            <a:br>
              <a:rPr lang="hr-HR" altLang="sr-Latn-RS" sz="4000" b="1" cap="all" dirty="0">
                <a:latin typeface="+mn-lt"/>
                <a:cs typeface="Times New Roman" panose="02020603050405020304" pitchFamily="18" charset="0"/>
              </a:rPr>
            </a:br>
            <a:r>
              <a:rPr lang="hr-HR" altLang="sr-Latn-RS" sz="4000" b="1" cap="all" dirty="0">
                <a:latin typeface="+mn-lt"/>
                <a:cs typeface="Times New Roman" panose="02020603050405020304" pitchFamily="18" charset="0"/>
              </a:rPr>
              <a:t>samopoštovanja svoje djece?</a:t>
            </a:r>
            <a:endParaRPr lang="hr-HR" sz="4000" cap="all" dirty="0">
              <a:latin typeface="+mn-lt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2D0355-A5AA-477C-993B-E3BD427B9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370" y="343209"/>
            <a:ext cx="2418872" cy="23112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0111F7-BE03-403A-9CFF-7037B043E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095" y="4442636"/>
            <a:ext cx="2282785" cy="23034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4EB97E-F585-4C57-891F-08216C5F8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59" y="343209"/>
            <a:ext cx="2104227" cy="2414254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9F78453-C0EA-4D45-8E56-2AE7906D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65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BC6517E-279E-400B-8E01-5DABA9D5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82" y="279313"/>
            <a:ext cx="8145566" cy="64977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7030A0"/>
                </a:solidFill>
              </a:rPr>
              <a:t>POKAŽITE DJETETU DA GA VOLITE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CFAA6B-7B2A-4D74-83AB-8682DF15C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227" y="1087092"/>
            <a:ext cx="8086121" cy="335238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dirty="0"/>
              <a:t>Da bi dijete voljelo samo sebe, mora imati osjećaj da ga roditelji vole</a:t>
            </a:r>
          </a:p>
          <a:p>
            <a:r>
              <a:rPr lang="hr-HR" dirty="0"/>
              <a:t>Zagrljaj, smijeh, nježan dodir su snažni izrazi ljubavi</a:t>
            </a:r>
          </a:p>
          <a:p>
            <a:r>
              <a:rPr lang="hr-HR" dirty="0"/>
              <a:t>Uživajte u djeci, budite u njihovom društvu</a:t>
            </a:r>
          </a:p>
          <a:p>
            <a:r>
              <a:rPr lang="hr-HR" b="1" i="1" dirty="0"/>
              <a:t>Istraživanje</a:t>
            </a:r>
            <a:r>
              <a:rPr lang="hr-HR" dirty="0"/>
              <a:t>: važno je kako se dijete osjeća s roditeljima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E50727F-BB48-4BE6-89C1-B94C9506A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64" y="3564836"/>
            <a:ext cx="5042925" cy="315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FDD603-07FE-4933-AC68-35108C0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2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AF86A065-108A-41D2-829D-F3020013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23" y="175937"/>
            <a:ext cx="2831633" cy="80106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+mn-lt"/>
              </a:rPr>
              <a:t>SLUŠAJTE DIJETE</a:t>
            </a:r>
          </a:p>
        </p:txBody>
      </p:sp>
      <p:graphicFrame>
        <p:nvGraphicFramePr>
          <p:cNvPr id="10" name="Rezervirano mjesto sadržaja 9">
            <a:extLst>
              <a:ext uri="{FF2B5EF4-FFF2-40B4-BE49-F238E27FC236}">
                <a16:creationId xmlns:a16="http://schemas.microsoft.com/office/drawing/2014/main" id="{E445541A-D1A8-4995-AF69-1C31229E0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17436"/>
              </p:ext>
            </p:extLst>
          </p:nvPr>
        </p:nvGraphicFramePr>
        <p:xfrm>
          <a:off x="776688" y="1230931"/>
          <a:ext cx="6202590" cy="502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EFA66383-4DC0-47C6-8E92-D8F09B5F4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018" y="2668674"/>
            <a:ext cx="3670788" cy="4065079"/>
          </a:xfrm>
          <a:prstGeom prst="rect">
            <a:avLst/>
          </a:prstGeom>
        </p:spPr>
      </p:pic>
      <p:sp>
        <p:nvSpPr>
          <p:cNvPr id="14" name="Pravokutnik: zaobljeni kutovi 4">
            <a:extLst>
              <a:ext uri="{FF2B5EF4-FFF2-40B4-BE49-F238E27FC236}">
                <a16:creationId xmlns:a16="http://schemas.microsoft.com/office/drawing/2014/main" id="{74A9396D-D8B1-4858-86B6-E96AC8E32667}"/>
              </a:ext>
            </a:extLst>
          </p:cNvPr>
          <p:cNvSpPr txBox="1"/>
          <p:nvPr/>
        </p:nvSpPr>
        <p:spPr>
          <a:xfrm>
            <a:off x="8207999" y="175937"/>
            <a:ext cx="3670789" cy="210998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800" i="1" kern="1200" dirty="0">
                <a:solidFill>
                  <a:srgbClr val="7030A0"/>
                </a:solidFill>
                <a:latin typeface="Monotype Corsiva" panose="03010101010201010101" pitchFamily="66" charset="0"/>
              </a:rPr>
              <a:t>“Odvojiti vrijeme, strpljivo i sa zanimanjem saslušati dijete vrjednije je od bilo kojeg skupog poklona koji mu možete kupiti.”</a:t>
            </a:r>
            <a:endParaRPr lang="hr-HR" sz="2800" kern="1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76532AA-2B28-43E9-9B39-BE0360F9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75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1A4A158F-7810-438D-AE69-7039E939A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739109"/>
              </p:ext>
            </p:extLst>
          </p:nvPr>
        </p:nvGraphicFramePr>
        <p:xfrm>
          <a:off x="158364" y="1796669"/>
          <a:ext cx="10515600" cy="485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7">
            <a:extLst>
              <a:ext uri="{FF2B5EF4-FFF2-40B4-BE49-F238E27FC236}">
                <a16:creationId xmlns:a16="http://schemas.microsoft.com/office/drawing/2014/main" id="{8C25958D-0D2F-450F-AEA9-DDB1344B9C33}"/>
              </a:ext>
            </a:extLst>
          </p:cNvPr>
          <p:cNvSpPr txBox="1">
            <a:spLocks/>
          </p:cNvSpPr>
          <p:nvPr/>
        </p:nvSpPr>
        <p:spPr>
          <a:xfrm>
            <a:off x="627183" y="336991"/>
            <a:ext cx="5972399" cy="80106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7030A0"/>
                </a:solidFill>
                <a:latin typeface="+mn-lt"/>
              </a:rPr>
              <a:t>POMOZITE DJETETU DA UPOZNA SEBE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474EA59-E66C-49E5-9311-5198A53C0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436" y="0"/>
            <a:ext cx="2743200" cy="2748709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9221B50-7A38-49BF-A932-55522352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34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7D95A4-5111-4C17-A66F-CAB2743C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76212"/>
            <a:ext cx="4396409" cy="7779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+mn-lt"/>
              </a:rPr>
              <a:t>POHVALJUJTE DIJETE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56FD56E-9AC6-4EBB-878C-15D35CD6A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13918"/>
              </p:ext>
            </p:extLst>
          </p:nvPr>
        </p:nvGraphicFramePr>
        <p:xfrm>
          <a:off x="241852" y="1082019"/>
          <a:ext cx="11592339" cy="517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3409E872-A3CA-488D-AA73-ADEEE4856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6373" y="4847345"/>
            <a:ext cx="1943775" cy="1857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ACDB45D-C54F-4F5B-B49F-4DE20BA2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43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61B69-C6E0-4CEE-B8BD-4704E74C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995" y="643780"/>
            <a:ext cx="751801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„Naša sudbina nije zapisana u zvijezdama, </a:t>
            </a:r>
          </a:p>
          <a:p>
            <a:pPr marL="0" indent="0" algn="ctr">
              <a:buNone/>
            </a:pPr>
            <a:r>
              <a:rPr lang="hr-HR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nego u nama samima.”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E76E53-B98A-4D59-BB21-5C001387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3793">
            <a:off x="870913" y="3398227"/>
            <a:ext cx="4567028" cy="25372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2F578E3-FF96-4DCE-BE70-7450F813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5862">
            <a:off x="6968682" y="3611575"/>
            <a:ext cx="4297169" cy="2435063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2172A31-E733-4416-B727-952A0125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09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66580-7139-4CE7-9C0C-BB872916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172278"/>
            <a:ext cx="8504582" cy="74978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+mn-lt"/>
              </a:rPr>
              <a:t>VODITE RAČUNA O NAČINU NA KOJI KRITIZIRATE DIJETE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B5CFDDE4-D5D5-4B1E-954E-2310DD608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487047"/>
              </p:ext>
            </p:extLst>
          </p:nvPr>
        </p:nvGraphicFramePr>
        <p:xfrm>
          <a:off x="321366" y="1253330"/>
          <a:ext cx="9069006" cy="532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01CB15A4-9B12-4CC7-BBC9-6EA64A893290}"/>
              </a:ext>
            </a:extLst>
          </p:cNvPr>
          <p:cNvSpPr txBox="1"/>
          <p:nvPr/>
        </p:nvSpPr>
        <p:spPr>
          <a:xfrm>
            <a:off x="9452114" y="0"/>
            <a:ext cx="2739886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hr-HR" sz="24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“Djeci je potrebna ljubav. Naročito onda kad se čini da je nisu zaslužili.”</a:t>
            </a:r>
            <a:endParaRPr lang="hr-HR" sz="2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62CC6D-F174-4616-86CE-21218F8CA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5986" y="2250557"/>
            <a:ext cx="2220638" cy="3332922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D1D7CC76-D089-4104-8282-476B7CD6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01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4A53A1-36F0-4491-A893-9A0E4094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313633"/>
            <a:ext cx="4555435" cy="73480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400" b="1" cap="all" dirty="0">
                <a:solidFill>
                  <a:srgbClr val="7030A0"/>
                </a:solidFill>
                <a:latin typeface="+mn-lt"/>
              </a:rPr>
              <a:t>Omogućite doživljaj uspjeha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AD8B671-BBDD-480C-8E8F-8C0CF7552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084192"/>
              </p:ext>
            </p:extLst>
          </p:nvPr>
        </p:nvGraphicFramePr>
        <p:xfrm>
          <a:off x="241852" y="1048438"/>
          <a:ext cx="5986670" cy="540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35F22337-5631-4E39-8278-EBC82869865A}"/>
              </a:ext>
            </a:extLst>
          </p:cNvPr>
          <p:cNvSpPr txBox="1"/>
          <p:nvPr/>
        </p:nvSpPr>
        <p:spPr>
          <a:xfrm>
            <a:off x="6599583" y="1849324"/>
            <a:ext cx="5350565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/>
              <a:t>PRIMJER: </a:t>
            </a:r>
          </a:p>
          <a:p>
            <a:pPr algn="ctr"/>
            <a:r>
              <a:rPr lang="hr-HR" sz="2400" i="1" dirty="0"/>
              <a:t>Koliko puta je vaše dijete reklo „Ja znam sam zavezati cipele!” No, vama se žurilo i učinili ste to umjesto njega da bude brže. Vjerojatno i je bilo brže, ali je to propuštena šansa da omogućimo djetetu doživljaj uspjeha i da tako razvija samopoštovanje.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64EE30F-E8B4-4122-932A-50115D2A82C9}"/>
              </a:ext>
            </a:extLst>
          </p:cNvPr>
          <p:cNvSpPr/>
          <p:nvPr/>
        </p:nvSpPr>
        <p:spPr>
          <a:xfrm>
            <a:off x="7155374" y="5528318"/>
            <a:ext cx="211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chemeClr val="accent3"/>
                </a:solidFill>
              </a:rPr>
              <a:t>KAKO?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EB5E502F-3BC6-4D0E-8476-70171882DA8C}"/>
              </a:ext>
            </a:extLst>
          </p:cNvPr>
          <p:cNvSpPr/>
          <p:nvPr/>
        </p:nvSpPr>
        <p:spPr>
          <a:xfrm>
            <a:off x="9859617" y="5698435"/>
            <a:ext cx="1480931" cy="583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5F7C011-7813-4B78-A5D9-1EAA9DCE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13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5">
            <a:extLst>
              <a:ext uri="{FF2B5EF4-FFF2-40B4-BE49-F238E27FC236}">
                <a16:creationId xmlns:a16="http://schemas.microsoft.com/office/drawing/2014/main" id="{97116583-E90B-48B4-892F-B3EAD1FA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187" y="256381"/>
            <a:ext cx="8264456" cy="82391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hr-HR" sz="2800" dirty="0">
                <a:solidFill>
                  <a:srgbClr val="7030A0"/>
                </a:solidFill>
              </a:rPr>
              <a:t>a) UČITE DIJETE DA SI POSTAVLJA OSTVARIVE CILJEVE</a:t>
            </a:r>
          </a:p>
        </p:txBody>
      </p:sp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id="{2464C203-8591-472F-AA01-07DE23CD51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1503246"/>
              </p:ext>
            </p:extLst>
          </p:nvPr>
        </p:nvGraphicFramePr>
        <p:xfrm>
          <a:off x="561493" y="1080293"/>
          <a:ext cx="10133011" cy="566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B759DE7E-35E1-4F21-A0EA-CE0AD0B5C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96291">
            <a:off x="548240" y="2034712"/>
            <a:ext cx="3333750" cy="3333750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B68A61C-072B-40CA-9135-DA054EB2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94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D5B86-8B82-4B5B-A656-4E89BD9C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119105"/>
            <a:ext cx="7709452" cy="9335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+mn-lt"/>
              </a:rPr>
              <a:t>b) NAUČITE DIJETE USPOREDBI SA SAMIM SOBOM 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1D2C5014-B40C-42E6-8528-1ABC14120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49468"/>
              </p:ext>
            </p:extLst>
          </p:nvPr>
        </p:nvGraphicFramePr>
        <p:xfrm>
          <a:off x="2465311" y="1317315"/>
          <a:ext cx="8425069" cy="548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65020269-742A-4414-B737-5D15C8E42D36}"/>
              </a:ext>
            </a:extLst>
          </p:cNvPr>
          <p:cNvSpPr/>
          <p:nvPr/>
        </p:nvSpPr>
        <p:spPr>
          <a:xfrm>
            <a:off x="8873400" y="119105"/>
            <a:ext cx="3101009" cy="156966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GB" altLang="sr-Latn-RS" sz="2400" b="1" i="1" dirty="0" err="1">
                <a:latin typeface="Monotype Corsiva" panose="03010101010201010101" pitchFamily="66" charset="0"/>
              </a:rPr>
              <a:t>Uspjeh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ne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znači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biti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najbolji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–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uspjeh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je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kada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svojim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trudom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postižemo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 </a:t>
            </a:r>
            <a:r>
              <a:rPr lang="en-GB" altLang="sr-Latn-RS" sz="2400" b="1" i="1" dirty="0" err="1">
                <a:latin typeface="Monotype Corsiva" panose="03010101010201010101" pitchFamily="66" charset="0"/>
              </a:rPr>
              <a:t>napredak</a:t>
            </a:r>
            <a:r>
              <a:rPr lang="en-GB" altLang="sr-Latn-RS" sz="2400" b="1" i="1" dirty="0">
                <a:latin typeface="Monotype Corsiva" panose="03010101010201010101" pitchFamily="66" charset="0"/>
              </a:rPr>
              <a:t>. </a:t>
            </a:r>
            <a:endParaRPr lang="hr-HR" altLang="sr-Latn-RS" sz="2400" b="1" dirty="0">
              <a:latin typeface="Monotype Corsiva" panose="03010101010201010101" pitchFamily="66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4733C55-C6E0-465D-AEA8-F4808B4271A6}"/>
              </a:ext>
            </a:extLst>
          </p:cNvPr>
          <p:cNvSpPr/>
          <p:nvPr/>
        </p:nvSpPr>
        <p:spPr>
          <a:xfrm>
            <a:off x="589671" y="3866502"/>
            <a:ext cx="3114261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hr-HR" altLang="sr-Latn-RS" sz="2000" i="1" u="sng" dirty="0"/>
              <a:t>PRIMJER: U ČEMU SAM BOLJI NEGO LANI (JUČER)?</a:t>
            </a:r>
          </a:p>
          <a:p>
            <a:pPr algn="ctr"/>
            <a:r>
              <a:rPr lang="en-US" altLang="sr-Latn-RS" sz="2000" i="1" dirty="0" err="1"/>
              <a:t>Možete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tražiti</a:t>
            </a:r>
            <a:r>
              <a:rPr lang="en-US" altLang="sr-Latn-RS" sz="2000" i="1" dirty="0"/>
              <a:t> od </a:t>
            </a:r>
            <a:r>
              <a:rPr lang="en-US" altLang="sr-Latn-RS" sz="2000" i="1" dirty="0" err="1"/>
              <a:t>djece</a:t>
            </a:r>
            <a:r>
              <a:rPr lang="en-US" altLang="sr-Latn-RS" sz="2000" i="1" dirty="0"/>
              <a:t> da </a:t>
            </a:r>
            <a:r>
              <a:rPr lang="en-US" altLang="sr-Latn-RS" sz="2000" i="1" dirty="0" err="1"/>
              <a:t>vam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napišu</a:t>
            </a:r>
            <a:r>
              <a:rPr lang="en-US" altLang="sr-Latn-RS" sz="2000" i="1" dirty="0"/>
              <a:t> pet </a:t>
            </a:r>
            <a:r>
              <a:rPr lang="en-US" altLang="sr-Latn-RS" sz="2000" i="1" dirty="0" err="1"/>
              <a:t>stvari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koje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ove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godinu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znaju</a:t>
            </a:r>
            <a:r>
              <a:rPr lang="en-US" altLang="sr-Latn-RS" sz="2000" i="1" dirty="0"/>
              <a:t> i </a:t>
            </a:r>
            <a:r>
              <a:rPr lang="en-US" altLang="sr-Latn-RS" sz="2000" i="1" dirty="0" err="1"/>
              <a:t>mogu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napraviti</a:t>
            </a:r>
            <a:r>
              <a:rPr lang="en-US" altLang="sr-Latn-RS" sz="2000" i="1" dirty="0"/>
              <a:t>, a </a:t>
            </a:r>
            <a:r>
              <a:rPr lang="en-US" altLang="sr-Latn-RS" sz="2000" i="1" dirty="0" err="1"/>
              <a:t>prošle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godine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nisu</a:t>
            </a:r>
            <a:r>
              <a:rPr lang="en-US" altLang="sr-Latn-RS" sz="2000" i="1" dirty="0"/>
              <a:t> </a:t>
            </a:r>
            <a:r>
              <a:rPr lang="en-US" altLang="sr-Latn-RS" sz="2000" i="1" dirty="0" err="1"/>
              <a:t>znali</a:t>
            </a:r>
            <a:endParaRPr lang="hr-HR" altLang="sr-Latn-RS" sz="2000" i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21AE7AC-C5B6-44D4-9B7E-57F8C27F4375}"/>
              </a:ext>
            </a:extLst>
          </p:cNvPr>
          <p:cNvSpPr/>
          <p:nvPr/>
        </p:nvSpPr>
        <p:spPr>
          <a:xfrm>
            <a:off x="480391" y="1622413"/>
            <a:ext cx="3377163" cy="193899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ea typeface="Times New Roman" panose="02020603050405020304" pitchFamily="18" charset="0"/>
              </a:rPr>
              <a:t>Ako</a:t>
            </a:r>
            <a:r>
              <a:rPr lang="en-GB" sz="2000" dirty="0">
                <a:ea typeface="Times New Roman" panose="02020603050405020304" pitchFamily="18" charset="0"/>
              </a:rPr>
              <a:t> se </a:t>
            </a:r>
            <a:r>
              <a:rPr lang="en-GB" sz="2000" dirty="0" err="1">
                <a:ea typeface="Times New Roman" panose="02020603050405020304" pitchFamily="18" charset="0"/>
              </a:rPr>
              <a:t>dijete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stalno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uspoređuje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samo</a:t>
            </a:r>
            <a:r>
              <a:rPr lang="en-GB" sz="2000" dirty="0">
                <a:ea typeface="Times New Roman" panose="02020603050405020304" pitchFamily="18" charset="0"/>
              </a:rPr>
              <a:t> s </a:t>
            </a:r>
            <a:r>
              <a:rPr lang="en-GB" sz="2000" dirty="0" err="1">
                <a:ea typeface="Times New Roman" panose="02020603050405020304" pitchFamily="18" charset="0"/>
              </a:rPr>
              <a:t>najboljima</a:t>
            </a:r>
            <a:r>
              <a:rPr lang="en-GB" sz="2000" dirty="0"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ea typeface="Times New Roman" panose="02020603050405020304" pitchFamily="18" charset="0"/>
              </a:rPr>
              <a:t>vrlo</a:t>
            </a:r>
            <a:r>
              <a:rPr lang="en-GB" sz="2000" dirty="0">
                <a:ea typeface="Times New Roman" panose="02020603050405020304" pitchFamily="18" charset="0"/>
              </a:rPr>
              <a:t> je </a:t>
            </a:r>
            <a:r>
              <a:rPr lang="en-GB" sz="2000" dirty="0" err="1">
                <a:ea typeface="Times New Roman" panose="02020603050405020304" pitchFamily="18" charset="0"/>
              </a:rPr>
              <a:t>vjerojatno</a:t>
            </a:r>
            <a:r>
              <a:rPr lang="en-GB" sz="2000" dirty="0">
                <a:ea typeface="Times New Roman" panose="02020603050405020304" pitchFamily="18" charset="0"/>
              </a:rPr>
              <a:t> da </a:t>
            </a:r>
            <a:r>
              <a:rPr lang="en-GB" sz="2000" dirty="0" err="1">
                <a:ea typeface="Times New Roman" panose="02020603050405020304" pitchFamily="18" charset="0"/>
              </a:rPr>
              <a:t>će</a:t>
            </a:r>
            <a:r>
              <a:rPr lang="en-GB" sz="2000" dirty="0">
                <a:ea typeface="Times New Roman" panose="02020603050405020304" pitchFamily="18" charset="0"/>
              </a:rPr>
              <a:t> se </a:t>
            </a:r>
            <a:r>
              <a:rPr lang="en-GB" sz="2000" dirty="0" err="1">
                <a:ea typeface="Times New Roman" panose="02020603050405020304" pitchFamily="18" charset="0"/>
              </a:rPr>
              <a:t>početi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osjećati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nesposobno</a:t>
            </a:r>
            <a:r>
              <a:rPr lang="en-GB" sz="2000" dirty="0">
                <a:ea typeface="Times New Roman" panose="02020603050405020304" pitchFamily="18" charset="0"/>
              </a:rPr>
              <a:t> i </a:t>
            </a:r>
            <a:r>
              <a:rPr lang="en-GB" sz="2000" dirty="0" err="1">
                <a:ea typeface="Times New Roman" panose="02020603050405020304" pitchFamily="18" charset="0"/>
              </a:rPr>
              <a:t>neuspješno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ako</a:t>
            </a:r>
            <a:r>
              <a:rPr lang="en-GB" sz="2000" dirty="0">
                <a:ea typeface="Times New Roman" panose="02020603050405020304" pitchFamily="18" charset="0"/>
              </a:rPr>
              <a:t> ne </a:t>
            </a:r>
            <a:r>
              <a:rPr lang="en-GB" sz="2000" dirty="0" err="1">
                <a:ea typeface="Times New Roman" panose="02020603050405020304" pitchFamily="18" charset="0"/>
              </a:rPr>
              <a:t>ostvari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tako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dobar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uspjeh</a:t>
            </a:r>
            <a:endParaRPr lang="hr-HR" sz="2000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46C63A-FAD9-4727-8BF5-7D6F2019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14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7121E-6DFF-4FE7-8205-C37F71C5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" y="267252"/>
            <a:ext cx="8358809" cy="82757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800" b="1" cap="all" dirty="0">
                <a:solidFill>
                  <a:srgbClr val="7030A0"/>
                </a:solidFill>
                <a:latin typeface="+mn-lt"/>
              </a:rPr>
              <a:t>Naučite djecu da se uspješno nose s neuspjehom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1413D272-C7DA-467D-B22D-F3D5625A0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468305"/>
              </p:ext>
            </p:extLst>
          </p:nvPr>
        </p:nvGraphicFramePr>
        <p:xfrm>
          <a:off x="241852" y="1414808"/>
          <a:ext cx="8464826" cy="544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F55F9A74-1EEE-4D05-B4DC-D1F5716DC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1803" y="653712"/>
            <a:ext cx="3170195" cy="23776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EBCD125-3611-499C-9974-9F5500C3C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1804" y="3326296"/>
            <a:ext cx="3170195" cy="2877992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99D620A-2063-4E13-A0CE-1C5678AC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95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499E67F6-3230-4E7C-8D00-B6BEB2E79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8157" y="119270"/>
            <a:ext cx="6626087" cy="11255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hr-HR" altLang="sr-Latn-R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POMOZITE DJETETU DA NAUČITI DONOSITI </a:t>
            </a:r>
            <a:br>
              <a:rPr lang="hr-HR" altLang="sr-Latn-R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altLang="sr-Latn-R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ODLUKE I RJEŠAVATI PROBLEME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D10E7EBC-BB19-491F-94CB-40BB2A792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755353"/>
              </p:ext>
            </p:extLst>
          </p:nvPr>
        </p:nvGraphicFramePr>
        <p:xfrm>
          <a:off x="357808" y="1394446"/>
          <a:ext cx="11383617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1D346D90-AD22-4CAF-8DFD-5E50007D718B}"/>
              </a:ext>
            </a:extLst>
          </p:cNvPr>
          <p:cNvSpPr txBox="1"/>
          <p:nvPr/>
        </p:nvSpPr>
        <p:spPr>
          <a:xfrm rot="1365213">
            <a:off x="9419754" y="451206"/>
            <a:ext cx="232277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Monotype Corsiva" panose="03010101010201010101" pitchFamily="66" charset="0"/>
              </a:rPr>
              <a:t>Ljudski je griješiti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52A8632-D854-47C1-95E2-F6BB0590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25</a:t>
            </a:fld>
            <a:endParaRPr lang="hr-H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646AC8-2FF9-4903-A10B-0807CC755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54743"/>
            <a:ext cx="5683804" cy="65485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r-HR" dirty="0"/>
              <a:t>I  ZA  KRAJ…</a:t>
            </a:r>
          </a:p>
          <a:p>
            <a:pPr marL="0" indent="0" algn="ctr">
              <a:lnSpc>
                <a:spcPct val="120000"/>
              </a:lnSpc>
              <a:buNone/>
            </a:pPr>
            <a:endParaRPr lang="hr-HR" sz="1400" dirty="0"/>
          </a:p>
          <a:p>
            <a:pPr marL="0" indent="0" algn="ctr">
              <a:lnSpc>
                <a:spcPct val="120000"/>
              </a:lnSpc>
              <a:buNone/>
            </a:pPr>
            <a:endParaRPr lang="hr-HR" sz="1400" dirty="0"/>
          </a:p>
          <a:p>
            <a:pPr marL="0" indent="0" algn="ctr">
              <a:lnSpc>
                <a:spcPct val="120000"/>
              </a:lnSpc>
              <a:buNone/>
            </a:pPr>
            <a:endParaRPr lang="hr-HR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hr-HR" sz="3200" b="1" i="1" dirty="0">
                <a:latin typeface="Monotype Corsiva" panose="03010101010201010101" pitchFamily="66" charset="0"/>
              </a:rPr>
              <a:t>„Samo  su  dvije  stvari koje  možemo  dati  svojoj djeci: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3200" b="1" i="1" dirty="0">
                <a:latin typeface="Monotype Corsiva" panose="03010101010201010101" pitchFamily="66" charset="0"/>
              </a:rPr>
              <a:t>jedna  stvar  su  </a:t>
            </a:r>
            <a:r>
              <a:rPr lang="hr-HR" sz="3200" b="1" i="1" u="sng" dirty="0">
                <a:latin typeface="Monotype Corsiva" panose="03010101010201010101" pitchFamily="66" charset="0"/>
              </a:rPr>
              <a:t>korijeni</a:t>
            </a:r>
            <a:r>
              <a:rPr lang="hr-HR" sz="3200" b="1" i="1" dirty="0">
                <a:latin typeface="Monotype Corsiva" panose="03010101010201010101" pitchFamily="66" charset="0"/>
              </a:rPr>
              <a:t>, a druga  </a:t>
            </a:r>
            <a:r>
              <a:rPr lang="hr-HR" sz="3200" b="1" i="1" u="sng" dirty="0">
                <a:latin typeface="Monotype Corsiva" panose="03010101010201010101" pitchFamily="66" charset="0"/>
              </a:rPr>
              <a:t>krila</a:t>
            </a:r>
            <a:r>
              <a:rPr lang="hr-HR" sz="3200" b="1" i="1" dirty="0">
                <a:latin typeface="Monotype Corsiva" panose="03010101010201010101" pitchFamily="66" charset="0"/>
              </a:rPr>
              <a:t>”</a:t>
            </a:r>
            <a:endParaRPr lang="hr-HR" sz="3200" dirty="0"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3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39770E-C2E6-4070-AAB1-361EE74E6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F92273-3200-4040-B356-76E14AA0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3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5EB3B-4461-4ED9-BB25-A461630F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24200" cy="1325563"/>
          </a:xfrm>
        </p:spPr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6C1F5F-1BB3-459D-8791-E9700A26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altLang="sr-Latn-RS" dirty="0">
                <a:cs typeface="Times New Roman" panose="02020603050405020304" pitchFamily="18" charset="0"/>
              </a:rPr>
              <a:t>Lacković – Grgin, K. (1999). </a:t>
            </a:r>
            <a:r>
              <a:rPr lang="hr-HR" altLang="sr-Latn-RS" i="1" dirty="0">
                <a:cs typeface="Times New Roman" panose="02020603050405020304" pitchFamily="18" charset="0"/>
              </a:rPr>
              <a:t>Samopoimanje mladih. Jastrebarsko: Naklada Slap.</a:t>
            </a:r>
          </a:p>
          <a:p>
            <a:pPr marL="0" indent="0">
              <a:buNone/>
            </a:pPr>
            <a:endParaRPr lang="hr-HR" altLang="sr-Latn-RS" i="1" dirty="0">
              <a:cs typeface="Times New Roman" panose="02020603050405020304" pitchFamily="18" charset="0"/>
            </a:endParaRPr>
          </a:p>
          <a:p>
            <a:r>
              <a:rPr lang="hr-HR" altLang="sr-Latn-RS" dirty="0">
                <a:cs typeface="Times New Roman" panose="02020603050405020304" pitchFamily="18" charset="0"/>
              </a:rPr>
              <a:t>Miljković, D., Rijavec, M. (2004). </a:t>
            </a:r>
            <a:r>
              <a:rPr lang="hr-HR" altLang="sr-Latn-RS" i="1" dirty="0">
                <a:cs typeface="Times New Roman" panose="02020603050405020304" pitchFamily="18" charset="0"/>
              </a:rPr>
              <a:t>Bolje biti vjetar nego list – psihologija dječjeg samopouzdanja. </a:t>
            </a:r>
            <a:r>
              <a:rPr lang="hr-HR" altLang="sr-Latn-RS" dirty="0">
                <a:cs typeface="Times New Roman" panose="02020603050405020304" pitchFamily="18" charset="0"/>
              </a:rPr>
              <a:t>Zagreb: IEP d.o.o.</a:t>
            </a:r>
          </a:p>
          <a:p>
            <a:pPr marL="0" indent="0">
              <a:buNone/>
            </a:pPr>
            <a:endParaRPr lang="hr-HR" altLang="sr-Latn-RS" dirty="0">
              <a:cs typeface="Times New Roman" panose="02020603050405020304" pitchFamily="18" charset="0"/>
            </a:endParaRPr>
          </a:p>
          <a:p>
            <a:r>
              <a:rPr lang="hr-HR" altLang="sr-Latn-RS" dirty="0">
                <a:cs typeface="Times New Roman" panose="02020603050405020304" pitchFamily="18" charset="0"/>
              </a:rPr>
              <a:t>Miljković, D., Rijavec, M. (2011). </a:t>
            </a:r>
            <a:r>
              <a:rPr lang="hr-HR" altLang="sr-Latn-RS" i="1" dirty="0">
                <a:cs typeface="Times New Roman" panose="02020603050405020304" pitchFamily="18" charset="0"/>
              </a:rPr>
              <a:t>Razgovori sa zrcalom – psihologija samopouzdanja.</a:t>
            </a:r>
            <a:r>
              <a:rPr lang="hr-HR" altLang="sr-Latn-RS" dirty="0">
                <a:cs typeface="Times New Roman" panose="02020603050405020304" pitchFamily="18" charset="0"/>
              </a:rPr>
              <a:t> Zagreb: IEP d.o.o.</a:t>
            </a:r>
          </a:p>
          <a:p>
            <a:pPr marL="0" indent="0">
              <a:buNone/>
            </a:pPr>
            <a:endParaRPr lang="hr-HR" altLang="sr-Latn-RS" dirty="0">
              <a:cs typeface="Times New Roman" panose="02020603050405020304" pitchFamily="18" charset="0"/>
            </a:endParaRPr>
          </a:p>
          <a:p>
            <a:r>
              <a:rPr lang="hr-HR" altLang="sr-Latn-RS" dirty="0">
                <a:cs typeface="Times New Roman" panose="02020603050405020304" pitchFamily="18" charset="0"/>
              </a:rPr>
              <a:t>Rijavec, M. (2000). </a:t>
            </a:r>
            <a:r>
              <a:rPr lang="hr-HR" altLang="sr-Latn-RS" i="1" dirty="0">
                <a:cs typeface="Times New Roman" panose="02020603050405020304" pitchFamily="18" charset="0"/>
              </a:rPr>
              <a:t>Čuda se ipak događaju – psihologija pozitivnog mišljenja. </a:t>
            </a:r>
            <a:r>
              <a:rPr lang="hr-HR" altLang="sr-Latn-RS" dirty="0">
                <a:cs typeface="Times New Roman" panose="02020603050405020304" pitchFamily="18" charset="0"/>
              </a:rPr>
              <a:t>Zagreb: IEP d.o.o.</a:t>
            </a:r>
          </a:p>
          <a:p>
            <a:pPr marL="0" indent="0">
              <a:buNone/>
            </a:pPr>
            <a:endParaRPr lang="hr-HR" altLang="sr-Latn-RS" dirty="0">
              <a:cs typeface="Times New Roman" panose="02020603050405020304" pitchFamily="18" charset="0"/>
            </a:endParaRPr>
          </a:p>
          <a:p>
            <a:r>
              <a:rPr lang="hr-HR" altLang="sr-Latn-RS" dirty="0">
                <a:cs typeface="Times New Roman" panose="02020603050405020304" pitchFamily="18" charset="0"/>
              </a:rPr>
              <a:t>Živković, Ž. (2006). </a:t>
            </a:r>
            <a:r>
              <a:rPr lang="hr-HR" altLang="sr-Latn-RS" i="1" dirty="0">
                <a:cs typeface="Times New Roman" panose="02020603050405020304" pitchFamily="18" charset="0"/>
              </a:rPr>
              <a:t>Samopoštovanja djece i mladih.</a:t>
            </a:r>
            <a:r>
              <a:rPr lang="hr-HR" altLang="sr-Latn-RS" dirty="0">
                <a:cs typeface="Times New Roman" panose="02020603050405020304" pitchFamily="18" charset="0"/>
              </a:rPr>
              <a:t> Đakovo: Tempo.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7FF989-07F2-4841-A83F-2679FCA1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043" y="230188"/>
            <a:ext cx="853514" cy="1414395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9D31916-9EF2-4FEE-ABD3-E564F72B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21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0CA5E-F948-4122-ADA3-50AA8E26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94" y="294787"/>
            <a:ext cx="5534465" cy="1325563"/>
          </a:xfrm>
        </p:spPr>
        <p:txBody>
          <a:bodyPr/>
          <a:lstStyle/>
          <a:p>
            <a:r>
              <a:rPr lang="hr-HR" dirty="0"/>
              <a:t>Preporučena literatura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D6AC60-AA75-467A-8812-D4827A0B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87" y="2967722"/>
            <a:ext cx="3057226" cy="26172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97611C-BEB6-41B1-8E6C-B0F0F67D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5883"/>
            <a:ext cx="2638334" cy="374255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601B04-A215-4A33-8901-8E7A676AA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502" y="2228932"/>
            <a:ext cx="2796824" cy="39495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2A5FE3-4704-49FE-A36F-13AD8CD23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9" y="205955"/>
            <a:ext cx="859611" cy="1414395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A81C8B8-C5BD-4E5D-99F5-0C3AE19B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871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873DD2C3-56E7-40CB-9278-DD5A8F2F9DC3}"/>
              </a:ext>
            </a:extLst>
          </p:cNvPr>
          <p:cNvSpPr/>
          <p:nvPr/>
        </p:nvSpPr>
        <p:spPr>
          <a:xfrm>
            <a:off x="2974590" y="2413337"/>
            <a:ext cx="624281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HVALA NA PAŽNJI!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A7CFCEC-FEA9-4012-BC82-E731B00A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3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D8B02-15A5-48EA-B00E-FB5F43A5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SAMOPOŠTOVANJE – DIO POJMA O SEBI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5343E9-60D6-4EE5-A9CF-CF08BFBC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8" y="1193143"/>
            <a:ext cx="11486323" cy="54724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POJAM O SEBI </a:t>
            </a:r>
          </a:p>
          <a:p>
            <a:pPr lvl="1"/>
            <a:r>
              <a:rPr lang="hr-HR" dirty="0"/>
              <a:t>odgovara na pitanje </a:t>
            </a:r>
            <a:r>
              <a:rPr lang="hr-HR" i="1" dirty="0"/>
              <a:t>Tko sam ja?</a:t>
            </a:r>
          </a:p>
          <a:p>
            <a:pPr lvl="1"/>
            <a:r>
              <a:rPr lang="hr-HR" dirty="0"/>
              <a:t>3 dimenzije: </a:t>
            </a:r>
          </a:p>
          <a:p>
            <a:pPr marL="457200" lvl="1" indent="0">
              <a:buNone/>
            </a:pPr>
            <a:endParaRPr lang="hr-HR" sz="1000" dirty="0"/>
          </a:p>
          <a:p>
            <a:pPr lvl="2"/>
            <a:r>
              <a:rPr lang="hr-HR" sz="2400" dirty="0"/>
              <a:t>1</a:t>
            </a:r>
            <a:r>
              <a:rPr lang="hr-HR" sz="2400" b="1" i="1" dirty="0"/>
              <a:t>) znanje o sebi</a:t>
            </a:r>
          </a:p>
          <a:p>
            <a:pPr lvl="3"/>
            <a:r>
              <a:rPr lang="hr-HR" sz="2400" dirty="0"/>
              <a:t>činjenice – spol, dob, osobine…</a:t>
            </a:r>
          </a:p>
          <a:p>
            <a:pPr marL="1371600" lvl="3" indent="0">
              <a:buNone/>
            </a:pPr>
            <a:endParaRPr lang="hr-HR" sz="1000" dirty="0"/>
          </a:p>
          <a:p>
            <a:pPr lvl="2"/>
            <a:r>
              <a:rPr lang="hr-HR" sz="2400" dirty="0"/>
              <a:t>2) </a:t>
            </a:r>
            <a:r>
              <a:rPr lang="hr-HR" sz="2400" b="1" i="1" dirty="0"/>
              <a:t>očekivanja od sebe</a:t>
            </a:r>
          </a:p>
          <a:p>
            <a:pPr lvl="3"/>
            <a:r>
              <a:rPr lang="hr-HR" sz="2400" dirty="0"/>
              <a:t>ono što bismo mogli biti</a:t>
            </a:r>
          </a:p>
          <a:p>
            <a:pPr marL="1371600" lvl="3" indent="0">
              <a:buNone/>
            </a:pPr>
            <a:endParaRPr lang="hr-HR" sz="1000" dirty="0"/>
          </a:p>
          <a:p>
            <a:pPr lvl="2"/>
            <a:r>
              <a:rPr lang="hr-HR" sz="2400" dirty="0"/>
              <a:t>3) </a:t>
            </a:r>
            <a:r>
              <a:rPr lang="hr-HR" sz="2400" b="1" i="1" dirty="0"/>
              <a:t>vrednovanje sebe u pozitivnim ili negativnim terminima</a:t>
            </a:r>
          </a:p>
          <a:p>
            <a:pPr lvl="3"/>
            <a:r>
              <a:rPr lang="hr-HR" sz="2400" dirty="0"/>
              <a:t>procjenjujemo ono što jesmo i kakvi jesmo s onim što bismo mogli/željeli biti</a:t>
            </a:r>
          </a:p>
          <a:p>
            <a:pPr lvl="3"/>
            <a:r>
              <a:rPr lang="hr-HR" sz="2400" dirty="0"/>
              <a:t>rezultat je SAMOPOŠTOVANJE</a:t>
            </a:r>
          </a:p>
          <a:p>
            <a:pPr lvl="3"/>
            <a:r>
              <a:rPr lang="hr-HR" sz="2400" dirty="0"/>
              <a:t>ako su procjene negativne, samopoštovanje je nisko</a:t>
            </a:r>
          </a:p>
          <a:p>
            <a:pPr lvl="3"/>
            <a:r>
              <a:rPr lang="hr-HR" sz="2400" dirty="0"/>
              <a:t>ako su procjene pozitivne, samopoštovanje je visoko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5B255F-6207-4B7A-A860-2C48D521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963" y="1351721"/>
            <a:ext cx="2865368" cy="1908213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8C5E605-6EF6-4342-9ABF-10FA21CF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E7CEA-8D48-4E80-8414-7CCAC835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5653"/>
            <a:ext cx="10515600" cy="893832"/>
          </a:xfrm>
        </p:spPr>
        <p:txBody>
          <a:bodyPr>
            <a:normAutofit/>
          </a:bodyPr>
          <a:lstStyle/>
          <a:p>
            <a:r>
              <a:rPr lang="hr-H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Samopoštovanje je…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D6DDA2A-4C13-4F14-9771-9A5B1591E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67493"/>
              </p:ext>
            </p:extLst>
          </p:nvPr>
        </p:nvGraphicFramePr>
        <p:xfrm>
          <a:off x="718930" y="993912"/>
          <a:ext cx="10515600" cy="569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D4F2C99E-D324-4B43-A55A-0E541420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47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78B599-AB69-43DA-AABE-FF64486F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090"/>
            <a:ext cx="12192000" cy="840823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Zašto je poželjno da djeca imaju visoko samopoštovanje?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13BCA82-EB23-40E3-B8E5-D9A9E8B41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62839"/>
              </p:ext>
            </p:extLst>
          </p:nvPr>
        </p:nvGraphicFramePr>
        <p:xfrm>
          <a:off x="450573" y="993914"/>
          <a:ext cx="11357113" cy="571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716BD3B-80A7-49C4-BE75-FF223F9A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85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C5396-3040-4C19-BEDB-B87D9626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51495">
            <a:off x="2892083" y="2647744"/>
            <a:ext cx="6913098" cy="1325563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hr-HR" dirty="0">
                <a:latin typeface="+mn-lt"/>
              </a:rPr>
              <a:t>Razlike između djece niskog i visokog samopoštovanja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E37256-C0EA-4980-AAE5-78D6C3FF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" y="224046"/>
            <a:ext cx="3048264" cy="227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F691D3F-0EF6-4417-8D7A-A9B0AADF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53" y="4099916"/>
            <a:ext cx="3383573" cy="259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B031BE5-A6CB-4E6F-ABE8-19ACD828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65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B35F2F-A317-4C6A-80BA-88777314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" y="259107"/>
            <a:ext cx="12072730" cy="1001574"/>
          </a:xfrm>
        </p:spPr>
        <p:txBody>
          <a:bodyPr>
            <a:normAutofit fontScale="90000"/>
          </a:bodyPr>
          <a:lstStyle/>
          <a:p>
            <a:r>
              <a:rPr lang="hr-HR" sz="3600" b="1" u="sng" dirty="0">
                <a:latin typeface="+mn-lt"/>
              </a:rPr>
              <a:t>Što o sebi kaže dijete niskog, a što dijete visokog samopoštovanja?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81B00FC-7CEB-4885-A113-46B29F846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684589"/>
              </p:ext>
            </p:extLst>
          </p:nvPr>
        </p:nvGraphicFramePr>
        <p:xfrm>
          <a:off x="732182" y="1260681"/>
          <a:ext cx="10515600" cy="501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09E5F41-D6BD-443C-9897-5B4D1EB3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98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1F809DE-632D-41CE-9EC9-8953D1F6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>
            <a:normAutofit/>
          </a:bodyPr>
          <a:lstStyle/>
          <a:p>
            <a:pPr algn="ctr"/>
            <a:r>
              <a:rPr lang="hr-HR" sz="3600" b="1" u="sng" dirty="0">
                <a:latin typeface="+mn-lt"/>
              </a:rPr>
              <a:t>nisko vs. visoko samopoštovanje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8DC57EC-BC56-4D89-B11A-8F8A45F79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470" y="1470991"/>
            <a:ext cx="5181600" cy="502188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3800" dirty="0">
                <a:solidFill>
                  <a:srgbClr val="000000"/>
                </a:solidFill>
              </a:rPr>
              <a:t>VISOKO…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 err="1">
                <a:solidFill>
                  <a:srgbClr val="000000"/>
                </a:solidFill>
              </a:rPr>
              <a:t>prihvaćaju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odgovornost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 err="1">
                <a:solidFill>
                  <a:srgbClr val="000000"/>
                </a:solidFill>
              </a:rPr>
              <a:t>znaju</a:t>
            </a:r>
            <a:r>
              <a:rPr lang="en-GB" sz="3800" dirty="0">
                <a:solidFill>
                  <a:srgbClr val="000000"/>
                </a:solidFill>
              </a:rPr>
              <a:t> se </a:t>
            </a:r>
            <a:r>
              <a:rPr lang="en-GB" sz="3800" dirty="0" err="1">
                <a:solidFill>
                  <a:srgbClr val="000000"/>
                </a:solidFill>
              </a:rPr>
              <a:t>kontrolirati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 err="1">
                <a:solidFill>
                  <a:srgbClr val="000000"/>
                </a:solidFill>
              </a:rPr>
              <a:t>lako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sklapaju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prijateljstva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sz="3800" dirty="0">
                <a:solidFill>
                  <a:srgbClr val="000000"/>
                </a:solidFill>
              </a:rPr>
              <a:t>s</a:t>
            </a:r>
            <a:r>
              <a:rPr lang="en-GB" sz="3800" dirty="0" err="1">
                <a:solidFill>
                  <a:srgbClr val="000000"/>
                </a:solidFill>
              </a:rPr>
              <a:t>premn</a:t>
            </a:r>
            <a:r>
              <a:rPr lang="hr-HR" sz="3800" dirty="0">
                <a:solidFill>
                  <a:srgbClr val="000000"/>
                </a:solidFill>
              </a:rPr>
              <a:t>i </a:t>
            </a:r>
            <a:r>
              <a:rPr lang="en-GB" sz="3800" dirty="0" err="1">
                <a:solidFill>
                  <a:srgbClr val="000000"/>
                </a:solidFill>
              </a:rPr>
              <a:t>su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na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suradnju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>
                <a:solidFill>
                  <a:srgbClr val="000000"/>
                </a:solidFill>
              </a:rPr>
              <a:t>vole </a:t>
            </a:r>
            <a:r>
              <a:rPr lang="en-GB" sz="3800" dirty="0" err="1">
                <a:solidFill>
                  <a:srgbClr val="000000"/>
                </a:solidFill>
              </a:rPr>
              <a:t>nove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aktivnosti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 err="1">
                <a:solidFill>
                  <a:srgbClr val="000000"/>
                </a:solidFill>
              </a:rPr>
              <a:t>uporn</a:t>
            </a:r>
            <a:r>
              <a:rPr lang="hr-HR" sz="3800" dirty="0">
                <a:solidFill>
                  <a:srgbClr val="000000"/>
                </a:solidFill>
              </a:rPr>
              <a:t>i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su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>
                <a:solidFill>
                  <a:srgbClr val="000000"/>
                </a:solidFill>
              </a:rPr>
              <a:t>ne </a:t>
            </a:r>
            <a:r>
              <a:rPr lang="en-GB" sz="3800" dirty="0" err="1">
                <a:solidFill>
                  <a:srgbClr val="000000"/>
                </a:solidFill>
              </a:rPr>
              <a:t>odustaju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odmah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ako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dožive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neuspjeh</a:t>
            </a:r>
            <a:endParaRPr lang="hr-HR" sz="3800" dirty="0">
              <a:solidFill>
                <a:srgbClr val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3800" dirty="0" err="1">
                <a:solidFill>
                  <a:srgbClr val="000000"/>
                </a:solidFill>
              </a:rPr>
              <a:t>podnose</a:t>
            </a:r>
            <a:r>
              <a:rPr lang="en-GB" sz="3800" dirty="0">
                <a:solidFill>
                  <a:srgbClr val="000000"/>
                </a:solidFill>
              </a:rPr>
              <a:t> </a:t>
            </a:r>
            <a:r>
              <a:rPr lang="en-GB" sz="3800" dirty="0" err="1">
                <a:solidFill>
                  <a:srgbClr val="000000"/>
                </a:solidFill>
              </a:rPr>
              <a:t>kritiku</a:t>
            </a:r>
            <a:r>
              <a:rPr lang="en-GB" sz="3800" dirty="0">
                <a:solidFill>
                  <a:srgbClr val="000000"/>
                </a:solidFill>
              </a:rPr>
              <a:t> i </a:t>
            </a:r>
            <a:r>
              <a:rPr lang="en-GB" sz="3800" dirty="0" err="1">
                <a:solidFill>
                  <a:srgbClr val="000000"/>
                </a:solidFill>
              </a:rPr>
              <a:t>neuspjeh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endParaRPr lang="hr-HR" sz="3800" dirty="0">
              <a:solidFill>
                <a:srgbClr val="000000"/>
              </a:solidFill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2397499-3818-40E3-B918-6340E036F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287" y="1470992"/>
            <a:ext cx="5181600" cy="502188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3800" dirty="0"/>
              <a:t>NISKO…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r-HR" sz="3800" dirty="0"/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3800" dirty="0" err="1"/>
              <a:t>pretjerano</a:t>
            </a:r>
            <a:r>
              <a:rPr lang="en-GB" sz="3800" dirty="0"/>
              <a:t> </a:t>
            </a:r>
            <a:r>
              <a:rPr lang="en-GB" sz="3800" dirty="0" err="1"/>
              <a:t>stidljiv</a:t>
            </a:r>
            <a:r>
              <a:rPr lang="hr-HR" sz="3800" dirty="0"/>
              <a:t>i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3800" dirty="0" err="1"/>
              <a:t>boje</a:t>
            </a:r>
            <a:r>
              <a:rPr lang="en-GB" sz="3800" dirty="0"/>
              <a:t> se </a:t>
            </a:r>
            <a:r>
              <a:rPr lang="en-GB" sz="3800" dirty="0" err="1"/>
              <a:t>novih</a:t>
            </a:r>
            <a:r>
              <a:rPr lang="en-GB" sz="3800" dirty="0"/>
              <a:t> </a:t>
            </a:r>
            <a:r>
              <a:rPr lang="en-GB" sz="3800" dirty="0" err="1"/>
              <a:t>situacija</a:t>
            </a:r>
            <a:endParaRPr lang="hr-HR" sz="3800" dirty="0"/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r-HR" sz="3800" dirty="0"/>
              <a:t>t</a:t>
            </a:r>
            <a:r>
              <a:rPr lang="en-GB" sz="3800" dirty="0" err="1"/>
              <a:t>eško</a:t>
            </a:r>
            <a:r>
              <a:rPr lang="en-GB" sz="3800" dirty="0"/>
              <a:t> </a:t>
            </a:r>
            <a:r>
              <a:rPr lang="en-GB" sz="3800" dirty="0" err="1"/>
              <a:t>podnose</a:t>
            </a:r>
            <a:r>
              <a:rPr lang="en-GB" sz="3800" dirty="0"/>
              <a:t> </a:t>
            </a:r>
            <a:r>
              <a:rPr lang="en-GB" sz="3800" dirty="0" err="1"/>
              <a:t>neuspjeh</a:t>
            </a:r>
            <a:endParaRPr lang="hr-HR" sz="3800" dirty="0"/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3800" dirty="0" err="1"/>
              <a:t>lako</a:t>
            </a:r>
            <a:r>
              <a:rPr lang="en-GB" sz="3800" dirty="0"/>
              <a:t> </a:t>
            </a:r>
            <a:r>
              <a:rPr lang="en-GB" sz="3800" dirty="0" err="1"/>
              <a:t>odustaju</a:t>
            </a:r>
            <a:endParaRPr lang="hr-HR" sz="3800" dirty="0"/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3800" dirty="0" err="1"/>
              <a:t>pretjerano</a:t>
            </a:r>
            <a:r>
              <a:rPr lang="en-GB" sz="3800" dirty="0"/>
              <a:t> </a:t>
            </a:r>
            <a:r>
              <a:rPr lang="en-GB" sz="3800" dirty="0" err="1"/>
              <a:t>su</a:t>
            </a:r>
            <a:r>
              <a:rPr lang="en-GB" sz="3800" dirty="0"/>
              <a:t> </a:t>
            </a:r>
            <a:r>
              <a:rPr lang="en-GB" sz="3800" dirty="0" err="1"/>
              <a:t>osjetljiv</a:t>
            </a:r>
            <a:r>
              <a:rPr lang="hr-HR" sz="3800" dirty="0"/>
              <a:t>i</a:t>
            </a:r>
            <a:r>
              <a:rPr lang="en-GB" sz="3800" dirty="0"/>
              <a:t> </a:t>
            </a:r>
            <a:r>
              <a:rPr lang="en-GB" sz="3800" dirty="0" err="1"/>
              <a:t>na</a:t>
            </a:r>
            <a:r>
              <a:rPr lang="en-GB" sz="3800" dirty="0"/>
              <a:t> </a:t>
            </a:r>
            <a:r>
              <a:rPr lang="en-GB" sz="3800" dirty="0" err="1"/>
              <a:t>kritike</a:t>
            </a:r>
            <a:endParaRPr lang="hr-HR" sz="3800" dirty="0"/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3800" dirty="0"/>
              <a:t>u </a:t>
            </a:r>
            <a:r>
              <a:rPr lang="en-GB" sz="3800" dirty="0" err="1"/>
              <a:t>školi</a:t>
            </a:r>
            <a:r>
              <a:rPr lang="en-GB" sz="3800" dirty="0"/>
              <a:t> </a:t>
            </a:r>
            <a:r>
              <a:rPr lang="en-GB" sz="3800" dirty="0" err="1"/>
              <a:t>postižu</a:t>
            </a:r>
            <a:r>
              <a:rPr lang="en-GB" sz="3800" dirty="0"/>
              <a:t> </a:t>
            </a:r>
            <a:r>
              <a:rPr lang="en-GB" sz="3800" dirty="0" err="1"/>
              <a:t>slabiji</a:t>
            </a:r>
            <a:r>
              <a:rPr lang="en-GB" sz="3800" dirty="0"/>
              <a:t> </a:t>
            </a:r>
            <a:r>
              <a:rPr lang="en-GB" sz="3800" dirty="0" err="1"/>
              <a:t>uspjeh</a:t>
            </a:r>
            <a:r>
              <a:rPr lang="en-GB" sz="3800" dirty="0"/>
              <a:t> od </a:t>
            </a:r>
            <a:r>
              <a:rPr lang="en-GB" sz="3800" dirty="0" err="1"/>
              <a:t>svojih</a:t>
            </a:r>
            <a:r>
              <a:rPr lang="en-GB" sz="3800" dirty="0"/>
              <a:t> </a:t>
            </a:r>
            <a:r>
              <a:rPr lang="en-GB" sz="3800" dirty="0" err="1"/>
              <a:t>mogućnosti</a:t>
            </a:r>
            <a:endParaRPr lang="hr-HR" sz="3800" dirty="0"/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3800" dirty="0"/>
              <a:t>ne </a:t>
            </a:r>
            <a:r>
              <a:rPr lang="en-GB" sz="3800" dirty="0" err="1"/>
              <a:t>prihvaćaju</a:t>
            </a:r>
            <a:r>
              <a:rPr lang="en-GB" sz="3800" dirty="0"/>
              <a:t> </a:t>
            </a:r>
            <a:r>
              <a:rPr lang="en-GB" sz="3800" dirty="0" err="1"/>
              <a:t>pohvale</a:t>
            </a:r>
            <a:r>
              <a:rPr lang="en-GB" sz="3800" dirty="0"/>
              <a:t> i </a:t>
            </a:r>
            <a:r>
              <a:rPr lang="en-GB" sz="3800" dirty="0" err="1"/>
              <a:t>podcjenjuju</a:t>
            </a:r>
            <a:r>
              <a:rPr lang="en-GB" sz="3800" dirty="0"/>
              <a:t> se</a:t>
            </a:r>
            <a:endParaRPr lang="hr-HR" sz="3800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9BA62A4-ED3E-45A7-933F-E956BCBF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80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6292AE9-EDC9-448A-AB81-B8B33D80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81" y="192402"/>
            <a:ext cx="5865812" cy="1049130"/>
          </a:xfrm>
        </p:spPr>
        <p:txBody>
          <a:bodyPr>
            <a:normAutofit/>
          </a:bodyPr>
          <a:lstStyle/>
          <a:p>
            <a:pPr algn="ctr"/>
            <a:r>
              <a:rPr lang="hr-HR" sz="3600" b="1" u="sng" dirty="0">
                <a:latin typeface="+mn-lt"/>
              </a:rPr>
              <a:t>Reagiranje na neuspjeh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D5C54808-357A-4E43-A867-57BC74F77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0" y="3431519"/>
            <a:ext cx="5157787" cy="628670"/>
          </a:xfrm>
        </p:spPr>
        <p:txBody>
          <a:bodyPr/>
          <a:lstStyle/>
          <a:p>
            <a:r>
              <a:rPr lang="hr-HR" altLang="sr-Latn-RS" dirty="0"/>
              <a:t>Učenici s niskim samopoštovanjem: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DFFB080-392A-43FD-87E4-EEA874F59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490" y="4313528"/>
            <a:ext cx="5157787" cy="222595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/>
            <a:r>
              <a:rPr lang="en-GB" dirty="0" err="1"/>
              <a:t>neuspjehe</a:t>
            </a:r>
            <a:r>
              <a:rPr lang="en-GB" dirty="0"/>
              <a:t> </a:t>
            </a:r>
            <a:r>
              <a:rPr lang="en-GB" dirty="0" err="1"/>
              <a:t>pripisuj</a:t>
            </a:r>
            <a:r>
              <a:rPr lang="hr-HR" dirty="0"/>
              <a:t>u</a:t>
            </a:r>
            <a:r>
              <a:rPr lang="en-GB" dirty="0"/>
              <a:t> </a:t>
            </a:r>
            <a:r>
              <a:rPr lang="en-GB" dirty="0" err="1"/>
              <a:t>vlastitoj</a:t>
            </a:r>
            <a:r>
              <a:rPr lang="en-GB" dirty="0"/>
              <a:t> </a:t>
            </a:r>
            <a:r>
              <a:rPr lang="en-GB" dirty="0" err="1"/>
              <a:t>nesposobnosti</a:t>
            </a:r>
            <a:r>
              <a:rPr lang="hr-HR" dirty="0"/>
              <a:t>, a u</a:t>
            </a:r>
            <a:r>
              <a:rPr lang="en-GB" dirty="0" err="1"/>
              <a:t>spjeh</a:t>
            </a:r>
            <a:r>
              <a:rPr lang="en-GB" dirty="0"/>
              <a:t> </a:t>
            </a:r>
            <a:r>
              <a:rPr lang="en-GB" dirty="0" err="1"/>
              <a:t>pripisuj</a:t>
            </a:r>
            <a:r>
              <a:rPr lang="hr-HR" dirty="0"/>
              <a:t>u</a:t>
            </a:r>
            <a:r>
              <a:rPr lang="en-GB" dirty="0"/>
              <a:t> </a:t>
            </a:r>
            <a:r>
              <a:rPr lang="en-GB" dirty="0" err="1"/>
              <a:t>sre</a:t>
            </a:r>
            <a:r>
              <a:rPr lang="hr-HR" dirty="0"/>
              <a:t>ć</a:t>
            </a:r>
            <a:r>
              <a:rPr lang="en-GB" dirty="0"/>
              <a:t>i</a:t>
            </a:r>
            <a:r>
              <a:rPr lang="en-US" dirty="0"/>
              <a:t> </a:t>
            </a:r>
            <a:endParaRPr lang="hr-HR" altLang="sr-Latn-RS" dirty="0"/>
          </a:p>
          <a:p>
            <a:pPr lvl="1"/>
            <a:r>
              <a:rPr lang="hr-HR" altLang="sr-Latn-RS" dirty="0"/>
              <a:t>nakon informacije da nisu uspjeli na testu, na idućem testu postižu loše rezultate i lakše odustaju</a:t>
            </a:r>
          </a:p>
          <a:p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E1ABC3EB-A5B9-4E33-A8BA-943C603D0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6305" y="3429000"/>
            <a:ext cx="5183188" cy="628670"/>
          </a:xfrm>
        </p:spPr>
        <p:txBody>
          <a:bodyPr/>
          <a:lstStyle/>
          <a:p>
            <a:r>
              <a:rPr lang="hr-HR" altLang="sr-Latn-RS" dirty="0"/>
              <a:t>Učenici s visokim samopoštovanjem: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38AF4D19-7B00-4831-B6EA-70451376A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305" y="4348177"/>
            <a:ext cx="5183188" cy="222595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/>
            <a:r>
              <a:rPr lang="hr-HR" dirty="0">
                <a:solidFill>
                  <a:srgbClr val="000000"/>
                </a:solidFill>
              </a:rPr>
              <a:t>uspjeh pripisuju svojim sposobnostima, a neuspjeh trenutnoj situaciji i okolnostima</a:t>
            </a:r>
            <a:endParaRPr lang="hr-HR" altLang="sr-Latn-RS" dirty="0"/>
          </a:p>
          <a:p>
            <a:pPr lvl="1"/>
            <a:r>
              <a:rPr lang="hr-HR" altLang="sr-Latn-RS" dirty="0"/>
              <a:t>nakon informacije da nisu uspjeli na testu, na idućem testu još se više trude i teže odustaju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06F0F6-6499-4A8D-8EBA-CA000DE30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211" y="1200530"/>
            <a:ext cx="2225951" cy="2225951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657F151-7413-465B-9A46-86AD103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58BE-6E7B-467A-B332-51D43F52619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70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1933</Words>
  <Application>Microsoft Office PowerPoint</Application>
  <PresentationFormat>Široki zaslon</PresentationFormat>
  <Paragraphs>224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Monotype Corsiva</vt:lpstr>
      <vt:lpstr>Times New Roman</vt:lpstr>
      <vt:lpstr>Wingdings</vt:lpstr>
      <vt:lpstr>Tema sustava Office</vt:lpstr>
      <vt:lpstr>SAMOPOŠTOVANJE ŠKOLSKOG DJETETA</vt:lpstr>
      <vt:lpstr>PowerPoint prezentacija</vt:lpstr>
      <vt:lpstr>SAMOPOŠTOVANJE – DIO POJMA O SEBI</vt:lpstr>
      <vt:lpstr>Samopoštovanje je…</vt:lpstr>
      <vt:lpstr>Zašto je poželjno da djeca imaju visoko samopoštovanje?</vt:lpstr>
      <vt:lpstr>Razlike između djece niskog i visokog samopoštovanja</vt:lpstr>
      <vt:lpstr>Što o sebi kaže dijete niskog, a što dijete visokog samopoštovanja?</vt:lpstr>
      <vt:lpstr>nisko vs. visoko samopoštovanje</vt:lpstr>
      <vt:lpstr>Reagiranje na neuspjeh</vt:lpstr>
      <vt:lpstr>Postoji li previsoko samopoštovanje?</vt:lpstr>
      <vt:lpstr>Razvoj samopoštovanja</vt:lpstr>
      <vt:lpstr>Što utječe na razvoj samopoštovanja?</vt:lpstr>
      <vt:lpstr>PowerPoint prezentacija</vt:lpstr>
      <vt:lpstr>PowerPoint prezentacija</vt:lpstr>
      <vt:lpstr>Kako roditelji mogu pomoći razvoju  samopoštovanja svoje djece?</vt:lpstr>
      <vt:lpstr>PowerPoint prezentacija</vt:lpstr>
      <vt:lpstr>SLUŠAJTE DIJETE</vt:lpstr>
      <vt:lpstr>PowerPoint prezentacija</vt:lpstr>
      <vt:lpstr>POHVALJUJTE DIJETE</vt:lpstr>
      <vt:lpstr>VODITE RAČUNA O NAČINU NA KOJI KRITIZIRATE DIJETE</vt:lpstr>
      <vt:lpstr>Omogućite doživljaj uspjeha</vt:lpstr>
      <vt:lpstr>PowerPoint prezentacija</vt:lpstr>
      <vt:lpstr>b) NAUČITE DIJETE USPOREDBI SA SAMIM SOBOM </vt:lpstr>
      <vt:lpstr>Naučite djecu da se uspješno nose s neuspjehom</vt:lpstr>
      <vt:lpstr>POMOZITE DJETETU DA NAUČITI DONOSITI  ODLUKE I RJEŠAVATI PROBLEME</vt:lpstr>
      <vt:lpstr>PowerPoint prezentacija</vt:lpstr>
      <vt:lpstr>Literatura:</vt:lpstr>
      <vt:lpstr>Preporučena 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SAMOPOŠTOVANJE ŠKOLSKOG DJETETA</dc:title>
  <dc:creator>Anja Radaković</dc:creator>
  <cp:lastModifiedBy>Anja Radaković</cp:lastModifiedBy>
  <cp:revision>76</cp:revision>
  <dcterms:created xsi:type="dcterms:W3CDTF">2018-08-03T11:51:36Z</dcterms:created>
  <dcterms:modified xsi:type="dcterms:W3CDTF">2018-11-26T09:50:22Z</dcterms:modified>
</cp:coreProperties>
</file>