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 varScale="1">
        <p:scale>
          <a:sx n="81" d="100"/>
          <a:sy n="81" d="100"/>
        </p:scale>
        <p:origin x="-106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C477F-DB01-49F2-808E-79BE585C2305}" type="datetimeFigureOut">
              <a:rPr lang="hr-HR" smtClean="0"/>
              <a:t>12.12.2017.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A01D9-85FA-45E1-98D5-88D0BD45695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040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A01D9-85FA-45E1-98D5-88D0BD456952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593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EF72115-BFE8-46F2-A8CD-B039088C82F5}" type="datetimeFigureOut">
              <a:rPr lang="hr-HR" smtClean="0"/>
              <a:t>12.12.2017.</a:t>
            </a:fld>
            <a:endParaRPr lang="hr-HR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3F26A2-7AA3-4D93-98C3-E34D6EE33311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2115-BFE8-46F2-A8CD-B039088C82F5}" type="datetimeFigureOut">
              <a:rPr lang="hr-HR" smtClean="0"/>
              <a:t>12.12.2017.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26A2-7AA3-4D93-98C3-E34D6EE33311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2115-BFE8-46F2-A8CD-B039088C82F5}" type="datetimeFigureOut">
              <a:rPr lang="hr-HR" smtClean="0"/>
              <a:t>12.12.2017.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26A2-7AA3-4D93-98C3-E34D6EE33311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2115-BFE8-46F2-A8CD-B039088C82F5}" type="datetimeFigureOut">
              <a:rPr lang="hr-HR" smtClean="0"/>
              <a:t>12.12.2017.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26A2-7AA3-4D93-98C3-E34D6EE33311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2115-BFE8-46F2-A8CD-B039088C82F5}" type="datetimeFigureOut">
              <a:rPr lang="hr-HR" smtClean="0"/>
              <a:t>12.12.2017.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26A2-7AA3-4D93-98C3-E34D6EE33311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2115-BFE8-46F2-A8CD-B039088C82F5}" type="datetimeFigureOut">
              <a:rPr lang="hr-HR" smtClean="0"/>
              <a:t>12.12.2017.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26A2-7AA3-4D93-98C3-E34D6EE33311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2115-BFE8-46F2-A8CD-B039088C82F5}" type="datetimeFigureOut">
              <a:rPr lang="hr-HR" smtClean="0"/>
              <a:t>12.12.2017.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26A2-7AA3-4D93-98C3-E34D6EE33311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2115-BFE8-46F2-A8CD-B039088C82F5}" type="datetimeFigureOut">
              <a:rPr lang="hr-HR" smtClean="0"/>
              <a:t>12.12.2017.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26A2-7AA3-4D93-98C3-E34D6EE33311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2115-BFE8-46F2-A8CD-B039088C82F5}" type="datetimeFigureOut">
              <a:rPr lang="hr-HR" smtClean="0"/>
              <a:t>12.12.2017.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26A2-7AA3-4D93-98C3-E34D6EE33311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2115-BFE8-46F2-A8CD-B039088C82F5}" type="datetimeFigureOut">
              <a:rPr lang="hr-HR" smtClean="0"/>
              <a:t>12.12.2017.</a:t>
            </a:fld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26A2-7AA3-4D93-98C3-E34D6EE33311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2115-BFE8-46F2-A8CD-B039088C82F5}" type="datetimeFigureOut">
              <a:rPr lang="hr-HR" smtClean="0"/>
              <a:t>12.12.2017.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26A2-7AA3-4D93-98C3-E34D6EE33311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EF72115-BFE8-46F2-A8CD-B039088C82F5}" type="datetimeFigureOut">
              <a:rPr lang="hr-HR" smtClean="0"/>
              <a:t>12.12.2017.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C3F26A2-7AA3-4D93-98C3-E34D6EE33311}" type="slidenum">
              <a:rPr lang="hr-HR" smtClean="0"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UGLJEN</a:t>
            </a:r>
            <a:endParaRPr lang="hr-HR" sz="4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00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332656"/>
            <a:ext cx="7209249" cy="5499973"/>
          </a:xfrm>
        </p:spPr>
        <p:txBody>
          <a:bodyPr/>
          <a:lstStyle/>
          <a:p>
            <a:pPr marL="68580" indent="0">
              <a:buNone/>
            </a:pPr>
            <a:r>
              <a:rPr lang="hr-HR" dirty="0" smtClean="0"/>
              <a:t>NAJVEĆI PROIZVOĐAČI</a:t>
            </a:r>
          </a:p>
          <a:p>
            <a:pPr marL="68580" indent="0">
              <a:buNone/>
            </a:pPr>
            <a:r>
              <a:rPr lang="hr-HR" dirty="0" smtClean="0"/>
              <a:t>UGLJENA:</a:t>
            </a:r>
          </a:p>
          <a:p>
            <a:pPr marL="68580" indent="0">
              <a:buNone/>
            </a:pPr>
            <a:r>
              <a:rPr lang="hr-HR" dirty="0" smtClean="0"/>
              <a:t>1.Kina</a:t>
            </a:r>
          </a:p>
          <a:p>
            <a:pPr marL="68580" indent="0">
              <a:buNone/>
            </a:pPr>
            <a:r>
              <a:rPr lang="hr-HR" dirty="0" smtClean="0"/>
              <a:t>2.SAD</a:t>
            </a:r>
          </a:p>
          <a:p>
            <a:pPr marL="68580" indent="0">
              <a:buNone/>
            </a:pPr>
            <a:r>
              <a:rPr lang="hr-HR" dirty="0" smtClean="0"/>
              <a:t>3.Indija</a:t>
            </a:r>
          </a:p>
          <a:p>
            <a:pPr marL="68580" indent="0">
              <a:buNone/>
            </a:pPr>
            <a:endParaRPr lang="hr-HR" dirty="0" smtClean="0"/>
          </a:p>
          <a:p>
            <a:pPr marL="68580" indent="0">
              <a:buNone/>
            </a:pPr>
            <a:endParaRPr lang="hr-HR" dirty="0"/>
          </a:p>
          <a:p>
            <a:pPr marL="68580" indent="0">
              <a:buNone/>
            </a:pPr>
            <a:endParaRPr lang="hr-HR" dirty="0" smtClean="0"/>
          </a:p>
          <a:p>
            <a:pPr marL="68580" indent="0">
              <a:buNone/>
            </a:pPr>
            <a:endParaRPr lang="hr-HR" dirty="0"/>
          </a:p>
          <a:p>
            <a:pPr marL="68580" indent="0">
              <a:buNone/>
            </a:pPr>
            <a:r>
              <a:rPr lang="hr-HR" dirty="0" smtClean="0"/>
              <a:t>-A kod nas:</a:t>
            </a:r>
          </a:p>
          <a:p>
            <a:pPr marL="68580" indent="0">
              <a:buNone/>
            </a:pPr>
            <a:r>
              <a:rPr lang="hr-HR" dirty="0" smtClean="0"/>
              <a:t>Belišće d.d.-jedini industrijski proizvođač ugljena u RH</a:t>
            </a:r>
          </a:p>
          <a:p>
            <a:pPr marL="68580" indent="0">
              <a:buNone/>
            </a:pPr>
            <a:endParaRPr lang="hr-H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4250697" cy="280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156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Štetne posljedice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/>
          <a:lstStyle/>
          <a:p>
            <a:r>
              <a:rPr lang="hr-HR" dirty="0" smtClean="0"/>
              <a:t>Dolazi do ispuštanja ugljikovih,dušikovih i sumporovih spojeva</a:t>
            </a:r>
          </a:p>
          <a:p>
            <a:r>
              <a:rPr lang="hr-HR" dirty="0" smtClean="0"/>
              <a:t>Zagađenje,kisele kiše,efekt staklenika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453650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12976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520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692696"/>
            <a:ext cx="6921217" cy="3483749"/>
          </a:xfrm>
        </p:spPr>
        <p:txBody>
          <a:bodyPr>
            <a:normAutofit lnSpcReduction="10000"/>
          </a:bodyPr>
          <a:lstStyle/>
          <a:p>
            <a:r>
              <a:rPr lang="vi-VN" dirty="0"/>
              <a:t>EFEKT STAKLENIKA je proces u kojem naš planet ne uspijeva održati ravnotežu između energije prikupljene sa Sunca i topline izračene u svemir. </a:t>
            </a:r>
          </a:p>
          <a:p>
            <a:r>
              <a:rPr lang="vi-VN" dirty="0"/>
              <a:t>KISELA KIŠA je padalina zagađena </a:t>
            </a:r>
            <a:r>
              <a:rPr lang="vi-VN" dirty="0" smtClean="0"/>
              <a:t>razni</a:t>
            </a:r>
            <a:r>
              <a:rPr lang="hr-HR" dirty="0" smtClean="0"/>
              <a:t>m </a:t>
            </a:r>
            <a:r>
              <a:rPr lang="vi-VN" dirty="0" smtClean="0"/>
              <a:t>kemijskim spojevima</a:t>
            </a:r>
            <a:r>
              <a:rPr lang="hr-HR" dirty="0"/>
              <a:t> </a:t>
            </a:r>
            <a:r>
              <a:rPr lang="hr-HR" dirty="0" smtClean="0"/>
              <a:t>koja uzrokuje </a:t>
            </a:r>
            <a:r>
              <a:rPr lang="hr-HR" dirty="0" err="1" smtClean="0"/>
              <a:t>oboljevanje</a:t>
            </a:r>
            <a:r>
              <a:rPr lang="hr-HR" dirty="0" smtClean="0"/>
              <a:t> biljaka</a:t>
            </a:r>
            <a:endParaRPr lang="vi-VN" dirty="0"/>
          </a:p>
          <a:p>
            <a:r>
              <a:rPr lang="vi-VN" dirty="0"/>
              <a:t>SMOG je kombinacija raznih štetnih </a:t>
            </a:r>
            <a:r>
              <a:rPr lang="vi-VN" dirty="0" smtClean="0"/>
              <a:t>plinova</a:t>
            </a:r>
            <a:r>
              <a:rPr lang="hr-HR" dirty="0" smtClean="0"/>
              <a:t> i uzrokuje zagađenje zraka</a:t>
            </a:r>
            <a:endParaRPr lang="vi-VN" dirty="0"/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07" y="4158172"/>
            <a:ext cx="387290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639" y="4149080"/>
            <a:ext cx="3239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856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764704"/>
            <a:ext cx="7992888" cy="5760640"/>
          </a:xfrm>
        </p:spPr>
        <p:txBody>
          <a:bodyPr/>
          <a:lstStyle/>
          <a:p>
            <a:r>
              <a:rPr lang="hr-HR" dirty="0" smtClean="0"/>
              <a:t>Zanimljivosti:</a:t>
            </a:r>
          </a:p>
          <a:p>
            <a:pPr marL="68580" indent="0">
              <a:buNone/>
            </a:pPr>
            <a:r>
              <a:rPr lang="hr-HR" dirty="0" smtClean="0"/>
              <a:t>-ugljen se često koristi za dobivanje crne boje u hrani </a:t>
            </a:r>
          </a:p>
          <a:p>
            <a:pPr marL="68580" indent="0">
              <a:buNone/>
            </a:pPr>
            <a:r>
              <a:rPr lang="hr-HR" dirty="0" smtClean="0"/>
              <a:t>-baterije,pa tako i naši mobiteli sadrže malu količinu ugljena bez koje bi bili </a:t>
            </a:r>
            <a:r>
              <a:rPr lang="hr-HR" dirty="0" err="1" smtClean="0"/>
              <a:t>bezkoristni</a:t>
            </a:r>
            <a:endParaRPr lang="hr-HR" dirty="0" smtClean="0"/>
          </a:p>
          <a:p>
            <a:pPr marL="68580" indent="0">
              <a:buNone/>
            </a:pPr>
            <a:r>
              <a:rPr lang="hr-HR" dirty="0" smtClean="0"/>
              <a:t>-maske i proizvodi od aktivnog ugljena nam mogu pomoći protiv akni i u njezi kože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26" y="390911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Korisnik\Desktop\bateri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063" y="3717032"/>
            <a:ext cx="1897063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25" y="3886381"/>
            <a:ext cx="1846536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099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196752"/>
            <a:ext cx="7281257" cy="4635877"/>
          </a:xfrm>
        </p:spPr>
        <p:txBody>
          <a:bodyPr/>
          <a:lstStyle/>
          <a:p>
            <a:pPr marL="68580" indent="0">
              <a:buNone/>
            </a:pPr>
            <a:r>
              <a:rPr lang="hr-HR" dirty="0" smtClean="0"/>
              <a:t>IZRADILA:IVA MIHALJ,8.B</a:t>
            </a:r>
          </a:p>
          <a:p>
            <a:pPr marL="68580" indent="0">
              <a:buNone/>
            </a:pPr>
            <a:r>
              <a:rPr lang="hr-HR" dirty="0" smtClean="0"/>
              <a:t>MENTORICA:IVANA FELDI DRAŠINAC</a:t>
            </a:r>
          </a:p>
          <a:p>
            <a:pPr marL="68580" indent="0">
              <a:buNone/>
            </a:pPr>
            <a:r>
              <a:rPr lang="hr-HR" dirty="0" smtClean="0"/>
              <a:t>IZVORI:</a:t>
            </a:r>
          </a:p>
          <a:p>
            <a:pPr marL="68580" indent="0">
              <a:buNone/>
            </a:pPr>
            <a:r>
              <a:rPr lang="hr-HR" dirty="0"/>
              <a:t>-https://hr.wikipedia.org</a:t>
            </a:r>
            <a:r>
              <a:rPr lang="hr-HR" dirty="0" smtClean="0"/>
              <a:t>/</a:t>
            </a:r>
          </a:p>
          <a:p>
            <a:pPr marL="68580" indent="0">
              <a:buNone/>
            </a:pPr>
            <a:r>
              <a:rPr lang="hr-HR" dirty="0"/>
              <a:t>-http://</a:t>
            </a:r>
            <a:r>
              <a:rPr lang="hr-HR" dirty="0" smtClean="0"/>
              <a:t>www.enciklopedija.hr</a:t>
            </a:r>
          </a:p>
          <a:p>
            <a:pPr marL="68580" indent="0">
              <a:buNone/>
            </a:pPr>
            <a:r>
              <a:rPr lang="hr-HR" dirty="0" smtClean="0"/>
              <a:t>-udžbenik iz kemije :”Kemija 8”,školska knjiga Zagreb,2015</a:t>
            </a:r>
          </a:p>
        </p:txBody>
      </p:sp>
    </p:spTree>
    <p:extLst>
      <p:ext uri="{BB962C8B-B14F-4D97-AF65-F5344CB8AC3E}">
        <p14:creationId xmlns:p14="http://schemas.microsoft.com/office/powerpoint/2010/main" val="12015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864096"/>
          </a:xfrm>
        </p:spPr>
        <p:txBody>
          <a:bodyPr/>
          <a:lstStyle/>
          <a:p>
            <a:r>
              <a:rPr lang="hr-HR" dirty="0" smtClean="0"/>
              <a:t>ŠTO JE UGLJEN?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772816"/>
            <a:ext cx="6777317" cy="4680520"/>
          </a:xfrm>
        </p:spPr>
        <p:txBody>
          <a:bodyPr>
            <a:normAutofit/>
          </a:bodyPr>
          <a:lstStyle/>
          <a:p>
            <a:r>
              <a:rPr lang="hr-HR" dirty="0" smtClean="0"/>
              <a:t> Ugljen je prvo fosilno gorivo koje su ljudi trošili u velikim količinama</a:t>
            </a:r>
          </a:p>
          <a:p>
            <a:r>
              <a:rPr lang="hr-HR" dirty="0" smtClean="0"/>
              <a:t>U prirodi ga ima najviše(415.godina zalihe)</a:t>
            </a:r>
          </a:p>
          <a:p>
            <a:r>
              <a:rPr lang="hr-HR" dirty="0" smtClean="0"/>
              <a:t>Sedimentna stijena crne boje, nastala prije 300 </a:t>
            </a:r>
            <a:r>
              <a:rPr lang="hr-HR" dirty="0" err="1" smtClean="0"/>
              <a:t>mil.godina</a:t>
            </a:r>
            <a:r>
              <a:rPr lang="hr-HR" dirty="0" smtClean="0"/>
              <a:t> taloženjem i karbonizacijom* </a:t>
            </a:r>
            <a:r>
              <a:rPr lang="hr-HR" dirty="0" err="1" smtClean="0"/>
              <a:t>papratnjača</a:t>
            </a:r>
            <a:r>
              <a:rPr lang="hr-HR" dirty="0" smtClean="0"/>
              <a:t> </a:t>
            </a:r>
          </a:p>
          <a:p>
            <a:endParaRPr lang="hr-HR" dirty="0" smtClean="0"/>
          </a:p>
          <a:p>
            <a:endParaRPr lang="hr-HR" dirty="0"/>
          </a:p>
          <a:p>
            <a:pPr marL="68580" indent="0">
              <a:buNone/>
            </a:pPr>
            <a:r>
              <a:rPr lang="hr-HR" dirty="0" smtClean="0"/>
              <a:t>                                   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16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hr-HR" dirty="0" smtClean="0"/>
              <a:t>SASTAV UGLJENA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1916832"/>
            <a:ext cx="7200916" cy="4392488"/>
          </a:xfrm>
        </p:spPr>
        <p:txBody>
          <a:bodyPr/>
          <a:lstStyle/>
          <a:p>
            <a:r>
              <a:rPr lang="hr-HR" dirty="0" smtClean="0"/>
              <a:t>Ugljen se sastoji od:</a:t>
            </a:r>
          </a:p>
          <a:p>
            <a:pPr marL="68580" indent="0">
              <a:buNone/>
            </a:pPr>
            <a:r>
              <a:rPr lang="hr-HR" dirty="0" smtClean="0"/>
              <a:t>-ugljika(30-98%)</a:t>
            </a:r>
            <a:endParaRPr lang="hr-HR" dirty="0"/>
          </a:p>
          <a:p>
            <a:pPr marL="68580" indent="0">
              <a:buNone/>
            </a:pPr>
            <a:r>
              <a:rPr lang="hr-HR" dirty="0" smtClean="0"/>
              <a:t>-sumpornih i dušikovih spojeva</a:t>
            </a:r>
          </a:p>
          <a:p>
            <a:pPr marL="68580" indent="0">
              <a:buNone/>
            </a:pPr>
            <a:r>
              <a:rPr lang="hr-HR" dirty="0" smtClean="0"/>
              <a:t>-vodika i kisika.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37836"/>
            <a:ext cx="2857500" cy="238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47393"/>
            <a:ext cx="244827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5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745152"/>
          </a:xfrm>
        </p:spPr>
        <p:txBody>
          <a:bodyPr>
            <a:normAutofit/>
          </a:bodyPr>
          <a:lstStyle/>
          <a:p>
            <a:r>
              <a:rPr lang="hr-HR" dirty="0" smtClean="0"/>
              <a:t>Vrste ugljena: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1484784"/>
            <a:ext cx="7560840" cy="3553620"/>
          </a:xfrm>
        </p:spPr>
        <p:txBody>
          <a:bodyPr>
            <a:normAutofit/>
          </a:bodyPr>
          <a:lstStyle/>
          <a:p>
            <a:r>
              <a:rPr lang="hr-HR" dirty="0" smtClean="0"/>
              <a:t>PRIRODNI:-nastaje karbonizacijom</a:t>
            </a:r>
          </a:p>
          <a:p>
            <a:r>
              <a:rPr lang="hr-HR" dirty="0" smtClean="0"/>
              <a:t> treset,antracit,kameni i smeđi ugljen.</a:t>
            </a:r>
          </a:p>
          <a:p>
            <a:pPr marL="68580" indent="0">
              <a:buNone/>
            </a:pPr>
            <a:endParaRPr lang="hr-HR" dirty="0" smtClean="0"/>
          </a:p>
          <a:p>
            <a:pPr marL="68580" indent="0">
              <a:buNone/>
            </a:pPr>
            <a:r>
              <a:rPr lang="hr-HR" dirty="0" smtClean="0"/>
              <a:t>SMEĐI UGLJEN</a:t>
            </a:r>
          </a:p>
          <a:p>
            <a:r>
              <a:rPr lang="hr-HR" dirty="0" smtClean="0"/>
              <a:t>smeđe-crne boje,velik udio vlage i pepela</a:t>
            </a:r>
          </a:p>
          <a:p>
            <a:pPr marL="68580" indent="0">
              <a:buNone/>
            </a:pPr>
            <a:r>
              <a:rPr lang="hr-HR" dirty="0" smtClean="0"/>
              <a:t>nizak udio ugljena i niska energetska gustoća</a:t>
            </a:r>
          </a:p>
          <a:p>
            <a:r>
              <a:rPr lang="hr-HR" dirty="0"/>
              <a:t>e</a:t>
            </a:r>
            <a:r>
              <a:rPr lang="hr-HR" dirty="0" smtClean="0"/>
              <a:t>nergetsko gorivo-proizvodnja </a:t>
            </a:r>
            <a:r>
              <a:rPr lang="hr-HR" dirty="0" smtClean="0"/>
              <a:t>energije iz ugljena u TE </a:t>
            </a:r>
            <a:r>
              <a:rPr lang="hr-HR" dirty="0" smtClean="0"/>
              <a:t>Plominu</a:t>
            </a:r>
          </a:p>
          <a:p>
            <a:endParaRPr lang="hr-HR" dirty="0" smtClean="0"/>
          </a:p>
          <a:p>
            <a:endParaRPr lang="hr-HR" dirty="0" smtClean="0"/>
          </a:p>
          <a:p>
            <a:pPr marL="68580" indent="0"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6268"/>
            <a:ext cx="23812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941168"/>
            <a:ext cx="3024336" cy="144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3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836712"/>
            <a:ext cx="7704856" cy="4995917"/>
          </a:xfrm>
        </p:spPr>
        <p:txBody>
          <a:bodyPr/>
          <a:lstStyle/>
          <a:p>
            <a:pPr marL="68580" indent="0">
              <a:buNone/>
            </a:pPr>
            <a:r>
              <a:rPr lang="hr-HR" dirty="0" smtClean="0"/>
              <a:t>KAMENI UGLJEN</a:t>
            </a:r>
          </a:p>
          <a:p>
            <a:r>
              <a:rPr lang="hr-HR" dirty="0" smtClean="0"/>
              <a:t>sjajne crne boje uglavnom kockastoga ili rompskoga oblika</a:t>
            </a:r>
            <a:endParaRPr lang="hr-HR" dirty="0"/>
          </a:p>
          <a:p>
            <a:r>
              <a:rPr lang="hr-HR" dirty="0" smtClean="0"/>
              <a:t>Sadrži do 91% ugljika i jako malo vlage i pepela</a:t>
            </a:r>
            <a:endParaRPr lang="hr-HR" dirty="0" smtClean="0"/>
          </a:p>
          <a:p>
            <a:r>
              <a:rPr lang="hr-HR" dirty="0" smtClean="0"/>
              <a:t>visoka toplinska vrijednost- najskuplja vrsta ugljena </a:t>
            </a:r>
          </a:p>
          <a:p>
            <a:endParaRPr lang="hr-HR" dirty="0" smtClean="0"/>
          </a:p>
          <a:p>
            <a:pPr marL="68580" indent="0"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70" y="3789040"/>
            <a:ext cx="3744416" cy="260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3024336" cy="260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1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404664"/>
            <a:ext cx="7353381" cy="6453336"/>
          </a:xfrm>
        </p:spPr>
        <p:txBody>
          <a:bodyPr/>
          <a:lstStyle/>
          <a:p>
            <a:r>
              <a:rPr lang="hr-HR" dirty="0" smtClean="0"/>
              <a:t>UMJETNI UGLJEN:</a:t>
            </a:r>
          </a:p>
          <a:p>
            <a:pPr marL="68580" indent="0">
              <a:buNone/>
            </a:pPr>
            <a:r>
              <a:rPr lang="hr-HR" dirty="0" smtClean="0"/>
              <a:t>-nastaje suhom destilacijom*</a:t>
            </a:r>
          </a:p>
          <a:p>
            <a:pPr marL="68580" indent="0">
              <a:buNone/>
            </a:pPr>
            <a:r>
              <a:rPr lang="hr-HR" dirty="0" smtClean="0"/>
              <a:t>-koks,životinjski,drveni ugljen</a:t>
            </a:r>
          </a:p>
          <a:p>
            <a:pPr marL="68580" indent="0">
              <a:buNone/>
            </a:pPr>
            <a:endParaRPr lang="hr-HR" dirty="0"/>
          </a:p>
          <a:p>
            <a:pPr marL="68580" indent="0">
              <a:buNone/>
            </a:pPr>
            <a:r>
              <a:rPr lang="hr-HR" dirty="0" smtClean="0"/>
              <a:t>DRVENI UGLJEN:</a:t>
            </a:r>
          </a:p>
          <a:p>
            <a:r>
              <a:rPr lang="hr-HR" dirty="0" smtClean="0"/>
              <a:t>gorivo koje nastaje suho </a:t>
            </a:r>
            <a:r>
              <a:rPr lang="hr-HR" dirty="0" err="1" smtClean="0"/>
              <a:t>destalacijom</a:t>
            </a:r>
            <a:r>
              <a:rPr lang="hr-HR" dirty="0" smtClean="0"/>
              <a:t> drveta</a:t>
            </a:r>
          </a:p>
          <a:p>
            <a:r>
              <a:rPr lang="hr-HR" dirty="0" smtClean="0"/>
              <a:t>pruža odličnu toplinu uz vrlo malo dima i plamena</a:t>
            </a:r>
          </a:p>
          <a:p>
            <a:r>
              <a:rPr lang="hr-HR" dirty="0" smtClean="0"/>
              <a:t>koristi se kao gorivo za roštilje,izradu olovaka,zubne paste i u </a:t>
            </a:r>
            <a:r>
              <a:rPr lang="hr-HR" dirty="0" err="1" smtClean="0"/>
              <a:t>medicini..</a:t>
            </a:r>
            <a:r>
              <a:rPr lang="hr-HR" dirty="0" smtClean="0"/>
              <a:t>.</a:t>
            </a:r>
          </a:p>
          <a:p>
            <a:pPr marL="68580" indent="0">
              <a:buNone/>
            </a:pP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25144"/>
            <a:ext cx="3456384" cy="178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9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692696"/>
            <a:ext cx="6777317" cy="5139933"/>
          </a:xfrm>
        </p:spPr>
        <p:txBody>
          <a:bodyPr/>
          <a:lstStyle/>
          <a:p>
            <a:pPr marL="68580" indent="0">
              <a:buNone/>
            </a:pPr>
            <a:r>
              <a:rPr lang="hr-HR" dirty="0" smtClean="0"/>
              <a:t>KOKS</a:t>
            </a:r>
          </a:p>
          <a:p>
            <a:r>
              <a:rPr lang="hr-HR" dirty="0"/>
              <a:t>n</a:t>
            </a:r>
            <a:r>
              <a:rPr lang="hr-HR" dirty="0" smtClean="0"/>
              <a:t>ajpoznatija vrsta umjetnog ugljena</a:t>
            </a:r>
          </a:p>
          <a:p>
            <a:r>
              <a:rPr lang="hr-HR" dirty="0" smtClean="0"/>
              <a:t>nastao suhom destilacijom kamenog ugljena</a:t>
            </a:r>
          </a:p>
          <a:p>
            <a:r>
              <a:rPr lang="hr-HR" dirty="0" smtClean="0"/>
              <a:t>visoki sadržaj ugljika i široka primjena u </a:t>
            </a:r>
            <a:r>
              <a:rPr lang="hr-HR" dirty="0" smtClean="0"/>
              <a:t>industriji (metalurgija;čelik i željezo)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73016"/>
            <a:ext cx="3168352" cy="24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1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901904"/>
          </a:xfrm>
        </p:spPr>
        <p:txBody>
          <a:bodyPr/>
          <a:lstStyle/>
          <a:p>
            <a:r>
              <a:rPr lang="hr-HR" dirty="0" smtClean="0"/>
              <a:t>Tehnologija proizvodnje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765295"/>
            <a:ext cx="7520422" cy="3987805"/>
          </a:xfrm>
        </p:spPr>
        <p:txBody>
          <a:bodyPr/>
          <a:lstStyle/>
          <a:p>
            <a:r>
              <a:rPr lang="hr-HR" dirty="0" smtClean="0"/>
              <a:t>1.Tradicionalna proizvodnja u ciglenim pećima</a:t>
            </a:r>
          </a:p>
          <a:p>
            <a:pPr marL="68580" indent="0">
              <a:buNone/>
            </a:pPr>
            <a:r>
              <a:rPr lang="hr-HR" dirty="0" smtClean="0"/>
              <a:t>-</a:t>
            </a:r>
            <a:r>
              <a:rPr lang="hr-HR" dirty="0" smtClean="0"/>
              <a:t>neučinkovitost (dug proces karbonizacije)</a:t>
            </a:r>
            <a:endParaRPr lang="hr-HR" dirty="0" smtClean="0"/>
          </a:p>
          <a:p>
            <a:pPr marL="68580" indent="0">
              <a:buNone/>
            </a:pPr>
            <a:r>
              <a:rPr lang="hr-HR" dirty="0" smtClean="0"/>
              <a:t>-ruralna područja</a:t>
            </a:r>
          </a:p>
          <a:p>
            <a:pPr marL="68580" indent="0">
              <a:buNone/>
            </a:pPr>
            <a:r>
              <a:rPr lang="hr-HR" dirty="0" smtClean="0"/>
              <a:t>- 1kg drvenog ugljena= </a:t>
            </a:r>
          </a:p>
          <a:p>
            <a:pPr marL="68580" indent="0">
              <a:buNone/>
            </a:pPr>
            <a:r>
              <a:rPr lang="hr-HR" dirty="0" smtClean="0"/>
              <a:t>6-10kg drveta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31432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052736"/>
            <a:ext cx="6993225" cy="4779893"/>
          </a:xfrm>
        </p:spPr>
        <p:txBody>
          <a:bodyPr/>
          <a:lstStyle/>
          <a:p>
            <a:r>
              <a:rPr lang="hr-HR" dirty="0" smtClean="0"/>
              <a:t>2.Moderne tehnologije proizvodnje ugljena:</a:t>
            </a:r>
          </a:p>
          <a:p>
            <a:pPr marL="68580" indent="0">
              <a:buNone/>
            </a:pPr>
            <a:r>
              <a:rPr lang="hr-HR" dirty="0" smtClean="0"/>
              <a:t>-čelične peći –temelj moderne tehnologije</a:t>
            </a:r>
          </a:p>
          <a:p>
            <a:pPr marL="68580" indent="0">
              <a:buNone/>
            </a:pPr>
            <a:r>
              <a:rPr lang="hr-HR" dirty="0" smtClean="0"/>
              <a:t>-brza karbonizacija i visoka </a:t>
            </a:r>
            <a:r>
              <a:rPr lang="hr-HR" dirty="0" smtClean="0"/>
              <a:t>efikasnost(24h)</a:t>
            </a:r>
            <a:endParaRPr lang="hr-HR" dirty="0" smtClean="0"/>
          </a:p>
          <a:p>
            <a:pPr marL="68580" indent="0">
              <a:buNone/>
            </a:pPr>
            <a:r>
              <a:rPr lang="hr-HR" dirty="0" smtClean="0"/>
              <a:t>-veliki investicijski troškovi </a:t>
            </a:r>
          </a:p>
          <a:p>
            <a:pPr marL="68580" indent="0">
              <a:buNone/>
            </a:pPr>
            <a:endParaRPr lang="hr-HR" dirty="0"/>
          </a:p>
          <a:p>
            <a:pPr marL="68580" indent="0">
              <a:buNone/>
            </a:pPr>
            <a:endParaRPr lang="hr-HR" dirty="0" smtClean="0"/>
          </a:p>
          <a:p>
            <a:pPr marL="68580" indent="0">
              <a:buNone/>
            </a:pPr>
            <a:endParaRPr lang="hr-HR" dirty="0"/>
          </a:p>
          <a:p>
            <a:pPr marL="68580" indent="0">
              <a:buNone/>
            </a:pPr>
            <a:endParaRPr lang="hr-H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410445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1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1904</TotalTime>
  <Words>385</Words>
  <Application>Microsoft Office PowerPoint</Application>
  <PresentationFormat>Prikaz na zaslonu (4:3)</PresentationFormat>
  <Paragraphs>80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Austin</vt:lpstr>
      <vt:lpstr>UGLJEN</vt:lpstr>
      <vt:lpstr>ŠTO JE UGLJEN?</vt:lpstr>
      <vt:lpstr>SASTAV UGLJENA</vt:lpstr>
      <vt:lpstr>Vrste ugljena:</vt:lpstr>
      <vt:lpstr>PowerPointova prezentacija</vt:lpstr>
      <vt:lpstr>PowerPointova prezentacija</vt:lpstr>
      <vt:lpstr>PowerPointova prezentacija</vt:lpstr>
      <vt:lpstr>Tehnologija proizvodnje</vt:lpstr>
      <vt:lpstr>PowerPointova prezentacija</vt:lpstr>
      <vt:lpstr>PowerPointova prezentacija</vt:lpstr>
      <vt:lpstr>Štetne posljedice 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UGLJEN</dc:title>
  <dc:creator>Korisnik</dc:creator>
  <cp:lastModifiedBy>Korisnik</cp:lastModifiedBy>
  <cp:revision>29</cp:revision>
  <dcterms:created xsi:type="dcterms:W3CDTF">2017-12-11T20:34:42Z</dcterms:created>
  <dcterms:modified xsi:type="dcterms:W3CDTF">2017-12-13T18:26:47Z</dcterms:modified>
</cp:coreProperties>
</file>