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113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459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271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355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3958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05527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75768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704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749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9452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321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6FAB67-CB69-4484-BD6B-C47A154B0938}" type="datetimeFigureOut">
              <a:rPr lang="hr-HR" smtClean="0"/>
              <a:t>24.2.2020.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4C9A23-785D-4806-B00E-0AA0ACFF17E8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812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33C103-638D-49E8-AC71-38699338C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Moj mačak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EB06CBF-8EFF-497E-A9BE-9B72F584E8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Izradila: Nola Barišić-</a:t>
            </a:r>
            <a:r>
              <a:rPr lang="hr-HR" dirty="0" err="1"/>
              <a:t>Jaman</a:t>
            </a:r>
            <a:r>
              <a:rPr lang="hr-HR" dirty="0"/>
              <a:t>, 1.c</a:t>
            </a:r>
          </a:p>
          <a:p>
            <a:r>
              <a:rPr lang="hr-HR" dirty="0"/>
              <a:t>Učiteljica: Ksenija Orešković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B550A44-1220-408C-B479-CA713B091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6161" y="1"/>
            <a:ext cx="2658607" cy="2011680"/>
          </a:xfrm>
          <a:prstGeom prst="rect">
            <a:avLst/>
          </a:prstGeom>
        </p:spPr>
      </p:pic>
      <p:sp>
        <p:nvSpPr>
          <p:cNvPr id="5" name="Pravokutnik 4">
            <a:extLst>
              <a:ext uri="{FF2B5EF4-FFF2-40B4-BE49-F238E27FC236}">
                <a16:creationId xmlns:a16="http://schemas.microsoft.com/office/drawing/2014/main" id="{F4C4D462-0CA6-4636-9F95-DC50758DD841}"/>
              </a:ext>
            </a:extLst>
          </p:cNvPr>
          <p:cNvSpPr/>
          <p:nvPr/>
        </p:nvSpPr>
        <p:spPr>
          <a:xfrm>
            <a:off x="400696" y="281355"/>
            <a:ext cx="874330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hr-HR" altLang="sr-Latn-RS" b="1" dirty="0"/>
              <a:t>OŠ Dore Pejačević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b="1" dirty="0"/>
              <a:t>Našice</a:t>
            </a:r>
          </a:p>
        </p:txBody>
      </p:sp>
    </p:spTree>
    <p:extLst>
      <p:ext uri="{BB962C8B-B14F-4D97-AF65-F5344CB8AC3E}">
        <p14:creationId xmlns:p14="http://schemas.microsoft.com/office/powerpoint/2010/main" val="424555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lika 28" descr="Slika na kojoj se prikazuje pod, mačka, na zatvorenom, sjedenje&#10;&#10;Opis je automatski generiran">
            <a:extLst>
              <a:ext uri="{FF2B5EF4-FFF2-40B4-BE49-F238E27FC236}">
                <a16:creationId xmlns:a16="http://schemas.microsoft.com/office/drawing/2014/main" id="{88B370AD-2FFB-458B-B77A-56221E6F9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1" r="11719"/>
          <a:stretch/>
        </p:blipFill>
        <p:spPr>
          <a:xfrm>
            <a:off x="-1" y="10"/>
            <a:ext cx="7370057" cy="6857990"/>
          </a:xfrm>
          <a:prstGeom prst="rect">
            <a:avLst/>
          </a:prstGeom>
        </p:spPr>
      </p:pic>
      <p:pic>
        <p:nvPicPr>
          <p:cNvPr id="20" name="Slika 19" descr="Slika na kojoj se prikazuje mačka, na zatvorenom, narančasto, sjedenje&#10;&#10;Opis je automatski generiran">
            <a:extLst>
              <a:ext uri="{FF2B5EF4-FFF2-40B4-BE49-F238E27FC236}">
                <a16:creationId xmlns:a16="http://schemas.microsoft.com/office/drawing/2014/main" id="{C172068D-E5D8-47CE-9491-081BBE155E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7" r="6713" b="-2"/>
          <a:stretch/>
        </p:blipFill>
        <p:spPr>
          <a:xfrm>
            <a:off x="7534656" y="1"/>
            <a:ext cx="4657344" cy="3346704"/>
          </a:xfrm>
          <a:prstGeom prst="rect">
            <a:avLst/>
          </a:prstGeom>
        </p:spPr>
      </p:pic>
      <p:pic>
        <p:nvPicPr>
          <p:cNvPr id="22" name="Slika 21" descr="Slika na kojoj se prikazuje stijena, životinja, na otvorenom, sisavac&#10;&#10;Opis je automatski generiran">
            <a:extLst>
              <a:ext uri="{FF2B5EF4-FFF2-40B4-BE49-F238E27FC236}">
                <a16:creationId xmlns:a16="http://schemas.microsoft.com/office/drawing/2014/main" id="{66184FED-F9EB-44ED-B795-7AF6B72D78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20" b="-2"/>
          <a:stretch/>
        </p:blipFill>
        <p:spPr>
          <a:xfrm>
            <a:off x="7534654" y="3511296"/>
            <a:ext cx="4657346" cy="334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63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AE7CFB-F968-4E0D-AFFB-83344D47F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600" dirty="0"/>
              <a:t>Moj mačak se zove Milana.  Tijelo mu je srednje veličine. Ima narančastu dlaku i dugi rep. Kad je gladan kaže „</a:t>
            </a:r>
            <a:r>
              <a:rPr lang="hr-HR" sz="3600" dirty="0" err="1"/>
              <a:t>mijauuuu</a:t>
            </a:r>
            <a:r>
              <a:rPr lang="hr-HR" sz="3600" dirty="0"/>
              <a:t>”. Jako voli jesti i bježati. Sviđa mi se moj mačak zato što je lijep.</a:t>
            </a:r>
          </a:p>
        </p:txBody>
      </p:sp>
    </p:spTree>
    <p:extLst>
      <p:ext uri="{BB962C8B-B14F-4D97-AF65-F5344CB8AC3E}">
        <p14:creationId xmlns:p14="http://schemas.microsoft.com/office/powerpoint/2010/main" val="2471134780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Široki zaslon</PresentationFormat>
  <Paragraphs>6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Značka</vt:lpstr>
      <vt:lpstr>Moj mačak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 mačak</dc:title>
  <dc:creator>Matej Horvat</dc:creator>
  <cp:lastModifiedBy>Ksenija Orešković</cp:lastModifiedBy>
  <cp:revision>4</cp:revision>
  <dcterms:created xsi:type="dcterms:W3CDTF">2020-02-20T18:38:36Z</dcterms:created>
  <dcterms:modified xsi:type="dcterms:W3CDTF">2020-02-24T14:03:48Z</dcterms:modified>
</cp:coreProperties>
</file>