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9" r:id="rId3"/>
    <p:sldId id="258" r:id="rId4"/>
  </p:sldIdLst>
  <p:sldSz cx="12192000" cy="6858000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31DE4D5-3E79-4A0D-8E04-87ABAD4C6ED6}" type="doc">
      <dgm:prSet loTypeId="urn:microsoft.com/office/officeart/2005/8/layout/vList2" loCatId="list" qsTypeId="urn:microsoft.com/office/officeart/2005/8/quickstyle/simple1" qsCatId="simple" csTypeId="urn:microsoft.com/office/officeart/2005/8/colors/colorful5" csCatId="colorful"/>
      <dgm:spPr/>
      <dgm:t>
        <a:bodyPr/>
        <a:lstStyle/>
        <a:p>
          <a:endParaRPr lang="en-US"/>
        </a:p>
      </dgm:t>
    </dgm:pt>
    <dgm:pt modelId="{F39CF0D8-313E-4920-945A-77156DB580E6}">
      <dgm:prSet/>
      <dgm:spPr/>
      <dgm:t>
        <a:bodyPr/>
        <a:lstStyle/>
        <a:p>
          <a:r>
            <a:rPr lang="hr-HR"/>
            <a:t>Zove se Roki.</a:t>
          </a:r>
          <a:endParaRPr lang="en-US"/>
        </a:p>
      </dgm:t>
    </dgm:pt>
    <dgm:pt modelId="{A16A6FB0-8618-41DD-973B-4B8FDD64DC32}" type="parTrans" cxnId="{801CA819-6924-4852-A7AC-F8FAEF2207FF}">
      <dgm:prSet/>
      <dgm:spPr/>
      <dgm:t>
        <a:bodyPr/>
        <a:lstStyle/>
        <a:p>
          <a:endParaRPr lang="en-US"/>
        </a:p>
      </dgm:t>
    </dgm:pt>
    <dgm:pt modelId="{0D48F289-BEC0-4BC0-84CF-3CD127A4E2A4}" type="sibTrans" cxnId="{801CA819-6924-4852-A7AC-F8FAEF2207FF}">
      <dgm:prSet/>
      <dgm:spPr/>
      <dgm:t>
        <a:bodyPr/>
        <a:lstStyle/>
        <a:p>
          <a:endParaRPr lang="en-US"/>
        </a:p>
      </dgm:t>
    </dgm:pt>
    <dgm:pt modelId="{8BD571CA-69F7-45B9-8767-2DD0DE041007}">
      <dgm:prSet/>
      <dgm:spPr/>
      <dgm:t>
        <a:bodyPr/>
        <a:lstStyle/>
        <a:p>
          <a:r>
            <a:rPr lang="hr-HR"/>
            <a:t>Srednjeg je rasta i malo je deblji.</a:t>
          </a:r>
          <a:endParaRPr lang="en-US"/>
        </a:p>
      </dgm:t>
    </dgm:pt>
    <dgm:pt modelId="{65B69326-7409-4665-B9AE-F82A63B20689}" type="parTrans" cxnId="{BBC2C4C3-5E3F-4A1D-B939-9AFAC91B4BE6}">
      <dgm:prSet/>
      <dgm:spPr/>
      <dgm:t>
        <a:bodyPr/>
        <a:lstStyle/>
        <a:p>
          <a:endParaRPr lang="en-US"/>
        </a:p>
      </dgm:t>
    </dgm:pt>
    <dgm:pt modelId="{57C4FEA4-35FB-4AA0-B104-C2286CB12DE4}" type="sibTrans" cxnId="{BBC2C4C3-5E3F-4A1D-B939-9AFAC91B4BE6}">
      <dgm:prSet/>
      <dgm:spPr/>
      <dgm:t>
        <a:bodyPr/>
        <a:lstStyle/>
        <a:p>
          <a:endParaRPr lang="en-US"/>
        </a:p>
      </dgm:t>
    </dgm:pt>
    <dgm:pt modelId="{4EC3B790-D84E-463D-AEEA-97922044F2A8}">
      <dgm:prSet/>
      <dgm:spPr/>
      <dgm:t>
        <a:bodyPr/>
        <a:lstStyle/>
        <a:p>
          <a:r>
            <a:rPr lang="hr-HR"/>
            <a:t>Rep je malo kraći.</a:t>
          </a:r>
          <a:endParaRPr lang="en-US"/>
        </a:p>
      </dgm:t>
    </dgm:pt>
    <dgm:pt modelId="{538F7CD0-CA66-4BE5-946D-DCD66862133B}" type="parTrans" cxnId="{6E2A7D4D-F7BA-4439-AF2D-78AEB086556C}">
      <dgm:prSet/>
      <dgm:spPr/>
      <dgm:t>
        <a:bodyPr/>
        <a:lstStyle/>
        <a:p>
          <a:endParaRPr lang="en-US"/>
        </a:p>
      </dgm:t>
    </dgm:pt>
    <dgm:pt modelId="{679F7A67-12A0-4485-994B-4C71878B15B7}" type="sibTrans" cxnId="{6E2A7D4D-F7BA-4439-AF2D-78AEB086556C}">
      <dgm:prSet/>
      <dgm:spPr/>
      <dgm:t>
        <a:bodyPr/>
        <a:lstStyle/>
        <a:p>
          <a:endParaRPr lang="en-US"/>
        </a:p>
      </dgm:t>
    </dgm:pt>
    <dgm:pt modelId="{C5774F81-54C2-472B-8407-EA9C1DE4B95E}">
      <dgm:prSet/>
      <dgm:spPr/>
      <dgm:t>
        <a:bodyPr/>
        <a:lstStyle/>
        <a:p>
          <a:r>
            <a:rPr lang="hr-HR"/>
            <a:t>Uši su mu malo veće.</a:t>
          </a:r>
          <a:endParaRPr lang="en-US"/>
        </a:p>
      </dgm:t>
    </dgm:pt>
    <dgm:pt modelId="{380AB6AD-C3C8-4612-AC58-4C922ACC18AD}" type="parTrans" cxnId="{454D887B-3616-4C76-92BC-759F1B2F5126}">
      <dgm:prSet/>
      <dgm:spPr/>
      <dgm:t>
        <a:bodyPr/>
        <a:lstStyle/>
        <a:p>
          <a:endParaRPr lang="en-US"/>
        </a:p>
      </dgm:t>
    </dgm:pt>
    <dgm:pt modelId="{ACF75FE0-379E-4497-89E6-959EF885AB26}" type="sibTrans" cxnId="{454D887B-3616-4C76-92BC-759F1B2F5126}">
      <dgm:prSet/>
      <dgm:spPr/>
      <dgm:t>
        <a:bodyPr/>
        <a:lstStyle/>
        <a:p>
          <a:endParaRPr lang="en-US"/>
        </a:p>
      </dgm:t>
    </dgm:pt>
    <dgm:pt modelId="{07CF0B76-DA90-45C8-AB7B-707911854CB2}">
      <dgm:prSet/>
      <dgm:spPr/>
      <dgm:t>
        <a:bodyPr/>
        <a:lstStyle/>
        <a:p>
          <a:r>
            <a:rPr lang="hr-HR"/>
            <a:t>Sviđa mi se moj Roki.</a:t>
          </a:r>
          <a:endParaRPr lang="en-US"/>
        </a:p>
      </dgm:t>
    </dgm:pt>
    <dgm:pt modelId="{1059E985-48B9-48BE-9219-76F7B7FB6374}" type="parTrans" cxnId="{D0A42D6C-02B6-4F60-9EF3-155FAE749695}">
      <dgm:prSet/>
      <dgm:spPr/>
      <dgm:t>
        <a:bodyPr/>
        <a:lstStyle/>
        <a:p>
          <a:endParaRPr lang="en-US"/>
        </a:p>
      </dgm:t>
    </dgm:pt>
    <dgm:pt modelId="{4A059233-3656-4C15-B899-07E9770DBDAB}" type="sibTrans" cxnId="{D0A42D6C-02B6-4F60-9EF3-155FAE749695}">
      <dgm:prSet/>
      <dgm:spPr/>
      <dgm:t>
        <a:bodyPr/>
        <a:lstStyle/>
        <a:p>
          <a:endParaRPr lang="en-US"/>
        </a:p>
      </dgm:t>
    </dgm:pt>
    <dgm:pt modelId="{6BD43EFC-7864-4F25-903C-B74E726FFFD4}">
      <dgm:prSet/>
      <dgm:spPr/>
      <dgm:t>
        <a:bodyPr/>
        <a:lstStyle/>
        <a:p>
          <a:r>
            <a:rPr lang="hr-HR"/>
            <a:t>Zato jer nekad poludi.       </a:t>
          </a:r>
          <a:endParaRPr lang="en-US"/>
        </a:p>
      </dgm:t>
    </dgm:pt>
    <dgm:pt modelId="{D6A7D43F-357C-4605-A4FD-1A83D4150DC4}" type="parTrans" cxnId="{38BD2667-8966-4539-8BD3-AF1708361C1C}">
      <dgm:prSet/>
      <dgm:spPr/>
      <dgm:t>
        <a:bodyPr/>
        <a:lstStyle/>
        <a:p>
          <a:endParaRPr lang="en-US"/>
        </a:p>
      </dgm:t>
    </dgm:pt>
    <dgm:pt modelId="{BEEED18A-C9B7-4815-A64E-CDDCAB3FC464}" type="sibTrans" cxnId="{38BD2667-8966-4539-8BD3-AF1708361C1C}">
      <dgm:prSet/>
      <dgm:spPr/>
      <dgm:t>
        <a:bodyPr/>
        <a:lstStyle/>
        <a:p>
          <a:endParaRPr lang="en-US"/>
        </a:p>
      </dgm:t>
    </dgm:pt>
    <dgm:pt modelId="{0351AC02-CDA4-4FF1-B39B-84A4550E2F71}" type="pres">
      <dgm:prSet presAssocID="{131DE4D5-3E79-4A0D-8E04-87ABAD4C6ED6}" presName="linear" presStyleCnt="0">
        <dgm:presLayoutVars>
          <dgm:animLvl val="lvl"/>
          <dgm:resizeHandles val="exact"/>
        </dgm:presLayoutVars>
      </dgm:prSet>
      <dgm:spPr/>
    </dgm:pt>
    <dgm:pt modelId="{2943CF4F-10A4-49F1-AEC5-24BE4DDE0A6A}" type="pres">
      <dgm:prSet presAssocID="{F39CF0D8-313E-4920-945A-77156DB580E6}" presName="parentText" presStyleLbl="node1" presStyleIdx="0" presStyleCnt="6">
        <dgm:presLayoutVars>
          <dgm:chMax val="0"/>
          <dgm:bulletEnabled val="1"/>
        </dgm:presLayoutVars>
      </dgm:prSet>
      <dgm:spPr/>
    </dgm:pt>
    <dgm:pt modelId="{A2C52020-9EE1-41D6-B9F4-518364ABBE37}" type="pres">
      <dgm:prSet presAssocID="{0D48F289-BEC0-4BC0-84CF-3CD127A4E2A4}" presName="spacer" presStyleCnt="0"/>
      <dgm:spPr/>
    </dgm:pt>
    <dgm:pt modelId="{8050E399-66ED-4121-A870-BF6FE178709A}" type="pres">
      <dgm:prSet presAssocID="{8BD571CA-69F7-45B9-8767-2DD0DE041007}" presName="parentText" presStyleLbl="node1" presStyleIdx="1" presStyleCnt="6">
        <dgm:presLayoutVars>
          <dgm:chMax val="0"/>
          <dgm:bulletEnabled val="1"/>
        </dgm:presLayoutVars>
      </dgm:prSet>
      <dgm:spPr/>
    </dgm:pt>
    <dgm:pt modelId="{48EEDFEB-4946-4425-BDF4-3FAB862B4DE3}" type="pres">
      <dgm:prSet presAssocID="{57C4FEA4-35FB-4AA0-B104-C2286CB12DE4}" presName="spacer" presStyleCnt="0"/>
      <dgm:spPr/>
    </dgm:pt>
    <dgm:pt modelId="{612E170C-5FAD-4EB8-AF2F-3A9A4D1D4AFE}" type="pres">
      <dgm:prSet presAssocID="{4EC3B790-D84E-463D-AEEA-97922044F2A8}" presName="parentText" presStyleLbl="node1" presStyleIdx="2" presStyleCnt="6">
        <dgm:presLayoutVars>
          <dgm:chMax val="0"/>
          <dgm:bulletEnabled val="1"/>
        </dgm:presLayoutVars>
      </dgm:prSet>
      <dgm:spPr/>
    </dgm:pt>
    <dgm:pt modelId="{CAB03521-C9A4-4156-9361-477853B39A73}" type="pres">
      <dgm:prSet presAssocID="{679F7A67-12A0-4485-994B-4C71878B15B7}" presName="spacer" presStyleCnt="0"/>
      <dgm:spPr/>
    </dgm:pt>
    <dgm:pt modelId="{646E5586-725E-4927-9A33-46A39D11D31D}" type="pres">
      <dgm:prSet presAssocID="{C5774F81-54C2-472B-8407-EA9C1DE4B95E}" presName="parentText" presStyleLbl="node1" presStyleIdx="3" presStyleCnt="6">
        <dgm:presLayoutVars>
          <dgm:chMax val="0"/>
          <dgm:bulletEnabled val="1"/>
        </dgm:presLayoutVars>
      </dgm:prSet>
      <dgm:spPr/>
    </dgm:pt>
    <dgm:pt modelId="{86A4CB5D-BCD4-43BE-B84E-029714C37DF9}" type="pres">
      <dgm:prSet presAssocID="{ACF75FE0-379E-4497-89E6-959EF885AB26}" presName="spacer" presStyleCnt="0"/>
      <dgm:spPr/>
    </dgm:pt>
    <dgm:pt modelId="{13686E7F-48C3-4780-A391-CFE03047FCD5}" type="pres">
      <dgm:prSet presAssocID="{07CF0B76-DA90-45C8-AB7B-707911854CB2}" presName="parentText" presStyleLbl="node1" presStyleIdx="4" presStyleCnt="6">
        <dgm:presLayoutVars>
          <dgm:chMax val="0"/>
          <dgm:bulletEnabled val="1"/>
        </dgm:presLayoutVars>
      </dgm:prSet>
      <dgm:spPr/>
    </dgm:pt>
    <dgm:pt modelId="{EC36510C-12F6-42DD-B62F-FD14A85E1CEF}" type="pres">
      <dgm:prSet presAssocID="{4A059233-3656-4C15-B899-07E9770DBDAB}" presName="spacer" presStyleCnt="0"/>
      <dgm:spPr/>
    </dgm:pt>
    <dgm:pt modelId="{5E7CF269-2033-4995-A464-982A9CE2E709}" type="pres">
      <dgm:prSet presAssocID="{6BD43EFC-7864-4F25-903C-B74E726FFFD4}" presName="parentText" presStyleLbl="node1" presStyleIdx="5" presStyleCnt="6">
        <dgm:presLayoutVars>
          <dgm:chMax val="0"/>
          <dgm:bulletEnabled val="1"/>
        </dgm:presLayoutVars>
      </dgm:prSet>
      <dgm:spPr/>
    </dgm:pt>
  </dgm:ptLst>
  <dgm:cxnLst>
    <dgm:cxn modelId="{D5424100-AC28-484F-A02E-D325F9990AA9}" type="presOf" srcId="{131DE4D5-3E79-4A0D-8E04-87ABAD4C6ED6}" destId="{0351AC02-CDA4-4FF1-B39B-84A4550E2F71}" srcOrd="0" destOrd="0" presId="urn:microsoft.com/office/officeart/2005/8/layout/vList2"/>
    <dgm:cxn modelId="{061CE60C-17E9-4206-AB7E-35C18E8F4FCD}" type="presOf" srcId="{8BD571CA-69F7-45B9-8767-2DD0DE041007}" destId="{8050E399-66ED-4121-A870-BF6FE178709A}" srcOrd="0" destOrd="0" presId="urn:microsoft.com/office/officeart/2005/8/layout/vList2"/>
    <dgm:cxn modelId="{801CA819-6924-4852-A7AC-F8FAEF2207FF}" srcId="{131DE4D5-3E79-4A0D-8E04-87ABAD4C6ED6}" destId="{F39CF0D8-313E-4920-945A-77156DB580E6}" srcOrd="0" destOrd="0" parTransId="{A16A6FB0-8618-41DD-973B-4B8FDD64DC32}" sibTransId="{0D48F289-BEC0-4BC0-84CF-3CD127A4E2A4}"/>
    <dgm:cxn modelId="{7AD3A431-3685-495B-8035-253C9C1C44C6}" type="presOf" srcId="{6BD43EFC-7864-4F25-903C-B74E726FFFD4}" destId="{5E7CF269-2033-4995-A464-982A9CE2E709}" srcOrd="0" destOrd="0" presId="urn:microsoft.com/office/officeart/2005/8/layout/vList2"/>
    <dgm:cxn modelId="{40DB4B61-5669-4742-BF90-361578E2C736}" type="presOf" srcId="{4EC3B790-D84E-463D-AEEA-97922044F2A8}" destId="{612E170C-5FAD-4EB8-AF2F-3A9A4D1D4AFE}" srcOrd="0" destOrd="0" presId="urn:microsoft.com/office/officeart/2005/8/layout/vList2"/>
    <dgm:cxn modelId="{38BD2667-8966-4539-8BD3-AF1708361C1C}" srcId="{131DE4D5-3E79-4A0D-8E04-87ABAD4C6ED6}" destId="{6BD43EFC-7864-4F25-903C-B74E726FFFD4}" srcOrd="5" destOrd="0" parTransId="{D6A7D43F-357C-4605-A4FD-1A83D4150DC4}" sibTransId="{BEEED18A-C9B7-4815-A64E-CDDCAB3FC464}"/>
    <dgm:cxn modelId="{D0A42D6C-02B6-4F60-9EF3-155FAE749695}" srcId="{131DE4D5-3E79-4A0D-8E04-87ABAD4C6ED6}" destId="{07CF0B76-DA90-45C8-AB7B-707911854CB2}" srcOrd="4" destOrd="0" parTransId="{1059E985-48B9-48BE-9219-76F7B7FB6374}" sibTransId="{4A059233-3656-4C15-B899-07E9770DBDAB}"/>
    <dgm:cxn modelId="{6E2A7D4D-F7BA-4439-AF2D-78AEB086556C}" srcId="{131DE4D5-3E79-4A0D-8E04-87ABAD4C6ED6}" destId="{4EC3B790-D84E-463D-AEEA-97922044F2A8}" srcOrd="2" destOrd="0" parTransId="{538F7CD0-CA66-4BE5-946D-DCD66862133B}" sibTransId="{679F7A67-12A0-4485-994B-4C71878B15B7}"/>
    <dgm:cxn modelId="{454D887B-3616-4C76-92BC-759F1B2F5126}" srcId="{131DE4D5-3E79-4A0D-8E04-87ABAD4C6ED6}" destId="{C5774F81-54C2-472B-8407-EA9C1DE4B95E}" srcOrd="3" destOrd="0" parTransId="{380AB6AD-C3C8-4612-AC58-4C922ACC18AD}" sibTransId="{ACF75FE0-379E-4497-89E6-959EF885AB26}"/>
    <dgm:cxn modelId="{80FB0D88-6090-41C0-A410-E703A634E207}" type="presOf" srcId="{07CF0B76-DA90-45C8-AB7B-707911854CB2}" destId="{13686E7F-48C3-4780-A391-CFE03047FCD5}" srcOrd="0" destOrd="0" presId="urn:microsoft.com/office/officeart/2005/8/layout/vList2"/>
    <dgm:cxn modelId="{61B145C2-9484-47BC-8A71-3B6DCA5E61B2}" type="presOf" srcId="{F39CF0D8-313E-4920-945A-77156DB580E6}" destId="{2943CF4F-10A4-49F1-AEC5-24BE4DDE0A6A}" srcOrd="0" destOrd="0" presId="urn:microsoft.com/office/officeart/2005/8/layout/vList2"/>
    <dgm:cxn modelId="{BBC2C4C3-5E3F-4A1D-B939-9AFAC91B4BE6}" srcId="{131DE4D5-3E79-4A0D-8E04-87ABAD4C6ED6}" destId="{8BD571CA-69F7-45B9-8767-2DD0DE041007}" srcOrd="1" destOrd="0" parTransId="{65B69326-7409-4665-B9AE-F82A63B20689}" sibTransId="{57C4FEA4-35FB-4AA0-B104-C2286CB12DE4}"/>
    <dgm:cxn modelId="{7935D2C8-359E-4EF2-8DE8-4A8F5F704ED3}" type="presOf" srcId="{C5774F81-54C2-472B-8407-EA9C1DE4B95E}" destId="{646E5586-725E-4927-9A33-46A39D11D31D}" srcOrd="0" destOrd="0" presId="urn:microsoft.com/office/officeart/2005/8/layout/vList2"/>
    <dgm:cxn modelId="{86FE6A32-2C42-4064-9836-245740CD0574}" type="presParOf" srcId="{0351AC02-CDA4-4FF1-B39B-84A4550E2F71}" destId="{2943CF4F-10A4-49F1-AEC5-24BE4DDE0A6A}" srcOrd="0" destOrd="0" presId="urn:microsoft.com/office/officeart/2005/8/layout/vList2"/>
    <dgm:cxn modelId="{4DDDE6CB-B80C-4DBE-B720-40CC0BD35CE0}" type="presParOf" srcId="{0351AC02-CDA4-4FF1-B39B-84A4550E2F71}" destId="{A2C52020-9EE1-41D6-B9F4-518364ABBE37}" srcOrd="1" destOrd="0" presId="urn:microsoft.com/office/officeart/2005/8/layout/vList2"/>
    <dgm:cxn modelId="{2B53F729-DF56-469E-ABD9-35D8F45FDCA1}" type="presParOf" srcId="{0351AC02-CDA4-4FF1-B39B-84A4550E2F71}" destId="{8050E399-66ED-4121-A870-BF6FE178709A}" srcOrd="2" destOrd="0" presId="urn:microsoft.com/office/officeart/2005/8/layout/vList2"/>
    <dgm:cxn modelId="{DBFB86D5-3C0E-4427-BED2-B57988F94B3B}" type="presParOf" srcId="{0351AC02-CDA4-4FF1-B39B-84A4550E2F71}" destId="{48EEDFEB-4946-4425-BDF4-3FAB862B4DE3}" srcOrd="3" destOrd="0" presId="urn:microsoft.com/office/officeart/2005/8/layout/vList2"/>
    <dgm:cxn modelId="{031E480B-9F31-44D3-BE75-049B4514C91D}" type="presParOf" srcId="{0351AC02-CDA4-4FF1-B39B-84A4550E2F71}" destId="{612E170C-5FAD-4EB8-AF2F-3A9A4D1D4AFE}" srcOrd="4" destOrd="0" presId="urn:microsoft.com/office/officeart/2005/8/layout/vList2"/>
    <dgm:cxn modelId="{19ED63CB-ECC3-443E-AA41-86D3CF6DD3CC}" type="presParOf" srcId="{0351AC02-CDA4-4FF1-B39B-84A4550E2F71}" destId="{CAB03521-C9A4-4156-9361-477853B39A73}" srcOrd="5" destOrd="0" presId="urn:microsoft.com/office/officeart/2005/8/layout/vList2"/>
    <dgm:cxn modelId="{4FA74E25-E447-4278-86E2-54DA422F3D7F}" type="presParOf" srcId="{0351AC02-CDA4-4FF1-B39B-84A4550E2F71}" destId="{646E5586-725E-4927-9A33-46A39D11D31D}" srcOrd="6" destOrd="0" presId="urn:microsoft.com/office/officeart/2005/8/layout/vList2"/>
    <dgm:cxn modelId="{5717380A-5F9E-49B9-B928-457073CAAA7D}" type="presParOf" srcId="{0351AC02-CDA4-4FF1-B39B-84A4550E2F71}" destId="{86A4CB5D-BCD4-43BE-B84E-029714C37DF9}" srcOrd="7" destOrd="0" presId="urn:microsoft.com/office/officeart/2005/8/layout/vList2"/>
    <dgm:cxn modelId="{2A666B66-F398-42AB-8D20-9CD3E6FA45B6}" type="presParOf" srcId="{0351AC02-CDA4-4FF1-B39B-84A4550E2F71}" destId="{13686E7F-48C3-4780-A391-CFE03047FCD5}" srcOrd="8" destOrd="0" presId="urn:microsoft.com/office/officeart/2005/8/layout/vList2"/>
    <dgm:cxn modelId="{3E5CA930-B499-4F89-B8E0-C5ACDCE999CA}" type="presParOf" srcId="{0351AC02-CDA4-4FF1-B39B-84A4550E2F71}" destId="{EC36510C-12F6-42DD-B62F-FD14A85E1CEF}" srcOrd="9" destOrd="0" presId="urn:microsoft.com/office/officeart/2005/8/layout/vList2"/>
    <dgm:cxn modelId="{A8F0ABD1-3F98-43BA-8BEB-BB1204538CF9}" type="presParOf" srcId="{0351AC02-CDA4-4FF1-B39B-84A4550E2F71}" destId="{5E7CF269-2033-4995-A464-982A9CE2E709}" srcOrd="1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943CF4F-10A4-49F1-AEC5-24BE4DDE0A6A}">
      <dsp:nvSpPr>
        <dsp:cNvPr id="0" name=""/>
        <dsp:cNvSpPr/>
      </dsp:nvSpPr>
      <dsp:spPr>
        <a:xfrm>
          <a:off x="0" y="93132"/>
          <a:ext cx="6513603" cy="863460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marL="0" lvl="0" indent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3600" kern="1200"/>
            <a:t>Zove se Roki.</a:t>
          </a:r>
          <a:endParaRPr lang="en-US" sz="3600" kern="1200"/>
        </a:p>
      </dsp:txBody>
      <dsp:txXfrm>
        <a:off x="42151" y="135283"/>
        <a:ext cx="6429301" cy="779158"/>
      </dsp:txXfrm>
    </dsp:sp>
    <dsp:sp modelId="{8050E399-66ED-4121-A870-BF6FE178709A}">
      <dsp:nvSpPr>
        <dsp:cNvPr id="0" name=""/>
        <dsp:cNvSpPr/>
      </dsp:nvSpPr>
      <dsp:spPr>
        <a:xfrm>
          <a:off x="0" y="1060273"/>
          <a:ext cx="6513603" cy="863460"/>
        </a:xfrm>
        <a:prstGeom prst="roundRect">
          <a:avLst/>
        </a:prstGeom>
        <a:solidFill>
          <a:schemeClr val="accent5">
            <a:hueOff val="-1351709"/>
            <a:satOff val="-3484"/>
            <a:lumOff val="-235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marL="0" lvl="0" indent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3600" kern="1200"/>
            <a:t>Srednjeg je rasta i malo je deblji.</a:t>
          </a:r>
          <a:endParaRPr lang="en-US" sz="3600" kern="1200"/>
        </a:p>
      </dsp:txBody>
      <dsp:txXfrm>
        <a:off x="42151" y="1102424"/>
        <a:ext cx="6429301" cy="779158"/>
      </dsp:txXfrm>
    </dsp:sp>
    <dsp:sp modelId="{612E170C-5FAD-4EB8-AF2F-3A9A4D1D4AFE}">
      <dsp:nvSpPr>
        <dsp:cNvPr id="0" name=""/>
        <dsp:cNvSpPr/>
      </dsp:nvSpPr>
      <dsp:spPr>
        <a:xfrm>
          <a:off x="0" y="2027413"/>
          <a:ext cx="6513603" cy="863460"/>
        </a:xfrm>
        <a:prstGeom prst="roundRect">
          <a:avLst/>
        </a:prstGeom>
        <a:solidFill>
          <a:schemeClr val="accent5">
            <a:hueOff val="-2703417"/>
            <a:satOff val="-6968"/>
            <a:lumOff val="-470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marL="0" lvl="0" indent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3600" kern="1200"/>
            <a:t>Rep je malo kraći.</a:t>
          </a:r>
          <a:endParaRPr lang="en-US" sz="3600" kern="1200"/>
        </a:p>
      </dsp:txBody>
      <dsp:txXfrm>
        <a:off x="42151" y="2069564"/>
        <a:ext cx="6429301" cy="779158"/>
      </dsp:txXfrm>
    </dsp:sp>
    <dsp:sp modelId="{646E5586-725E-4927-9A33-46A39D11D31D}">
      <dsp:nvSpPr>
        <dsp:cNvPr id="0" name=""/>
        <dsp:cNvSpPr/>
      </dsp:nvSpPr>
      <dsp:spPr>
        <a:xfrm>
          <a:off x="0" y="2994553"/>
          <a:ext cx="6513603" cy="863460"/>
        </a:xfrm>
        <a:prstGeom prst="roundRect">
          <a:avLst/>
        </a:prstGeom>
        <a:solidFill>
          <a:schemeClr val="accent5">
            <a:hueOff val="-4055126"/>
            <a:satOff val="-10451"/>
            <a:lumOff val="-7059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marL="0" lvl="0" indent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3600" kern="1200"/>
            <a:t>Uši su mu malo veće.</a:t>
          </a:r>
          <a:endParaRPr lang="en-US" sz="3600" kern="1200"/>
        </a:p>
      </dsp:txBody>
      <dsp:txXfrm>
        <a:off x="42151" y="3036704"/>
        <a:ext cx="6429301" cy="779158"/>
      </dsp:txXfrm>
    </dsp:sp>
    <dsp:sp modelId="{13686E7F-48C3-4780-A391-CFE03047FCD5}">
      <dsp:nvSpPr>
        <dsp:cNvPr id="0" name=""/>
        <dsp:cNvSpPr/>
      </dsp:nvSpPr>
      <dsp:spPr>
        <a:xfrm>
          <a:off x="0" y="3961693"/>
          <a:ext cx="6513603" cy="863460"/>
        </a:xfrm>
        <a:prstGeom prst="roundRect">
          <a:avLst/>
        </a:prstGeom>
        <a:solidFill>
          <a:schemeClr val="accent5">
            <a:hueOff val="-5406834"/>
            <a:satOff val="-13935"/>
            <a:lumOff val="-941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marL="0" lvl="0" indent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3600" kern="1200"/>
            <a:t>Sviđa mi se moj Roki.</a:t>
          </a:r>
          <a:endParaRPr lang="en-US" sz="3600" kern="1200"/>
        </a:p>
      </dsp:txBody>
      <dsp:txXfrm>
        <a:off x="42151" y="4003844"/>
        <a:ext cx="6429301" cy="779158"/>
      </dsp:txXfrm>
    </dsp:sp>
    <dsp:sp modelId="{5E7CF269-2033-4995-A464-982A9CE2E709}">
      <dsp:nvSpPr>
        <dsp:cNvPr id="0" name=""/>
        <dsp:cNvSpPr/>
      </dsp:nvSpPr>
      <dsp:spPr>
        <a:xfrm>
          <a:off x="0" y="4928833"/>
          <a:ext cx="6513603" cy="863460"/>
        </a:xfrm>
        <a:prstGeom prst="roundRect">
          <a:avLst/>
        </a:prstGeom>
        <a:solidFill>
          <a:schemeClr val="accent5">
            <a:hueOff val="-6758543"/>
            <a:satOff val="-17419"/>
            <a:lumOff val="-1176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marL="0" lvl="0" indent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3600" kern="1200"/>
            <a:t>Zato jer nekad poludi.       </a:t>
          </a:r>
          <a:endParaRPr lang="en-US" sz="3600" kern="1200"/>
        </a:p>
      </dsp:txBody>
      <dsp:txXfrm>
        <a:off x="42151" y="4970984"/>
        <a:ext cx="6429301" cy="77915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7E4CE746-4181-4521-BD23-E8702D3F663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id="{6876F5AD-5B98-4A61-A553-804422405C9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r-HR"/>
              <a:t>Kliknite da biste uredili stil podnaslova matrice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B51C860B-6CD4-40A7-B91C-369E7C4FBF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486D31-9CB7-4E03-9652-A87B3F0BD841}" type="datetimeFigureOut">
              <a:rPr lang="hr-HR" smtClean="0"/>
              <a:t>20.2.2020.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6E6E266F-2AD9-4CD1-829F-924972D75C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BF919B82-1A68-4910-A065-7A2950424E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56A226-C787-45E6-AEF1-AFFF05475142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9578438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EE82DC3F-28ED-4215-9308-31AFA58AE6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okomitog teksta 2">
            <a:extLst>
              <a:ext uri="{FF2B5EF4-FFF2-40B4-BE49-F238E27FC236}">
                <a16:creationId xmlns:a16="http://schemas.microsoft.com/office/drawing/2014/main" id="{CD00B9AE-2871-44BD-821D-06EC3691CBD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B374FA41-B80C-4B60-A16B-306ECE3CEF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486D31-9CB7-4E03-9652-A87B3F0BD841}" type="datetimeFigureOut">
              <a:rPr lang="hr-HR" smtClean="0"/>
              <a:t>20.2.2020.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281274F8-A6B7-49F7-A25F-1A8CB120A6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97771CD4-33A1-49E3-AEF3-6D8B232548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56A226-C787-45E6-AEF1-AFFF05475142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3963960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komiti naslov 1">
            <a:extLst>
              <a:ext uri="{FF2B5EF4-FFF2-40B4-BE49-F238E27FC236}">
                <a16:creationId xmlns:a16="http://schemas.microsoft.com/office/drawing/2014/main" id="{B73FCF7C-E23C-4575-A8AE-1E1D12B6C2A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okomitog teksta 2">
            <a:extLst>
              <a:ext uri="{FF2B5EF4-FFF2-40B4-BE49-F238E27FC236}">
                <a16:creationId xmlns:a16="http://schemas.microsoft.com/office/drawing/2014/main" id="{E33E4A4B-7C1D-4703-A48A-3C198B2D2B2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A71CF2CE-AB6E-4B57-A77B-6D15E862DD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486D31-9CB7-4E03-9652-A87B3F0BD841}" type="datetimeFigureOut">
              <a:rPr lang="hr-HR" smtClean="0"/>
              <a:t>20.2.2020.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5FD2845B-1328-4946-BF96-7E32511540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7AC780E4-2893-45FF-B4A2-70F2397583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56A226-C787-45E6-AEF1-AFFF05475142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0487637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F668116A-E707-474C-A1A7-95B7B9E67D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6F0B925B-8F5A-4837-B3E5-F94D598AC33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90E7EC3C-D254-4905-93B7-0FBB96748B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486D31-9CB7-4E03-9652-A87B3F0BD841}" type="datetimeFigureOut">
              <a:rPr lang="hr-HR" smtClean="0"/>
              <a:t>20.2.2020.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325A5A8A-624D-4C14-9AEB-5F3CC4D63C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E3474892-F731-4870-8BC5-F8CFE087AF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56A226-C787-45E6-AEF1-AFFF05475142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8961857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sekci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AECEF6D6-AAF8-4AC0-B0BC-27F99C0E11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teksta 2">
            <a:extLst>
              <a:ext uri="{FF2B5EF4-FFF2-40B4-BE49-F238E27FC236}">
                <a16:creationId xmlns:a16="http://schemas.microsoft.com/office/drawing/2014/main" id="{8E12B634-4233-47D6-AEBF-3041742258E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5641E4F7-3556-4283-8C4F-88E1A1D1E0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486D31-9CB7-4E03-9652-A87B3F0BD841}" type="datetimeFigureOut">
              <a:rPr lang="hr-HR" smtClean="0"/>
              <a:t>20.2.2020.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976BE2BD-55B1-42CE-998A-951DFBBC12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FC98B11A-C192-4576-9170-1469B375B5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56A226-C787-45E6-AEF1-AFFF05475142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6933426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8A5590E2-9E53-41FB-992C-58ED938F0D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9BD08CE8-BE4C-4909-8839-E326F5D56FF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4" name="Rezervirano mjesto sadržaja 3">
            <a:extLst>
              <a:ext uri="{FF2B5EF4-FFF2-40B4-BE49-F238E27FC236}">
                <a16:creationId xmlns:a16="http://schemas.microsoft.com/office/drawing/2014/main" id="{24274B7F-4A2F-4A19-8A62-26EE40B316A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5" name="Rezervirano mjesto datuma 4">
            <a:extLst>
              <a:ext uri="{FF2B5EF4-FFF2-40B4-BE49-F238E27FC236}">
                <a16:creationId xmlns:a16="http://schemas.microsoft.com/office/drawing/2014/main" id="{2D898B47-AB57-4FD4-B735-CAB86F9625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486D31-9CB7-4E03-9652-A87B3F0BD841}" type="datetimeFigureOut">
              <a:rPr lang="hr-HR" smtClean="0"/>
              <a:t>20.2.2020.</a:t>
            </a:fld>
            <a:endParaRPr lang="hr-HR"/>
          </a:p>
        </p:txBody>
      </p:sp>
      <p:sp>
        <p:nvSpPr>
          <p:cNvPr id="6" name="Rezervirano mjesto podnožja 5">
            <a:extLst>
              <a:ext uri="{FF2B5EF4-FFF2-40B4-BE49-F238E27FC236}">
                <a16:creationId xmlns:a16="http://schemas.microsoft.com/office/drawing/2014/main" id="{46B767E0-9923-4E95-A02D-0FC9252CBB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>
            <a:extLst>
              <a:ext uri="{FF2B5EF4-FFF2-40B4-BE49-F238E27FC236}">
                <a16:creationId xmlns:a16="http://schemas.microsoft.com/office/drawing/2014/main" id="{27997892-51EC-45D3-B02D-03D4897A66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56A226-C787-45E6-AEF1-AFFF05475142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560111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F8B1C1FF-3F22-4DF3-A0B2-5511CC365B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teksta 2">
            <a:extLst>
              <a:ext uri="{FF2B5EF4-FFF2-40B4-BE49-F238E27FC236}">
                <a16:creationId xmlns:a16="http://schemas.microsoft.com/office/drawing/2014/main" id="{9515FE82-2C4B-47EB-9479-6DDD7F81E27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4" name="Rezervirano mjesto sadržaja 3">
            <a:extLst>
              <a:ext uri="{FF2B5EF4-FFF2-40B4-BE49-F238E27FC236}">
                <a16:creationId xmlns:a16="http://schemas.microsoft.com/office/drawing/2014/main" id="{3855AE93-E047-4B68-9273-C9BD8431476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5" name="Rezervirano mjesto teksta 4">
            <a:extLst>
              <a:ext uri="{FF2B5EF4-FFF2-40B4-BE49-F238E27FC236}">
                <a16:creationId xmlns:a16="http://schemas.microsoft.com/office/drawing/2014/main" id="{1C77FD78-5FCA-4EEB-8802-348F1962E40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6" name="Rezervirano mjesto sadržaja 5">
            <a:extLst>
              <a:ext uri="{FF2B5EF4-FFF2-40B4-BE49-F238E27FC236}">
                <a16:creationId xmlns:a16="http://schemas.microsoft.com/office/drawing/2014/main" id="{E70E59D1-79EF-45DD-A5FE-F5C734792BF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7" name="Rezervirano mjesto datuma 6">
            <a:extLst>
              <a:ext uri="{FF2B5EF4-FFF2-40B4-BE49-F238E27FC236}">
                <a16:creationId xmlns:a16="http://schemas.microsoft.com/office/drawing/2014/main" id="{DB897624-9FEE-4D77-8302-16187BC8DD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486D31-9CB7-4E03-9652-A87B3F0BD841}" type="datetimeFigureOut">
              <a:rPr lang="hr-HR" smtClean="0"/>
              <a:t>20.2.2020.</a:t>
            </a:fld>
            <a:endParaRPr lang="hr-HR"/>
          </a:p>
        </p:txBody>
      </p:sp>
      <p:sp>
        <p:nvSpPr>
          <p:cNvPr id="8" name="Rezervirano mjesto podnožja 7">
            <a:extLst>
              <a:ext uri="{FF2B5EF4-FFF2-40B4-BE49-F238E27FC236}">
                <a16:creationId xmlns:a16="http://schemas.microsoft.com/office/drawing/2014/main" id="{4DEAE149-78A8-41B9-8787-2448260153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Rezervirano mjesto broja slajda 8">
            <a:extLst>
              <a:ext uri="{FF2B5EF4-FFF2-40B4-BE49-F238E27FC236}">
                <a16:creationId xmlns:a16="http://schemas.microsoft.com/office/drawing/2014/main" id="{D8D7EDDD-37F7-4077-9333-0FBF24891A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56A226-C787-45E6-AEF1-AFFF05475142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0073885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B2431294-8932-4225-BF2B-33FE81FE1D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datuma 2">
            <a:extLst>
              <a:ext uri="{FF2B5EF4-FFF2-40B4-BE49-F238E27FC236}">
                <a16:creationId xmlns:a16="http://schemas.microsoft.com/office/drawing/2014/main" id="{791EAC8C-E376-4989-A003-FEF4499E38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486D31-9CB7-4E03-9652-A87B3F0BD841}" type="datetimeFigureOut">
              <a:rPr lang="hr-HR" smtClean="0"/>
              <a:t>20.2.2020.</a:t>
            </a:fld>
            <a:endParaRPr lang="hr-HR"/>
          </a:p>
        </p:txBody>
      </p:sp>
      <p:sp>
        <p:nvSpPr>
          <p:cNvPr id="4" name="Rezervirano mjesto podnožja 3">
            <a:extLst>
              <a:ext uri="{FF2B5EF4-FFF2-40B4-BE49-F238E27FC236}">
                <a16:creationId xmlns:a16="http://schemas.microsoft.com/office/drawing/2014/main" id="{5038745C-F5D6-48DD-9803-3F23E0ECF7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Rezervirano mjesto broja slajda 4">
            <a:extLst>
              <a:ext uri="{FF2B5EF4-FFF2-40B4-BE49-F238E27FC236}">
                <a16:creationId xmlns:a16="http://schemas.microsoft.com/office/drawing/2014/main" id="{53A12223-E042-429B-9220-17BE3FF0B3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56A226-C787-45E6-AEF1-AFFF05475142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7677612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datuma 1">
            <a:extLst>
              <a:ext uri="{FF2B5EF4-FFF2-40B4-BE49-F238E27FC236}">
                <a16:creationId xmlns:a16="http://schemas.microsoft.com/office/drawing/2014/main" id="{7D982AD8-1706-45A4-ABF2-25AD9B4313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486D31-9CB7-4E03-9652-A87B3F0BD841}" type="datetimeFigureOut">
              <a:rPr lang="hr-HR" smtClean="0"/>
              <a:t>20.2.2020.</a:t>
            </a:fld>
            <a:endParaRPr lang="hr-HR"/>
          </a:p>
        </p:txBody>
      </p:sp>
      <p:sp>
        <p:nvSpPr>
          <p:cNvPr id="3" name="Rezervirano mjesto podnožja 2">
            <a:extLst>
              <a:ext uri="{FF2B5EF4-FFF2-40B4-BE49-F238E27FC236}">
                <a16:creationId xmlns:a16="http://schemas.microsoft.com/office/drawing/2014/main" id="{9F07B72B-1EF7-450A-A3FA-2E37ECEE52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Rezervirano mjesto broja slajda 3">
            <a:extLst>
              <a:ext uri="{FF2B5EF4-FFF2-40B4-BE49-F238E27FC236}">
                <a16:creationId xmlns:a16="http://schemas.microsoft.com/office/drawing/2014/main" id="{7E8E3C3B-E5F8-4DD2-8CBC-0C8FBE02DB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56A226-C787-45E6-AEF1-AFFF05475142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1035691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945728F7-8508-405D-8D5E-70E164FCEA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DAE5C88F-BDB1-4459-90B5-65CEBFED4E3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4" name="Rezervirano mjesto teksta 3">
            <a:extLst>
              <a:ext uri="{FF2B5EF4-FFF2-40B4-BE49-F238E27FC236}">
                <a16:creationId xmlns:a16="http://schemas.microsoft.com/office/drawing/2014/main" id="{1E03DE33-4149-4467-A4D6-251E6BB0683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5" name="Rezervirano mjesto datuma 4">
            <a:extLst>
              <a:ext uri="{FF2B5EF4-FFF2-40B4-BE49-F238E27FC236}">
                <a16:creationId xmlns:a16="http://schemas.microsoft.com/office/drawing/2014/main" id="{DAF8B54B-C9AE-4FBE-81C2-C048BC752C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486D31-9CB7-4E03-9652-A87B3F0BD841}" type="datetimeFigureOut">
              <a:rPr lang="hr-HR" smtClean="0"/>
              <a:t>20.2.2020.</a:t>
            </a:fld>
            <a:endParaRPr lang="hr-HR"/>
          </a:p>
        </p:txBody>
      </p:sp>
      <p:sp>
        <p:nvSpPr>
          <p:cNvPr id="6" name="Rezervirano mjesto podnožja 5">
            <a:extLst>
              <a:ext uri="{FF2B5EF4-FFF2-40B4-BE49-F238E27FC236}">
                <a16:creationId xmlns:a16="http://schemas.microsoft.com/office/drawing/2014/main" id="{A1BF83C0-CFAC-42C2-8A28-3DF19A3C91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>
            <a:extLst>
              <a:ext uri="{FF2B5EF4-FFF2-40B4-BE49-F238E27FC236}">
                <a16:creationId xmlns:a16="http://schemas.microsoft.com/office/drawing/2014/main" id="{817E599E-D3B4-4A0E-B3FC-A04A9569B7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56A226-C787-45E6-AEF1-AFFF05475142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0515231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F0C41314-5888-45D0-9453-406B15EBF4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like 2">
            <a:extLst>
              <a:ext uri="{FF2B5EF4-FFF2-40B4-BE49-F238E27FC236}">
                <a16:creationId xmlns:a16="http://schemas.microsoft.com/office/drawing/2014/main" id="{A08B0CD1-8759-4D81-8AE9-771B3B42FE5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r-HR"/>
          </a:p>
        </p:txBody>
      </p:sp>
      <p:sp>
        <p:nvSpPr>
          <p:cNvPr id="4" name="Rezervirano mjesto teksta 3">
            <a:extLst>
              <a:ext uri="{FF2B5EF4-FFF2-40B4-BE49-F238E27FC236}">
                <a16:creationId xmlns:a16="http://schemas.microsoft.com/office/drawing/2014/main" id="{81FADC00-2EC0-4156-92F4-15B977B9609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5" name="Rezervirano mjesto datuma 4">
            <a:extLst>
              <a:ext uri="{FF2B5EF4-FFF2-40B4-BE49-F238E27FC236}">
                <a16:creationId xmlns:a16="http://schemas.microsoft.com/office/drawing/2014/main" id="{761FFD61-FC99-4F84-9121-C8B6CCF2B0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486D31-9CB7-4E03-9652-A87B3F0BD841}" type="datetimeFigureOut">
              <a:rPr lang="hr-HR" smtClean="0"/>
              <a:t>20.2.2020.</a:t>
            </a:fld>
            <a:endParaRPr lang="hr-HR"/>
          </a:p>
        </p:txBody>
      </p:sp>
      <p:sp>
        <p:nvSpPr>
          <p:cNvPr id="6" name="Rezervirano mjesto podnožja 5">
            <a:extLst>
              <a:ext uri="{FF2B5EF4-FFF2-40B4-BE49-F238E27FC236}">
                <a16:creationId xmlns:a16="http://schemas.microsoft.com/office/drawing/2014/main" id="{1C2FCE49-4AF5-46D0-AFDA-5CF15FB9A5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>
            <a:extLst>
              <a:ext uri="{FF2B5EF4-FFF2-40B4-BE49-F238E27FC236}">
                <a16:creationId xmlns:a16="http://schemas.microsoft.com/office/drawing/2014/main" id="{3C3D86FA-0FB4-4DE2-B811-3B74B63867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56A226-C787-45E6-AEF1-AFFF05475142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9441647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naslova 1">
            <a:extLst>
              <a:ext uri="{FF2B5EF4-FFF2-40B4-BE49-F238E27FC236}">
                <a16:creationId xmlns:a16="http://schemas.microsoft.com/office/drawing/2014/main" id="{F3C24BE3-FE0C-4E1D-A902-83667FB9C1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teksta 2">
            <a:extLst>
              <a:ext uri="{FF2B5EF4-FFF2-40B4-BE49-F238E27FC236}">
                <a16:creationId xmlns:a16="http://schemas.microsoft.com/office/drawing/2014/main" id="{2C82622B-C326-4E4F-8E23-2B2ACCF074D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58BEA69D-BE3B-4711-AC06-6F8F463EE05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486D31-9CB7-4E03-9652-A87B3F0BD841}" type="datetimeFigureOut">
              <a:rPr lang="hr-HR" smtClean="0"/>
              <a:t>20.2.2020.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385CBE9B-51AC-4D36-88C3-FE0206675E8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1A106B66-013F-43A6-ACF3-FB121B3EBE1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56A226-C787-45E6-AEF1-AFFF05475142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7446334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g"/><Relationship Id="rId5" Type="http://schemas.openxmlformats.org/officeDocument/2006/relationships/image" Target="../media/image5.jpg"/><Relationship Id="rId4" Type="http://schemas.openxmlformats.org/officeDocument/2006/relationships/image" Target="../media/image4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>
            <a:extLst>
              <a:ext uri="{FF2B5EF4-FFF2-40B4-BE49-F238E27FC236}">
                <a16:creationId xmlns:a16="http://schemas.microsoft.com/office/drawing/2014/main" id="{A18A93D2-0025-4567-B1C9-14EA383E7DA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br>
              <a:rPr lang="en-GB" altLang="sr-Latn-RS" b="1"/>
            </a:br>
            <a:endParaRPr lang="en-GB" altLang="sr-Latn-RS" b="1"/>
          </a:p>
        </p:txBody>
      </p:sp>
      <p:sp>
        <p:nvSpPr>
          <p:cNvPr id="2051" name="Rectangle 3">
            <a:extLst>
              <a:ext uri="{FF2B5EF4-FFF2-40B4-BE49-F238E27FC236}">
                <a16:creationId xmlns:a16="http://schemas.microsoft.com/office/drawing/2014/main" id="{DABE813C-8B68-4B93-91D5-D93281ACBC3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09600" y="365124"/>
            <a:ext cx="10959548" cy="4286389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  <a:buFontTx/>
              <a:buNone/>
            </a:pPr>
            <a:r>
              <a:rPr lang="hr-HR" altLang="sr-Latn-RS" sz="4000" b="1" dirty="0"/>
              <a:t>OŠ Dore Pejačević 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hr-HR" altLang="sr-Latn-RS" sz="4000" b="1" dirty="0"/>
              <a:t>Našice</a:t>
            </a:r>
          </a:p>
          <a:p>
            <a:pPr>
              <a:lnSpc>
                <a:spcPct val="90000"/>
              </a:lnSpc>
              <a:buFontTx/>
              <a:buNone/>
            </a:pPr>
            <a:endParaRPr lang="hr-HR" altLang="sr-Latn-RS" sz="4000" b="1" dirty="0"/>
          </a:p>
          <a:p>
            <a:pPr>
              <a:lnSpc>
                <a:spcPct val="90000"/>
              </a:lnSpc>
              <a:buFontTx/>
              <a:buNone/>
            </a:pPr>
            <a:endParaRPr lang="hr-HR" altLang="sr-Latn-RS" sz="4000" b="1" dirty="0"/>
          </a:p>
          <a:p>
            <a:pPr algn="r">
              <a:lnSpc>
                <a:spcPct val="90000"/>
              </a:lnSpc>
              <a:buFontTx/>
              <a:buNone/>
            </a:pPr>
            <a:endParaRPr lang="hr-HR" altLang="sr-Latn-RS" sz="2400" b="1" dirty="0"/>
          </a:p>
          <a:p>
            <a:pPr algn="ctr">
              <a:lnSpc>
                <a:spcPct val="90000"/>
              </a:lnSpc>
              <a:buFontTx/>
              <a:buNone/>
            </a:pPr>
            <a:r>
              <a:rPr lang="hr-HR" altLang="sr-Latn-RS" sz="4400" b="1" dirty="0"/>
              <a:t>MOJ KUĆNI LJUBIMAC </a:t>
            </a:r>
          </a:p>
        </p:txBody>
      </p:sp>
      <p:pic>
        <p:nvPicPr>
          <p:cNvPr id="3" name="Slika 2">
            <a:extLst>
              <a:ext uri="{FF2B5EF4-FFF2-40B4-BE49-F238E27FC236}">
                <a16:creationId xmlns:a16="http://schemas.microsoft.com/office/drawing/2014/main" id="{978A46FF-3F67-4F72-9395-E050F65E83E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53403" y="0"/>
            <a:ext cx="3821366" cy="2891501"/>
          </a:xfrm>
          <a:prstGeom prst="rect">
            <a:avLst/>
          </a:prstGeom>
        </p:spPr>
      </p:pic>
      <p:sp>
        <p:nvSpPr>
          <p:cNvPr id="5" name="TekstniOkvir 4">
            <a:extLst>
              <a:ext uri="{FF2B5EF4-FFF2-40B4-BE49-F238E27FC236}">
                <a16:creationId xmlns:a16="http://schemas.microsoft.com/office/drawing/2014/main" id="{88C9CAD5-F046-4616-AE99-FEA2E1C6CB10}"/>
              </a:ext>
            </a:extLst>
          </p:cNvPr>
          <p:cNvSpPr txBox="1"/>
          <p:nvPr/>
        </p:nvSpPr>
        <p:spPr>
          <a:xfrm>
            <a:off x="7001627" y="5254763"/>
            <a:ext cx="4796121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3200" dirty="0"/>
              <a:t>Učiteljica: Ksenija Orešković</a:t>
            </a:r>
          </a:p>
          <a:p>
            <a:r>
              <a:rPr lang="hr-HR" sz="3200" dirty="0"/>
              <a:t>Učenik:  Marko Vitković, 1.c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Slika 2" descr="Slika na kojoj se prikazuje pas, trava, na otvorenom, životinja&#10;&#10;Opis je automatski generiran">
            <a:extLst>
              <a:ext uri="{FF2B5EF4-FFF2-40B4-BE49-F238E27FC236}">
                <a16:creationId xmlns:a16="http://schemas.microsoft.com/office/drawing/2014/main" id="{012EE64A-02B0-42D4-90B7-88368C0C92A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388" r="-3" b="14031"/>
          <a:stretch/>
        </p:blipFill>
        <p:spPr>
          <a:xfrm>
            <a:off x="20" y="10"/>
            <a:ext cx="4003019" cy="3388883"/>
          </a:xfrm>
          <a:prstGeom prst="rect">
            <a:avLst/>
          </a:prstGeom>
        </p:spPr>
      </p:pic>
      <p:pic>
        <p:nvPicPr>
          <p:cNvPr id="10" name="Slika 9" descr="Slika na kojoj se prikazuje osoba, pas, na otvorenom, dječak&#10;&#10;Opis je automatski generiran">
            <a:extLst>
              <a:ext uri="{FF2B5EF4-FFF2-40B4-BE49-F238E27FC236}">
                <a16:creationId xmlns:a16="http://schemas.microsoft.com/office/drawing/2014/main" id="{3717EA49-1906-4E4C-B6B6-376DEBE1EBA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" b="17247"/>
          <a:stretch/>
        </p:blipFill>
        <p:spPr>
          <a:xfrm>
            <a:off x="20" y="3469102"/>
            <a:ext cx="4003019" cy="3388893"/>
          </a:xfrm>
          <a:prstGeom prst="rect">
            <a:avLst/>
          </a:prstGeom>
        </p:spPr>
      </p:pic>
      <p:pic>
        <p:nvPicPr>
          <p:cNvPr id="5" name="Rezervirano mjesto sadržaja 4" descr="Slika na kojoj se prikazuje na otvorenom, osoba, stajanje, mlado&#10;&#10;Opis je automatski generiran">
            <a:extLst>
              <a:ext uri="{FF2B5EF4-FFF2-40B4-BE49-F238E27FC236}">
                <a16:creationId xmlns:a16="http://schemas.microsoft.com/office/drawing/2014/main" id="{91F1BE51-66D7-44D7-8653-456C67942C0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764" r="11195"/>
          <a:stretch/>
        </p:blipFill>
        <p:spPr>
          <a:xfrm>
            <a:off x="4094479" y="10"/>
            <a:ext cx="4014047" cy="6857990"/>
          </a:xfrm>
          <a:prstGeom prst="rect">
            <a:avLst/>
          </a:prstGeom>
        </p:spPr>
      </p:pic>
      <p:pic>
        <p:nvPicPr>
          <p:cNvPr id="8" name="Slika 7" descr="Slika na kojoj se prikazuje pas, na otvorenom, crno, sjedenje&#10;&#10;Opis je automatski generiran">
            <a:extLst>
              <a:ext uri="{FF2B5EF4-FFF2-40B4-BE49-F238E27FC236}">
                <a16:creationId xmlns:a16="http://schemas.microsoft.com/office/drawing/2014/main" id="{6860C8DD-6DC9-4D2E-9DE2-9295944EADB9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24" r="4" b="4"/>
          <a:stretch/>
        </p:blipFill>
        <p:spPr>
          <a:xfrm>
            <a:off x="8188960" y="10"/>
            <a:ext cx="4003039" cy="3383270"/>
          </a:xfrm>
          <a:prstGeom prst="rect">
            <a:avLst/>
          </a:prstGeom>
        </p:spPr>
      </p:pic>
      <p:pic>
        <p:nvPicPr>
          <p:cNvPr id="4" name="Slika 3" descr="Slika na kojoj se prikazuje pas, na otvorenom, životinja, sisavac&#10;&#10;Opis je automatski generiran">
            <a:extLst>
              <a:ext uri="{FF2B5EF4-FFF2-40B4-BE49-F238E27FC236}">
                <a16:creationId xmlns:a16="http://schemas.microsoft.com/office/drawing/2014/main" id="{71069EF7-FF85-443F-8355-22FF01369F79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93" r="5956" b="-3"/>
          <a:stretch/>
        </p:blipFill>
        <p:spPr>
          <a:xfrm>
            <a:off x="8199966" y="3469102"/>
            <a:ext cx="3992034" cy="33888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63361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46C2E80F-49A6-4372-B103-219D417A55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4096" y="470925"/>
            <a:ext cx="4381009" cy="5892104"/>
          </a:xfrm>
          <a:custGeom>
            <a:avLst/>
            <a:gdLst>
              <a:gd name="connsiteX0" fmla="*/ 0 w 4381009"/>
              <a:gd name="connsiteY0" fmla="*/ 0 h 5892104"/>
              <a:gd name="connsiteX1" fmla="*/ 4157628 w 4381009"/>
              <a:gd name="connsiteY1" fmla="*/ 0 h 5892104"/>
              <a:gd name="connsiteX2" fmla="*/ 4169302 w 4381009"/>
              <a:gd name="connsiteY2" fmla="*/ 68659 h 5892104"/>
              <a:gd name="connsiteX3" fmla="*/ 4191571 w 4381009"/>
              <a:gd name="connsiteY3" fmla="*/ 205472 h 5892104"/>
              <a:gd name="connsiteX4" fmla="*/ 4213368 w 4381009"/>
              <a:gd name="connsiteY4" fmla="*/ 342890 h 5892104"/>
              <a:gd name="connsiteX5" fmla="*/ 4232030 w 4381009"/>
              <a:gd name="connsiteY5" fmla="*/ 480913 h 5892104"/>
              <a:gd name="connsiteX6" fmla="*/ 4250848 w 4381009"/>
              <a:gd name="connsiteY6" fmla="*/ 618332 h 5892104"/>
              <a:gd name="connsiteX7" fmla="*/ 4268412 w 4381009"/>
              <a:gd name="connsiteY7" fmla="*/ 756355 h 5892104"/>
              <a:gd name="connsiteX8" fmla="*/ 4283467 w 4381009"/>
              <a:gd name="connsiteY8" fmla="*/ 892563 h 5892104"/>
              <a:gd name="connsiteX9" fmla="*/ 4297737 w 4381009"/>
              <a:gd name="connsiteY9" fmla="*/ 1030587 h 5892104"/>
              <a:gd name="connsiteX10" fmla="*/ 4310754 w 4381009"/>
              <a:gd name="connsiteY10" fmla="*/ 1168005 h 5892104"/>
              <a:gd name="connsiteX11" fmla="*/ 4322045 w 4381009"/>
              <a:gd name="connsiteY11" fmla="*/ 1303002 h 5892104"/>
              <a:gd name="connsiteX12" fmla="*/ 4333336 w 4381009"/>
              <a:gd name="connsiteY12" fmla="*/ 1439815 h 5892104"/>
              <a:gd name="connsiteX13" fmla="*/ 4342745 w 4381009"/>
              <a:gd name="connsiteY13" fmla="*/ 1574812 h 5892104"/>
              <a:gd name="connsiteX14" fmla="*/ 4350115 w 4381009"/>
              <a:gd name="connsiteY14" fmla="*/ 1709808 h 5892104"/>
              <a:gd name="connsiteX15" fmla="*/ 4357799 w 4381009"/>
              <a:gd name="connsiteY15" fmla="*/ 1844200 h 5892104"/>
              <a:gd name="connsiteX16" fmla="*/ 4364229 w 4381009"/>
              <a:gd name="connsiteY16" fmla="*/ 1977381 h 5892104"/>
              <a:gd name="connsiteX17" fmla="*/ 4368777 w 4381009"/>
              <a:gd name="connsiteY17" fmla="*/ 2109351 h 5892104"/>
              <a:gd name="connsiteX18" fmla="*/ 4372697 w 4381009"/>
              <a:gd name="connsiteY18" fmla="*/ 2241321 h 5892104"/>
              <a:gd name="connsiteX19" fmla="*/ 4376461 w 4381009"/>
              <a:gd name="connsiteY19" fmla="*/ 2372080 h 5892104"/>
              <a:gd name="connsiteX20" fmla="*/ 4378186 w 4381009"/>
              <a:gd name="connsiteY20" fmla="*/ 2501023 h 5892104"/>
              <a:gd name="connsiteX21" fmla="*/ 4380068 w 4381009"/>
              <a:gd name="connsiteY21" fmla="*/ 2629966 h 5892104"/>
              <a:gd name="connsiteX22" fmla="*/ 4381009 w 4381009"/>
              <a:gd name="connsiteY22" fmla="*/ 2757093 h 5892104"/>
              <a:gd name="connsiteX23" fmla="*/ 4380068 w 4381009"/>
              <a:gd name="connsiteY23" fmla="*/ 2883010 h 5892104"/>
              <a:gd name="connsiteX24" fmla="*/ 4380068 w 4381009"/>
              <a:gd name="connsiteY24" fmla="*/ 3007715 h 5892104"/>
              <a:gd name="connsiteX25" fmla="*/ 4378186 w 4381009"/>
              <a:gd name="connsiteY25" fmla="*/ 3131210 h 5892104"/>
              <a:gd name="connsiteX26" fmla="*/ 4375363 w 4381009"/>
              <a:gd name="connsiteY26" fmla="*/ 3252283 h 5892104"/>
              <a:gd name="connsiteX27" fmla="*/ 4372697 w 4381009"/>
              <a:gd name="connsiteY27" fmla="*/ 3372146 h 5892104"/>
              <a:gd name="connsiteX28" fmla="*/ 4369718 w 4381009"/>
              <a:gd name="connsiteY28" fmla="*/ 3489587 h 5892104"/>
              <a:gd name="connsiteX29" fmla="*/ 4365170 w 4381009"/>
              <a:gd name="connsiteY29" fmla="*/ 3606423 h 5892104"/>
              <a:gd name="connsiteX30" fmla="*/ 4360309 w 4381009"/>
              <a:gd name="connsiteY30" fmla="*/ 3721443 h 5892104"/>
              <a:gd name="connsiteX31" fmla="*/ 4355918 w 4381009"/>
              <a:gd name="connsiteY31" fmla="*/ 3834041 h 5892104"/>
              <a:gd name="connsiteX32" fmla="*/ 4343529 w 4381009"/>
              <a:gd name="connsiteY32" fmla="*/ 4053789 h 5892104"/>
              <a:gd name="connsiteX33" fmla="*/ 4330356 w 4381009"/>
              <a:gd name="connsiteY33" fmla="*/ 4264457 h 5892104"/>
              <a:gd name="connsiteX34" fmla="*/ 4316556 w 4381009"/>
              <a:gd name="connsiteY34" fmla="*/ 4466650 h 5892104"/>
              <a:gd name="connsiteX35" fmla="*/ 4301344 w 4381009"/>
              <a:gd name="connsiteY35" fmla="*/ 4657946 h 5892104"/>
              <a:gd name="connsiteX36" fmla="*/ 4285506 w 4381009"/>
              <a:gd name="connsiteY36" fmla="*/ 4840767 h 5892104"/>
              <a:gd name="connsiteX37" fmla="*/ 4268412 w 4381009"/>
              <a:gd name="connsiteY37" fmla="*/ 5010269 h 5892104"/>
              <a:gd name="connsiteX38" fmla="*/ 4251633 w 4381009"/>
              <a:gd name="connsiteY38" fmla="*/ 5169481 h 5892104"/>
              <a:gd name="connsiteX39" fmla="*/ 4234853 w 4381009"/>
              <a:gd name="connsiteY39" fmla="*/ 5315980 h 5892104"/>
              <a:gd name="connsiteX40" fmla="*/ 4219014 w 4381009"/>
              <a:gd name="connsiteY40" fmla="*/ 5450371 h 5892104"/>
              <a:gd name="connsiteX41" fmla="*/ 4203959 w 4381009"/>
              <a:gd name="connsiteY41" fmla="*/ 5569628 h 5892104"/>
              <a:gd name="connsiteX42" fmla="*/ 4189689 w 4381009"/>
              <a:gd name="connsiteY42" fmla="*/ 5677384 h 5892104"/>
              <a:gd name="connsiteX43" fmla="*/ 4177770 w 4381009"/>
              <a:gd name="connsiteY43" fmla="*/ 5768189 h 5892104"/>
              <a:gd name="connsiteX44" fmla="*/ 4166479 w 4381009"/>
              <a:gd name="connsiteY44" fmla="*/ 5844465 h 5892104"/>
              <a:gd name="connsiteX45" fmla="*/ 4159132 w 4381009"/>
              <a:gd name="connsiteY45" fmla="*/ 5892104 h 5892104"/>
              <a:gd name="connsiteX46" fmla="*/ 0 w 4381009"/>
              <a:gd name="connsiteY46" fmla="*/ 5892104 h 58921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</a:cxnLst>
            <a:rect l="l" t="t" r="r" b="b"/>
            <a:pathLst>
              <a:path w="4381009" h="5892104">
                <a:moveTo>
                  <a:pt x="0" y="0"/>
                </a:moveTo>
                <a:lnTo>
                  <a:pt x="4157628" y="0"/>
                </a:lnTo>
                <a:lnTo>
                  <a:pt x="4169302" y="68659"/>
                </a:lnTo>
                <a:lnTo>
                  <a:pt x="4191571" y="205472"/>
                </a:lnTo>
                <a:lnTo>
                  <a:pt x="4213368" y="342890"/>
                </a:lnTo>
                <a:lnTo>
                  <a:pt x="4232030" y="480913"/>
                </a:lnTo>
                <a:lnTo>
                  <a:pt x="4250848" y="618332"/>
                </a:lnTo>
                <a:lnTo>
                  <a:pt x="4268412" y="756355"/>
                </a:lnTo>
                <a:lnTo>
                  <a:pt x="4283467" y="892563"/>
                </a:lnTo>
                <a:lnTo>
                  <a:pt x="4297737" y="1030587"/>
                </a:lnTo>
                <a:lnTo>
                  <a:pt x="4310754" y="1168005"/>
                </a:lnTo>
                <a:lnTo>
                  <a:pt x="4322045" y="1303002"/>
                </a:lnTo>
                <a:lnTo>
                  <a:pt x="4333336" y="1439815"/>
                </a:lnTo>
                <a:lnTo>
                  <a:pt x="4342745" y="1574812"/>
                </a:lnTo>
                <a:lnTo>
                  <a:pt x="4350115" y="1709808"/>
                </a:lnTo>
                <a:lnTo>
                  <a:pt x="4357799" y="1844200"/>
                </a:lnTo>
                <a:lnTo>
                  <a:pt x="4364229" y="1977381"/>
                </a:lnTo>
                <a:lnTo>
                  <a:pt x="4368777" y="2109351"/>
                </a:lnTo>
                <a:lnTo>
                  <a:pt x="4372697" y="2241321"/>
                </a:lnTo>
                <a:lnTo>
                  <a:pt x="4376461" y="2372080"/>
                </a:lnTo>
                <a:lnTo>
                  <a:pt x="4378186" y="2501023"/>
                </a:lnTo>
                <a:lnTo>
                  <a:pt x="4380068" y="2629966"/>
                </a:lnTo>
                <a:lnTo>
                  <a:pt x="4381009" y="2757093"/>
                </a:lnTo>
                <a:lnTo>
                  <a:pt x="4380068" y="2883010"/>
                </a:lnTo>
                <a:lnTo>
                  <a:pt x="4380068" y="3007715"/>
                </a:lnTo>
                <a:lnTo>
                  <a:pt x="4378186" y="3131210"/>
                </a:lnTo>
                <a:lnTo>
                  <a:pt x="4375363" y="3252283"/>
                </a:lnTo>
                <a:lnTo>
                  <a:pt x="4372697" y="3372146"/>
                </a:lnTo>
                <a:lnTo>
                  <a:pt x="4369718" y="3489587"/>
                </a:lnTo>
                <a:lnTo>
                  <a:pt x="4365170" y="3606423"/>
                </a:lnTo>
                <a:lnTo>
                  <a:pt x="4360309" y="3721443"/>
                </a:lnTo>
                <a:lnTo>
                  <a:pt x="4355918" y="3834041"/>
                </a:lnTo>
                <a:lnTo>
                  <a:pt x="4343529" y="4053789"/>
                </a:lnTo>
                <a:lnTo>
                  <a:pt x="4330356" y="4264457"/>
                </a:lnTo>
                <a:lnTo>
                  <a:pt x="4316556" y="4466650"/>
                </a:lnTo>
                <a:lnTo>
                  <a:pt x="4301344" y="4657946"/>
                </a:lnTo>
                <a:lnTo>
                  <a:pt x="4285506" y="4840767"/>
                </a:lnTo>
                <a:lnTo>
                  <a:pt x="4268412" y="5010269"/>
                </a:lnTo>
                <a:lnTo>
                  <a:pt x="4251633" y="5169481"/>
                </a:lnTo>
                <a:lnTo>
                  <a:pt x="4234853" y="5315980"/>
                </a:lnTo>
                <a:lnTo>
                  <a:pt x="4219014" y="5450371"/>
                </a:lnTo>
                <a:lnTo>
                  <a:pt x="4203959" y="5569628"/>
                </a:lnTo>
                <a:lnTo>
                  <a:pt x="4189689" y="5677384"/>
                </a:lnTo>
                <a:lnTo>
                  <a:pt x="4177770" y="5768189"/>
                </a:lnTo>
                <a:lnTo>
                  <a:pt x="4166479" y="5844465"/>
                </a:lnTo>
                <a:lnTo>
                  <a:pt x="4159132" y="5892104"/>
                </a:lnTo>
                <a:lnTo>
                  <a:pt x="0" y="5892104"/>
                </a:lnTo>
                <a:close/>
              </a:path>
            </a:pathLst>
          </a:cu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A5A3299B-0EFB-404D-8C4F-816A1D479D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3029" y="1012004"/>
            <a:ext cx="3416158" cy="4795408"/>
          </a:xfrm>
        </p:spPr>
        <p:txBody>
          <a:bodyPr>
            <a:normAutofit/>
          </a:bodyPr>
          <a:lstStyle/>
          <a:p>
            <a:r>
              <a:rPr lang="hr-HR">
                <a:solidFill>
                  <a:srgbClr val="FFFFFF"/>
                </a:solidFill>
              </a:rPr>
              <a:t>Moj pas</a:t>
            </a:r>
          </a:p>
        </p:txBody>
      </p:sp>
      <p:graphicFrame>
        <p:nvGraphicFramePr>
          <p:cNvPr id="5" name="Rezervirano mjesto sadržaja 2">
            <a:extLst>
              <a:ext uri="{FF2B5EF4-FFF2-40B4-BE49-F238E27FC236}">
                <a16:creationId xmlns:a16="http://schemas.microsoft.com/office/drawing/2014/main" id="{FD0CC7F2-824F-41E0-A680-B159BF9BC1B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17293573"/>
              </p:ext>
            </p:extLst>
          </p:nvPr>
        </p:nvGraphicFramePr>
        <p:xfrm>
          <a:off x="5194300" y="470924"/>
          <a:ext cx="6513604" cy="588542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006401728"/>
      </p:ext>
    </p:extLst>
  </p:cSld>
  <p:clrMapOvr>
    <a:masterClrMapping/>
  </p:clrMapOvr>
</p:sld>
</file>

<file path=ppt/theme/theme1.xml><?xml version="1.0" encoding="utf-8"?>
<a:theme xmlns:a="http://schemas.openxmlformats.org/drawingml/2006/main" name="Tema sustava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56</Words>
  <Application>Microsoft Office PowerPoint</Application>
  <PresentationFormat>Široki zaslon</PresentationFormat>
  <Paragraphs>16</Paragraphs>
  <Slides>3</Slides>
  <Notes>0</Notes>
  <HiddenSlides>0</HiddenSlides>
  <MMClips>0</MMClips>
  <ScaleCrop>false</ScaleCrop>
  <HeadingPairs>
    <vt:vector size="6" baseType="variant">
      <vt:variant>
        <vt:lpstr>Korišteni fontovi</vt:lpstr>
      </vt:variant>
      <vt:variant>
        <vt:i4>3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3</vt:i4>
      </vt:variant>
    </vt:vector>
  </HeadingPairs>
  <TitlesOfParts>
    <vt:vector size="7" baseType="lpstr">
      <vt:lpstr>Arial</vt:lpstr>
      <vt:lpstr>Calibri</vt:lpstr>
      <vt:lpstr>Calibri Light</vt:lpstr>
      <vt:lpstr>Tema sustava Office</vt:lpstr>
      <vt:lpstr> </vt:lpstr>
      <vt:lpstr>PowerPoint prezentacija</vt:lpstr>
      <vt:lpstr>Moj pas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</dc:title>
  <dc:creator>LEOPOLDINA Vitković</dc:creator>
  <cp:lastModifiedBy>Ksenija Orešković</cp:lastModifiedBy>
  <cp:revision>1</cp:revision>
  <dcterms:created xsi:type="dcterms:W3CDTF">2020-02-20T16:02:19Z</dcterms:created>
  <dcterms:modified xsi:type="dcterms:W3CDTF">2020-02-20T16:25:49Z</dcterms:modified>
</cp:coreProperties>
</file>