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2" r:id="rId3"/>
    <p:sldId id="274" r:id="rId4"/>
    <p:sldId id="275" r:id="rId5"/>
    <p:sldId id="277" r:id="rId6"/>
    <p:sldId id="276" r:id="rId7"/>
    <p:sldId id="278" r:id="rId8"/>
    <p:sldId id="279" r:id="rId9"/>
    <p:sldId id="261" r:id="rId10"/>
    <p:sldId id="265" r:id="rId11"/>
    <p:sldId id="269" r:id="rId12"/>
    <p:sldId id="280" r:id="rId13"/>
    <p:sldId id="283" r:id="rId14"/>
    <p:sldId id="281" r:id="rId15"/>
    <p:sldId id="284" r:id="rId16"/>
    <p:sldId id="282" r:id="rId17"/>
    <p:sldId id="285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rednji stil 2 - Isticanj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27102A9-8310-4765-A935-A1911B00CA55}" styleName="Svijetli stil 1 - Isticanje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E3FDE45-AF77-4B5C-9715-49D594BDF05E}" styleName="Svijetli stil 1 - Isticanj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5" autoAdjust="0"/>
    <p:restoredTop sz="94660"/>
  </p:normalViewPr>
  <p:slideViewPr>
    <p:cSldViewPr snapToGrid="0">
      <p:cViewPr varScale="1">
        <p:scale>
          <a:sx n="72" d="100"/>
          <a:sy n="72" d="100"/>
        </p:scale>
        <p:origin x="792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3D1258-49B0-45CD-A03B-057AA4332020}" type="doc">
      <dgm:prSet loTypeId="urn:microsoft.com/office/officeart/2005/8/layout/pyramid2" loCatId="pyramid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hr-HR"/>
        </a:p>
      </dgm:t>
    </dgm:pt>
    <dgm:pt modelId="{EAAC44D0-CFB1-49FE-B64C-CEF602432377}">
      <dgm:prSet/>
      <dgm:spPr/>
      <dgm:t>
        <a:bodyPr/>
        <a:lstStyle/>
        <a:p>
          <a:r>
            <a:rPr lang="hr-HR"/>
            <a:t>Lijeva strana mozga (lijeva polutka) kontrolira desnu stranu tijela</a:t>
          </a:r>
        </a:p>
      </dgm:t>
    </dgm:pt>
    <dgm:pt modelId="{BBE78ACB-F7D8-40E2-895B-F13ED2EC087B}" type="parTrans" cxnId="{19B94886-0E47-4975-9ECC-15585356E11A}">
      <dgm:prSet/>
      <dgm:spPr/>
      <dgm:t>
        <a:bodyPr/>
        <a:lstStyle/>
        <a:p>
          <a:endParaRPr lang="hr-HR"/>
        </a:p>
      </dgm:t>
    </dgm:pt>
    <dgm:pt modelId="{645A48E1-187A-4365-8577-50595878BD0D}" type="sibTrans" cxnId="{19B94886-0E47-4975-9ECC-15585356E11A}">
      <dgm:prSet/>
      <dgm:spPr/>
      <dgm:t>
        <a:bodyPr/>
        <a:lstStyle/>
        <a:p>
          <a:endParaRPr lang="hr-HR"/>
        </a:p>
      </dgm:t>
    </dgm:pt>
    <dgm:pt modelId="{CABED590-6B80-4A70-B2E5-5B6C84697406}">
      <dgm:prSet/>
      <dgm:spPr/>
      <dgm:t>
        <a:bodyPr/>
        <a:lstStyle/>
        <a:p>
          <a:r>
            <a:rPr lang="hr-HR"/>
            <a:t>Desna strana mozga (desna polutka) kontrolira lijevu stranu tijela</a:t>
          </a:r>
        </a:p>
      </dgm:t>
    </dgm:pt>
    <dgm:pt modelId="{7C9C0607-E6CF-4ABE-A5CD-0F5646DC10AC}" type="parTrans" cxnId="{CF74F010-100F-4A9B-93F6-3E64B90E9211}">
      <dgm:prSet/>
      <dgm:spPr/>
      <dgm:t>
        <a:bodyPr/>
        <a:lstStyle/>
        <a:p>
          <a:endParaRPr lang="hr-HR"/>
        </a:p>
      </dgm:t>
    </dgm:pt>
    <dgm:pt modelId="{C5C7AFF4-7683-41DF-A7E7-35BDD179A027}" type="sibTrans" cxnId="{CF74F010-100F-4A9B-93F6-3E64B90E9211}">
      <dgm:prSet/>
      <dgm:spPr/>
      <dgm:t>
        <a:bodyPr/>
        <a:lstStyle/>
        <a:p>
          <a:endParaRPr lang="hr-HR"/>
        </a:p>
      </dgm:t>
    </dgm:pt>
    <dgm:pt modelId="{ADD95B85-20CA-46D9-919E-2CC79FAD008F}" type="pres">
      <dgm:prSet presAssocID="{413D1258-49B0-45CD-A03B-057AA4332020}" presName="compositeShape" presStyleCnt="0">
        <dgm:presLayoutVars>
          <dgm:dir/>
          <dgm:resizeHandles/>
        </dgm:presLayoutVars>
      </dgm:prSet>
      <dgm:spPr/>
    </dgm:pt>
    <dgm:pt modelId="{470084B4-ACC8-4FA4-A706-43C28550E543}" type="pres">
      <dgm:prSet presAssocID="{413D1258-49B0-45CD-A03B-057AA4332020}" presName="pyramid" presStyleLbl="node1" presStyleIdx="0" presStyleCnt="1"/>
      <dgm:spPr/>
    </dgm:pt>
    <dgm:pt modelId="{127F92E3-AE80-4158-A975-F0B8CE626505}" type="pres">
      <dgm:prSet presAssocID="{413D1258-49B0-45CD-A03B-057AA4332020}" presName="theList" presStyleCnt="0"/>
      <dgm:spPr/>
    </dgm:pt>
    <dgm:pt modelId="{B114ABEC-F14F-49AD-A76A-A724A72AB7C0}" type="pres">
      <dgm:prSet presAssocID="{EAAC44D0-CFB1-49FE-B64C-CEF602432377}" presName="aNode" presStyleLbl="fgAcc1" presStyleIdx="0" presStyleCnt="2">
        <dgm:presLayoutVars>
          <dgm:bulletEnabled val="1"/>
        </dgm:presLayoutVars>
      </dgm:prSet>
      <dgm:spPr/>
    </dgm:pt>
    <dgm:pt modelId="{3BBB1466-3CDA-4A60-93C8-B2A6077F814D}" type="pres">
      <dgm:prSet presAssocID="{EAAC44D0-CFB1-49FE-B64C-CEF602432377}" presName="aSpace" presStyleCnt="0"/>
      <dgm:spPr/>
    </dgm:pt>
    <dgm:pt modelId="{588E2DCC-DCD5-4338-8F59-B6B076FBB82F}" type="pres">
      <dgm:prSet presAssocID="{CABED590-6B80-4A70-B2E5-5B6C84697406}" presName="aNode" presStyleLbl="fgAcc1" presStyleIdx="1" presStyleCnt="2">
        <dgm:presLayoutVars>
          <dgm:bulletEnabled val="1"/>
        </dgm:presLayoutVars>
      </dgm:prSet>
      <dgm:spPr/>
    </dgm:pt>
    <dgm:pt modelId="{6D142309-008C-448F-A7B0-78FD9CA25675}" type="pres">
      <dgm:prSet presAssocID="{CABED590-6B80-4A70-B2E5-5B6C84697406}" presName="aSpace" presStyleCnt="0"/>
      <dgm:spPr/>
    </dgm:pt>
  </dgm:ptLst>
  <dgm:cxnLst>
    <dgm:cxn modelId="{CF74F010-100F-4A9B-93F6-3E64B90E9211}" srcId="{413D1258-49B0-45CD-A03B-057AA4332020}" destId="{CABED590-6B80-4A70-B2E5-5B6C84697406}" srcOrd="1" destOrd="0" parTransId="{7C9C0607-E6CF-4ABE-A5CD-0F5646DC10AC}" sibTransId="{C5C7AFF4-7683-41DF-A7E7-35BDD179A027}"/>
    <dgm:cxn modelId="{6E20DE2C-A431-4C22-A302-BDB897A1E13A}" type="presOf" srcId="{EAAC44D0-CFB1-49FE-B64C-CEF602432377}" destId="{B114ABEC-F14F-49AD-A76A-A724A72AB7C0}" srcOrd="0" destOrd="0" presId="urn:microsoft.com/office/officeart/2005/8/layout/pyramid2"/>
    <dgm:cxn modelId="{19B94886-0E47-4975-9ECC-15585356E11A}" srcId="{413D1258-49B0-45CD-A03B-057AA4332020}" destId="{EAAC44D0-CFB1-49FE-B64C-CEF602432377}" srcOrd="0" destOrd="0" parTransId="{BBE78ACB-F7D8-40E2-895B-F13ED2EC087B}" sibTransId="{645A48E1-187A-4365-8577-50595878BD0D}"/>
    <dgm:cxn modelId="{08DA29D4-49D0-49CC-BE37-2DCEEAE5FF41}" type="presOf" srcId="{413D1258-49B0-45CD-A03B-057AA4332020}" destId="{ADD95B85-20CA-46D9-919E-2CC79FAD008F}" srcOrd="0" destOrd="0" presId="urn:microsoft.com/office/officeart/2005/8/layout/pyramid2"/>
    <dgm:cxn modelId="{4CF12FFD-267E-4DFD-9D79-FCDC30F22359}" type="presOf" srcId="{CABED590-6B80-4A70-B2E5-5B6C84697406}" destId="{588E2DCC-DCD5-4338-8F59-B6B076FBB82F}" srcOrd="0" destOrd="0" presId="urn:microsoft.com/office/officeart/2005/8/layout/pyramid2"/>
    <dgm:cxn modelId="{8A19B997-1803-4EC5-A161-7DA47904FA9E}" type="presParOf" srcId="{ADD95B85-20CA-46D9-919E-2CC79FAD008F}" destId="{470084B4-ACC8-4FA4-A706-43C28550E543}" srcOrd="0" destOrd="0" presId="urn:microsoft.com/office/officeart/2005/8/layout/pyramid2"/>
    <dgm:cxn modelId="{945E0A3A-3E77-4066-A273-18C40DD83100}" type="presParOf" srcId="{ADD95B85-20CA-46D9-919E-2CC79FAD008F}" destId="{127F92E3-AE80-4158-A975-F0B8CE626505}" srcOrd="1" destOrd="0" presId="urn:microsoft.com/office/officeart/2005/8/layout/pyramid2"/>
    <dgm:cxn modelId="{1BC538DA-E08D-4510-A093-C785C3C43A8E}" type="presParOf" srcId="{127F92E3-AE80-4158-A975-F0B8CE626505}" destId="{B114ABEC-F14F-49AD-A76A-A724A72AB7C0}" srcOrd="0" destOrd="0" presId="urn:microsoft.com/office/officeart/2005/8/layout/pyramid2"/>
    <dgm:cxn modelId="{CEA5C35F-927D-42AD-80B1-ADAAF0BF5B71}" type="presParOf" srcId="{127F92E3-AE80-4158-A975-F0B8CE626505}" destId="{3BBB1466-3CDA-4A60-93C8-B2A6077F814D}" srcOrd="1" destOrd="0" presId="urn:microsoft.com/office/officeart/2005/8/layout/pyramid2"/>
    <dgm:cxn modelId="{D7504A60-BBEF-4017-A7AD-40913A2BF67D}" type="presParOf" srcId="{127F92E3-AE80-4158-A975-F0B8CE626505}" destId="{588E2DCC-DCD5-4338-8F59-B6B076FBB82F}" srcOrd="2" destOrd="0" presId="urn:microsoft.com/office/officeart/2005/8/layout/pyramid2"/>
    <dgm:cxn modelId="{A1815A48-FDD5-4522-98E7-394B62A393E5}" type="presParOf" srcId="{127F92E3-AE80-4158-A975-F0B8CE626505}" destId="{6D142309-008C-448F-A7B0-78FD9CA25675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0084B4-ACC8-4FA4-A706-43C28550E543}">
      <dsp:nvSpPr>
        <dsp:cNvPr id="0" name=""/>
        <dsp:cNvSpPr/>
      </dsp:nvSpPr>
      <dsp:spPr>
        <a:xfrm>
          <a:off x="0" y="0"/>
          <a:ext cx="5313341" cy="5809130"/>
        </a:xfrm>
        <a:prstGeom prst="triangl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114ABEC-F14F-49AD-A76A-A724A72AB7C0}">
      <dsp:nvSpPr>
        <dsp:cNvPr id="0" name=""/>
        <dsp:cNvSpPr/>
      </dsp:nvSpPr>
      <dsp:spPr>
        <a:xfrm>
          <a:off x="2656670" y="581480"/>
          <a:ext cx="3453672" cy="206496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900" kern="1200"/>
            <a:t>Lijeva strana mozga (lijeva polutka) kontrolira desnu stranu tijela</a:t>
          </a:r>
        </a:p>
      </dsp:txBody>
      <dsp:txXfrm>
        <a:off x="2757473" y="682283"/>
        <a:ext cx="3252066" cy="1863358"/>
      </dsp:txXfrm>
    </dsp:sp>
    <dsp:sp modelId="{588E2DCC-DCD5-4338-8F59-B6B076FBB82F}">
      <dsp:nvSpPr>
        <dsp:cNvPr id="0" name=""/>
        <dsp:cNvSpPr/>
      </dsp:nvSpPr>
      <dsp:spPr>
        <a:xfrm>
          <a:off x="2656670" y="2904565"/>
          <a:ext cx="3453672" cy="206496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900" kern="1200"/>
            <a:t>Desna strana mozga (desna polutka) kontrolira lijevu stranu tijela</a:t>
          </a:r>
        </a:p>
      </dsp:txBody>
      <dsp:txXfrm>
        <a:off x="2757473" y="3005368"/>
        <a:ext cx="3252066" cy="18633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ED8A4-B6F0-47B3-9784-6F3B712D71EB}" type="datetimeFigureOut">
              <a:rPr lang="hr-HR" smtClean="0"/>
              <a:t>30.3.2021.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2E31D-1419-4071-AA28-4E07CFE8D02F}" type="slidenum">
              <a:rPr lang="hr-HR" smtClean="0"/>
              <a:t>‹#›</a:t>
            </a:fld>
            <a:endParaRPr lang="hr-H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2389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ED8A4-B6F0-47B3-9784-6F3B712D71EB}" type="datetimeFigureOut">
              <a:rPr lang="hr-HR" smtClean="0"/>
              <a:t>30.3.2021.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2E31D-1419-4071-AA28-4E07CFE8D02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86893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ED8A4-B6F0-47B3-9784-6F3B712D71EB}" type="datetimeFigureOut">
              <a:rPr lang="hr-HR" smtClean="0"/>
              <a:t>30.3.2021.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2E31D-1419-4071-AA28-4E07CFE8D02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30642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ED8A4-B6F0-47B3-9784-6F3B712D71EB}" type="datetimeFigureOut">
              <a:rPr lang="hr-HR" smtClean="0"/>
              <a:t>30.3.2021.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2E31D-1419-4071-AA28-4E07CFE8D02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55572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sekcij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ED8A4-B6F0-47B3-9784-6F3B712D71EB}" type="datetimeFigureOut">
              <a:rPr lang="hr-HR" smtClean="0"/>
              <a:t>30.3.2021.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2E31D-1419-4071-AA28-4E07CFE8D02F}" type="slidenum">
              <a:rPr lang="hr-HR" smtClean="0"/>
              <a:t>‹#›</a:t>
            </a:fld>
            <a:endParaRPr lang="hr-H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5024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ED8A4-B6F0-47B3-9784-6F3B712D71EB}" type="datetimeFigureOut">
              <a:rPr lang="hr-HR" smtClean="0"/>
              <a:t>30.3.2021.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2E31D-1419-4071-AA28-4E07CFE8D02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89230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ED8A4-B6F0-47B3-9784-6F3B712D71EB}" type="datetimeFigureOut">
              <a:rPr lang="hr-HR" smtClean="0"/>
              <a:t>30.3.2021.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2E31D-1419-4071-AA28-4E07CFE8D02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33579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ED8A4-B6F0-47B3-9784-6F3B712D71EB}" type="datetimeFigureOut">
              <a:rPr lang="hr-HR" smtClean="0"/>
              <a:t>30.3.2021.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2E31D-1419-4071-AA28-4E07CFE8D02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60436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ED8A4-B6F0-47B3-9784-6F3B712D71EB}" type="datetimeFigureOut">
              <a:rPr lang="hr-HR" smtClean="0"/>
              <a:t>30.3.2021.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2E31D-1419-4071-AA28-4E07CFE8D02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93865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0C0ED8A4-B6F0-47B3-9784-6F3B712D71EB}" type="datetimeFigureOut">
              <a:rPr lang="hr-HR" smtClean="0"/>
              <a:t>30.3.2021.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AB2E31D-1419-4071-AA28-4E07CFE8D02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74527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ED8A4-B6F0-47B3-9784-6F3B712D71EB}" type="datetimeFigureOut">
              <a:rPr lang="hr-HR" smtClean="0"/>
              <a:t>30.3.2021.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2E31D-1419-4071-AA28-4E07CFE8D02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05995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0C0ED8A4-B6F0-47B3-9784-6F3B712D71EB}" type="datetimeFigureOut">
              <a:rPr lang="hr-HR" smtClean="0"/>
              <a:t>30.3.2021.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FAB2E31D-1419-4071-AA28-4E07CFE8D02F}" type="slidenum">
              <a:rPr lang="hr-HR" smtClean="0"/>
              <a:t>‹#›</a:t>
            </a:fld>
            <a:endParaRPr lang="hr-HR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8079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e4ms0mPi_Vo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4BVWy2sX4QQ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-1636448" y="1430396"/>
            <a:ext cx="10744200" cy="1935292"/>
          </a:xfrm>
        </p:spPr>
        <p:txBody>
          <a:bodyPr>
            <a:normAutofit fontScale="90000"/>
          </a:bodyPr>
          <a:lstStyle/>
          <a:p>
            <a:pPr algn="ctr"/>
            <a:r>
              <a:rPr lang="hr-HR" b="1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ZANIMLJIVOSTI  </a:t>
            </a:r>
            <a:br>
              <a:rPr lang="hr-HR" b="1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</a:br>
            <a:r>
              <a:rPr lang="hr-HR" b="1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O  MOZGU</a:t>
            </a:r>
          </a:p>
        </p:txBody>
      </p:sp>
      <p:sp>
        <p:nvSpPr>
          <p:cNvPr id="3" name="Pravokutnik 2">
            <a:extLst>
              <a:ext uri="{FF2B5EF4-FFF2-40B4-BE49-F238E27FC236}">
                <a16:creationId xmlns:a16="http://schemas.microsoft.com/office/drawing/2014/main" id="{6F45F5AA-A440-485F-8D4D-986299CF426C}"/>
              </a:ext>
            </a:extLst>
          </p:cNvPr>
          <p:cNvSpPr/>
          <p:nvPr/>
        </p:nvSpPr>
        <p:spPr>
          <a:xfrm>
            <a:off x="3484069" y="4459958"/>
            <a:ext cx="42287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Tjedan mozga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BC459330-5F56-43E4-A2C7-8F3521797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6624" y="0"/>
            <a:ext cx="4962256" cy="66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16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C6D41FF-B4E0-439D-B4F5-C9A492FE3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Vježbe za mozak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786FE99-2D6C-4ED3-9736-55DD044E29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95358"/>
            <a:ext cx="10058400" cy="601631"/>
          </a:xfrm>
        </p:spPr>
        <p:txBody>
          <a:bodyPr/>
          <a:lstStyle/>
          <a:p>
            <a:r>
              <a:rPr lang="hr-HR" dirty="0">
                <a:hlinkClick r:id="rId2"/>
              </a:rPr>
              <a:t>https://www.youtube.com/watch?v=e4ms0mPi_Vo</a:t>
            </a:r>
            <a:r>
              <a:rPr lang="hr-H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976737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5271681"/>
              </p:ext>
            </p:extLst>
          </p:nvPr>
        </p:nvGraphicFramePr>
        <p:xfrm>
          <a:off x="5068888" y="3208338"/>
          <a:ext cx="2052637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bjekt ljudske za pakera" showAsIcon="1" r:id="rId2" imgW="2052000" imgH="437760" progId="Package">
                  <p:embed/>
                </p:oleObj>
              </mc:Choice>
              <mc:Fallback>
                <p:oleObj name="Objekt ljudske za pakera" showAsIcon="1" r:id="rId2" imgW="2052000" imgH="43776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068888" y="3208338"/>
                        <a:ext cx="2052637" cy="438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838689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1A046CD-B4C0-4C68-9301-12540F3D4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F2FABD4A-EC77-49AF-B488-5B841904AE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0333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DD12ED2-65BB-41B8-AE00-7367FE38A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28D22CEE-2C3B-43A6-A53F-299728EDE9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331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485B6FC-254F-4C38-94B4-0F5F0CB16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id="{13A84745-E317-464E-86EF-2A115C46AA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4522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36679B0-C0C5-47EC-AF80-7198CEB1F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EC7A6D73-E72D-4DEF-9D58-95A53EF8D7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229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20382F4-92E6-4474-A0DA-2766CFF9A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A1D27C79-CD71-4835-AA28-B9A32EB3A7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1"/>
            <a:ext cx="12192000" cy="586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7823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36F89A1-6810-4642-AAD3-AFAB8818F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714166F5-2EC1-40B3-AFD6-A63C81D4F6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608" y="-1"/>
            <a:ext cx="12065391" cy="657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216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CB730F2-C70C-40BA-8DAF-F20529748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Top 5 zanimljivost o mozgu</a:t>
            </a:r>
          </a:p>
        </p:txBody>
      </p:sp>
      <p:sp>
        <p:nvSpPr>
          <p:cNvPr id="4" name="Pravokutnik 3">
            <a:extLst>
              <a:ext uri="{FF2B5EF4-FFF2-40B4-BE49-F238E27FC236}">
                <a16:creationId xmlns:a16="http://schemas.microsoft.com/office/drawing/2014/main" id="{1B6F816B-5EAD-4448-9EBA-DFD88EA10EF1}"/>
              </a:ext>
            </a:extLst>
          </p:cNvPr>
          <p:cNvSpPr/>
          <p:nvPr/>
        </p:nvSpPr>
        <p:spPr>
          <a:xfrm>
            <a:off x="1205752" y="2228671"/>
            <a:ext cx="99499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r>
              <a:rPr lang="hr-HR" dirty="0">
                <a:hlinkClick r:id="rId2"/>
              </a:rPr>
              <a:t>https://www.youtube.com/watch?v=4BVWy2sX4QQ</a:t>
            </a:r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755927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Rezervirano mjesto sadržaja 4">
            <a:extLst>
              <a:ext uri="{FF2B5EF4-FFF2-40B4-BE49-F238E27FC236}">
                <a16:creationId xmlns:a16="http://schemas.microsoft.com/office/drawing/2014/main" id="{9D6CBC15-5FA6-4CE2-A733-70456F8055A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647185"/>
              </p:ext>
            </p:extLst>
          </p:nvPr>
        </p:nvGraphicFramePr>
        <p:xfrm>
          <a:off x="272573" y="309282"/>
          <a:ext cx="6110343" cy="58091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Slika 3">
            <a:extLst>
              <a:ext uri="{FF2B5EF4-FFF2-40B4-BE49-F238E27FC236}">
                <a16:creationId xmlns:a16="http://schemas.microsoft.com/office/drawing/2014/main" id="{5F7A5A07-E461-46A5-AAC9-388F5F7090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2916" y="1455326"/>
            <a:ext cx="5688061" cy="424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1358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73E8E97-2DC0-4F84-836C-12C33A87C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720441E-A7F2-44C4-A23A-510B83309D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Najveća područja mozga koja pripadaju prvom dijelu razvoja su:</a:t>
            </a:r>
            <a:endParaRPr lang="hr-H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hr-H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rotacija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hr-H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ravnoteža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hr-H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razvoj stopala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hr-H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dinamička akomodacija oka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hr-H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fina motorika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hr-H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govor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ZAŠTO- jer imaju najveći broj sinapsi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6079855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DEAEAE2-B20D-4AEC-8734-1ACD7A9F1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C0DE637-F35E-4D11-9A32-0C74B051A1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Vježbe za mozak </a:t>
            </a:r>
            <a:endParaRPr lang="hr-H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Rotacija- 15 minuta dnevno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Ravnoteža- 5-10 min balansiranje na jednoj i drugoj nozi, hodanje po gredi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Razvoj stopala- 5 km dnevno hodanja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Dinamička akomodacija oka- lopta 100 puta odbijanje lopte u zid, trčanje preko prepreka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Fina motorika- podizanje svih deset prstiju 100 puta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Govor- Petar Petru plete petlju 20 puta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4252596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4B0FDB6-7A6F-44EB-809D-00E8F3167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1B4F8E0-1A9A-4244-8371-52DB4A3EA0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Drugom dijelu programa razvoja mozga pripadaju:</a:t>
            </a:r>
            <a:endParaRPr lang="hr-H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hr-H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misaoni procesi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hr-H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misaona klasifikacija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hr-H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misaona </a:t>
            </a:r>
            <a:r>
              <a:rPr lang="hr-HR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serijacija</a:t>
            </a:r>
            <a:r>
              <a:rPr lang="hr-H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hr-H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asocijacija</a:t>
            </a:r>
          </a:p>
          <a:p>
            <a:endParaRPr lang="hr-HR" dirty="0"/>
          </a:p>
          <a:p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603562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2B9E780-1119-4B7B-A084-C5107C686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6A514D0-45C9-45B9-AC69-82AF45C618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457739"/>
            <a:ext cx="10058400" cy="4411355"/>
          </a:xfrm>
        </p:spPr>
        <p:txBody>
          <a:bodyPr>
            <a:normAutofit lnSpcReduction="1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Misaoni procesi- učenje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Misaona klasifikacija- Kaladont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Misaona </a:t>
            </a:r>
            <a:r>
              <a:rPr lang="hr-HR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serijacija</a:t>
            </a:r>
            <a:r>
              <a:rPr lang="hr-H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 čemu je donja vilica jedinstvena kost u ljudskom organizmu?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„Najčvršća kost ljudskog organizma je donja vilica, koja trpi najjači pritisak.”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Misaona asocijacija- imamo je i previše jer svakodnevno gledamo televiziju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r-H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6970209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0D8D0D2-9B79-4877-B09B-43A76D11F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7F0F12C-B2DF-40EE-930F-242E0A19AB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hr-HR" dirty="0"/>
              <a:t>Upute za igru Kaladont: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kumimoji="0" lang="hr-HR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Kaladont je igra u kojoj može sudjelovati više igrača. Ona počinje tako da jedan od igrača reče prvu riječ, a sljedeći koji igra treba od zadnja dva slova prethodne riječi započet svoju riječ. Cilj igre je da igrač reče riječ s čija se zadnja dva slova ne može započeti nova riječ. </a:t>
            </a:r>
            <a:r>
              <a:rPr lang="hr-H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Također, ako netko kaže riječ koja završava sa ka onda on ispada iz igre.</a:t>
            </a:r>
            <a:endParaRPr kumimoji="0" lang="hr-HR" sz="19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Npr</a:t>
            </a:r>
            <a:r>
              <a:rPr lang="hr-H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igrač – raketa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igrač – Talijani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igrač – Nikola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 igrač – Lada</a:t>
            </a:r>
          </a:p>
          <a:p>
            <a:pPr marL="91440" marR="0" lvl="0" indent="-91440" algn="l" defTabSz="914400" rtl="0" eaLnBrk="1" fontAlgn="auto" latinLnBrk="0" hangingPunct="1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endParaRPr kumimoji="0" lang="hr-HR" sz="19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5727785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ancercise Kids Ep.1 - Dancercise Ja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0235" y="0"/>
            <a:ext cx="10018059" cy="6858000"/>
          </a:xfrm>
        </p:spPr>
      </p:pic>
    </p:spTree>
    <p:extLst>
      <p:ext uri="{BB962C8B-B14F-4D97-AF65-F5344CB8AC3E}">
        <p14:creationId xmlns:p14="http://schemas.microsoft.com/office/powerpoint/2010/main" val="4233608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Retrospektiva">
  <a:themeElements>
    <a:clrScheme name="Retrospek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139</TotalTime>
  <Words>299</Words>
  <Application>Microsoft Office PowerPoint</Application>
  <PresentationFormat>Široki zaslon</PresentationFormat>
  <Paragraphs>49</Paragraphs>
  <Slides>17</Slides>
  <Notes>0</Notes>
  <HiddenSlides>0</HiddenSlides>
  <MMClips>1</MMClips>
  <ScaleCrop>false</ScaleCrop>
  <HeadingPairs>
    <vt:vector size="8" baseType="variant">
      <vt:variant>
        <vt:lpstr>Korišteni fontovi</vt:lpstr>
      </vt:variant>
      <vt:variant>
        <vt:i4>2</vt:i4>
      </vt:variant>
      <vt:variant>
        <vt:lpstr>Tema</vt:lpstr>
      </vt:variant>
      <vt:variant>
        <vt:i4>1</vt:i4>
      </vt:variant>
      <vt:variant>
        <vt:lpstr>Uloženi OLE poslužitelji</vt:lpstr>
      </vt:variant>
      <vt:variant>
        <vt:i4>1</vt:i4>
      </vt:variant>
      <vt:variant>
        <vt:lpstr>Naslovi slajdova</vt:lpstr>
      </vt:variant>
      <vt:variant>
        <vt:i4>17</vt:i4>
      </vt:variant>
    </vt:vector>
  </HeadingPairs>
  <TitlesOfParts>
    <vt:vector size="21" baseType="lpstr">
      <vt:lpstr>Calibri</vt:lpstr>
      <vt:lpstr>Calibri Light</vt:lpstr>
      <vt:lpstr>Retrospektiva</vt:lpstr>
      <vt:lpstr>Objekt ljudske za pakera</vt:lpstr>
      <vt:lpstr>ZANIMLJIVOSTI   O  MOZGU</vt:lpstr>
      <vt:lpstr>Top 5 zanimljivost o mozgu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Vježbe za mozak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„JESAM LI LIJEVO ILI DESNO HEMISFERNO?”</dc:title>
  <dc:creator>Anja Međimurec</dc:creator>
  <cp:lastModifiedBy>admin</cp:lastModifiedBy>
  <cp:revision>19</cp:revision>
  <dcterms:created xsi:type="dcterms:W3CDTF">2017-03-17T12:06:16Z</dcterms:created>
  <dcterms:modified xsi:type="dcterms:W3CDTF">2021-03-30T09:01:50Z</dcterms:modified>
</cp:coreProperties>
</file>