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61" r:id="rId3"/>
    <p:sldId id="264" r:id="rId4"/>
    <p:sldId id="262" r:id="rId5"/>
    <p:sldId id="263" r:id="rId6"/>
    <p:sldId id="265" r:id="rId7"/>
    <p:sldId id="266" r:id="rId8"/>
    <p:sldId id="259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4492FE-94AB-450E-98EE-A9FAC94A6072}" type="datetimeFigureOut">
              <a:rPr lang="hr-HR" smtClean="0"/>
              <a:pPr/>
              <a:t>21.3.2021.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281E7F-0B7F-4998-8483-A81F46518D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hr-HR" sz="5400" dirty="0" smtClean="0"/>
              <a:t>BROJEVI OD 1 DO 5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14876" y="4286256"/>
            <a:ext cx="4243390" cy="1199704"/>
          </a:xfrm>
        </p:spPr>
        <p:txBody>
          <a:bodyPr>
            <a:normAutofit/>
          </a:bodyPr>
          <a:lstStyle/>
          <a:p>
            <a:r>
              <a:rPr lang="sr-Latn-CS" sz="1600" dirty="0" smtClean="0"/>
              <a:t>Željka Babić, učiteljica </a:t>
            </a:r>
            <a:r>
              <a:rPr lang="sr-Latn-CS" sz="1600" dirty="0" err="1" smtClean="0"/>
              <a:t>savjetnica</a:t>
            </a:r>
            <a:endParaRPr lang="sr-Latn-CS" sz="1600" dirty="0" smtClean="0"/>
          </a:p>
          <a:p>
            <a:r>
              <a:rPr lang="sr-Latn-CS" sz="1600" dirty="0" smtClean="0"/>
              <a:t>OŠ Dragutin </a:t>
            </a:r>
            <a:r>
              <a:rPr lang="sr-Latn-CS" sz="1600" dirty="0" err="1" smtClean="0"/>
              <a:t>Tadijanović</a:t>
            </a:r>
            <a:r>
              <a:rPr lang="sr-Latn-CS" sz="1600" dirty="0" smtClean="0"/>
              <a:t>, Slavonski Brod</a:t>
            </a:r>
          </a:p>
          <a:p>
            <a:endParaRPr lang="hr-HR" dirty="0" smtClean="0"/>
          </a:p>
        </p:txBody>
      </p:sp>
      <p:pic>
        <p:nvPicPr>
          <p:cNvPr id="4" name="Slika 3" descr="16333-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42852"/>
            <a:ext cx="2500306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ez naslov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85860"/>
            <a:ext cx="8229600" cy="4184806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Poredaj brojeve od najmanjeg do najvećeg.</a:t>
            </a:r>
            <a:endParaRPr lang="hr-H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ez naslovaxcv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785794"/>
            <a:ext cx="5080519" cy="5485418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Nadopuni niz.</a:t>
            </a:r>
            <a:endParaRPr lang="hr-H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ez naslov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7215238" cy="4525962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Pridruži sličicama odgovarajući broj.</a:t>
            </a:r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ez naslovavcvv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1142984"/>
            <a:ext cx="4681303" cy="517172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Koliko čega ima?</a:t>
            </a:r>
            <a:endParaRPr lang="hr-H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Usporedi znakovima  &gt;, &lt; , =</a:t>
            </a:r>
            <a:endParaRPr lang="hr-HR" sz="2800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idx="1"/>
          </p:nvPr>
        </p:nvGraphicFramePr>
        <p:xfrm>
          <a:off x="1928794" y="2500306"/>
          <a:ext cx="571504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60639"/>
                <a:gridCol w="644931"/>
                <a:gridCol w="26094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0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</a:t>
                      </a:r>
                      <a:endParaRPr lang="hr-HR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Bez naslovahjhj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3714776" cy="5227648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Usporedi znakovima  &gt;, &lt; , =</a:t>
            </a:r>
            <a:endParaRPr lang="hr-HR" sz="2800" dirty="0"/>
          </a:p>
        </p:txBody>
      </p:sp>
      <p:pic>
        <p:nvPicPr>
          <p:cNvPr id="5" name="Slika 4" descr="Bez naslovagvfg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85860"/>
            <a:ext cx="3752120" cy="52863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4" name="Slika 3" descr="cvjetic_smjes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000240"/>
            <a:ext cx="3738578" cy="3500462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428860" y="500042"/>
            <a:ext cx="4143404" cy="7858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POHVALA ZA TRUD.      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200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61</Words>
  <Application>Microsoft Office PowerPoint</Application>
  <PresentationFormat>Prikaz na zaslonu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BROJEVI OD 1 DO 5</vt:lpstr>
      <vt:lpstr>Poredaj brojeve od najmanjeg do najvećeg.</vt:lpstr>
      <vt:lpstr>Nadopuni niz.</vt:lpstr>
      <vt:lpstr>Pridruži sličicama odgovarajući broj.</vt:lpstr>
      <vt:lpstr>Koliko čega ima?</vt:lpstr>
      <vt:lpstr>Usporedi znakovima  &gt;, &lt; , =</vt:lpstr>
      <vt:lpstr>Usporedi znakovima  &gt;, &lt; , =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Zbornica</dc:creator>
  <cp:lastModifiedBy>PC</cp:lastModifiedBy>
  <cp:revision>15</cp:revision>
  <dcterms:created xsi:type="dcterms:W3CDTF">2020-02-10T11:04:17Z</dcterms:created>
  <dcterms:modified xsi:type="dcterms:W3CDTF">2021-03-21T22:07:34Z</dcterms:modified>
</cp:coreProperties>
</file>