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6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u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1E87C3-720F-4186-A44A-D0DCD384E8CB}" type="datetimeFigureOut">
              <a:rPr lang="hr-HR" smtClean="0"/>
              <a:pPr/>
              <a:t>11.3.2014.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1B0EC7C-E9D2-4C85-A351-AF1334675CA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5256584" cy="2808312"/>
          </a:xfrm>
        </p:spPr>
        <p:txBody>
          <a:bodyPr>
            <a:noAutofit/>
          </a:bodyPr>
          <a:lstStyle/>
          <a:p>
            <a:r>
              <a:rPr lang="hr-HR" sz="8000" dirty="0" smtClean="0"/>
              <a:t>Arhimed</a:t>
            </a:r>
            <a:endParaRPr lang="hr-HR" sz="8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27784" y="2636912"/>
            <a:ext cx="4680520" cy="864096"/>
          </a:xfrm>
        </p:spPr>
        <p:txBody>
          <a:bodyPr/>
          <a:lstStyle/>
          <a:p>
            <a:r>
              <a:rPr lang="hr-HR" dirty="0" smtClean="0"/>
              <a:t>Izradile: Cindy Grlaš i Petra Linić 7.B</a:t>
            </a:r>
          </a:p>
          <a:p>
            <a:r>
              <a:rPr lang="hr-HR" dirty="0" smtClean="0"/>
              <a:t>OŠ”Jelenje - Dražice”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Arhimedu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Arhimed</a:t>
            </a:r>
            <a:r>
              <a:rPr lang="hr-HR" dirty="0" smtClean="0"/>
              <a:t> (grč. </a:t>
            </a:r>
            <a:r>
              <a:rPr lang="hr-HR" i="1" dirty="0" smtClean="0"/>
              <a:t>Arhimedes</a:t>
            </a:r>
            <a:r>
              <a:rPr lang="hr-HR" dirty="0" smtClean="0"/>
              <a:t>, oko 287.-212. pr. Kr.) bio je grčki fizičar, astronom i jedan od najvećih matematičara starog vijeka.</a:t>
            </a:r>
            <a:endParaRPr lang="hr-HR" dirty="0"/>
          </a:p>
        </p:txBody>
      </p:sp>
      <p:pic>
        <p:nvPicPr>
          <p:cNvPr id="4" name="Slika 3" descr="wdfvcfv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068960"/>
            <a:ext cx="3024336" cy="3350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Arhimedu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Arhimed iz Sirakuze, navodno jedan od trojice najgenijalnijih matematičara svih vremena, bio je vrhunac helenske matematike i najveći fizičar starog vijeka.</a:t>
            </a:r>
            <a:endParaRPr lang="hr-HR" dirty="0" smtClean="0"/>
          </a:p>
          <a:p>
            <a:r>
              <a:rPr lang="vi-VN" dirty="0" smtClean="0"/>
              <a:t>Njegov je otac bio Fidija astronom i matematičar</a:t>
            </a:r>
            <a:r>
              <a:rPr lang="hr-HR" dirty="0" smtClean="0"/>
              <a:t>. </a:t>
            </a:r>
            <a:r>
              <a:rPr lang="vi-VN" dirty="0" smtClean="0"/>
              <a:t>U vrijeme Arhimedova rođenja Fidija je bio relativno siromašan građanin. Međutim njegovo siromaštvo je uskoro </a:t>
            </a:r>
            <a:r>
              <a:rPr lang="hr-HR" dirty="0" smtClean="0"/>
              <a:t>nestalo jer je </a:t>
            </a:r>
            <a:r>
              <a:rPr lang="vi-VN" dirty="0" smtClean="0"/>
              <a:t>njihov rođak Hijeron zavladao gradom. Fidija je svog sina naučio svemu što je sam znao.</a:t>
            </a:r>
            <a:endParaRPr lang="hr-H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Arhimed je brzo usvojio očeva znanja koja su za njega bila tek početak naukovanja.</a:t>
            </a:r>
          </a:p>
          <a:p>
            <a:r>
              <a:rPr lang="hr-HR" dirty="0" smtClean="0"/>
              <a:t>Njegov duh tražio je još znanja i učenja, a to mu nitko nije mogao pružiti u Sirakuzi.</a:t>
            </a:r>
          </a:p>
          <a:p>
            <a:r>
              <a:rPr lang="hr-HR" dirty="0" smtClean="0"/>
              <a:t>Otišao je u Aleksandriju gdje je bila Aleksandrijska knjižnica. U to vrijeme Aleksandrija je bila središte prirodnih znanosti. Arhimeda je prije svega i jedino zanimala matematika.</a:t>
            </a:r>
            <a:endParaRPr lang="hr-HR" dirty="0"/>
          </a:p>
        </p:txBody>
      </p:sp>
      <p:pic>
        <p:nvPicPr>
          <p:cNvPr id="5" name="Rezervirano mjesto sadržaja 4" descr="Domenico-Fetti_Archimedes_162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98141" y="1600200"/>
            <a:ext cx="3395717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Arhimedova otkrića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/>
              <a:t>Arhimed se bavio običnim, praktičnim problemima, koji su bili primjenjivani na mnogim mjestima, od polja do rudnika, za razliku od nekih njegovih kolega.</a:t>
            </a:r>
            <a:endParaRPr lang="hr-HR" dirty="0" smtClean="0"/>
          </a:p>
          <a:p>
            <a:r>
              <a:rPr lang="vi-VN" dirty="0" smtClean="0"/>
              <a:t>Najveću slavu stekao je svojim raspravama o zaobljenim geometrijskim tijelima, čiju je površinu i zapreminu izračunavao složenom metodom bliskom današnjem infinitezimalnom računu.</a:t>
            </a:r>
            <a:endParaRPr lang="hr-HR" dirty="0" smtClean="0"/>
          </a:p>
          <a:p>
            <a:r>
              <a:rPr lang="hr-HR" dirty="0" smtClean="0"/>
              <a:t>P</a:t>
            </a:r>
            <a:r>
              <a:rPr lang="vi-VN" dirty="0" smtClean="0"/>
              <a:t>ronašao zakone poluge, položio osnove hidrostatici i odredio približnu vrijednost broja pi (3</a:t>
            </a:r>
            <a:r>
              <a:rPr lang="hr-HR" dirty="0" smtClean="0"/>
              <a:t>.</a:t>
            </a:r>
            <a:r>
              <a:rPr lang="vi-VN" dirty="0" smtClean="0"/>
              <a:t>14). </a:t>
            </a:r>
            <a:r>
              <a:rPr lang="hr-HR" dirty="0" smtClean="0"/>
              <a:t>I</a:t>
            </a:r>
            <a:r>
              <a:rPr lang="vi-VN" dirty="0" smtClean="0"/>
              <a:t>zumio je Arhimedov vijak za podizanje velikih količina vode na veću razinu. Pronašao je i Arhimedov zakon, što mu je omogućilo da (uz poklik </a:t>
            </a:r>
            <a:r>
              <a:rPr lang="vi-VN" i="1" dirty="0" smtClean="0"/>
              <a:t>Eureka!</a:t>
            </a:r>
            <a:r>
              <a:rPr lang="vi-VN" dirty="0" smtClean="0"/>
              <a:t>) otkrije primjene neplemenitih metala u kruni kralja Hijerona.</a:t>
            </a:r>
            <a:endParaRPr lang="hr-HR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Arhimed i zlatna kruna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114800" cy="5257799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/>
              <a:t>Postoji anegdota koja govori kako je Arhimed otkrio da zlatna</a:t>
            </a:r>
            <a:r>
              <a:rPr lang="hr-HR" dirty="0" smtClean="0"/>
              <a:t> </a:t>
            </a:r>
            <a:r>
              <a:rPr lang="vi-VN" dirty="0" smtClean="0"/>
              <a:t>kruna, napravljena za kralja Hierona ll., nije od čistog zlata.</a:t>
            </a:r>
            <a:endParaRPr lang="hr-HR" dirty="0" smtClean="0"/>
          </a:p>
          <a:p>
            <a:r>
              <a:rPr lang="hr-HR" dirty="0" smtClean="0"/>
              <a:t>Od </a:t>
            </a:r>
            <a:r>
              <a:rPr lang="vi-VN" dirty="0" smtClean="0"/>
              <a:t>Arhimeda je zatraženo da utvrdi da li je kruna od čistog zlata ili je nečasni zlatar umiješao i srebro. Pri tom nije smio oštetiti krunu.</a:t>
            </a:r>
            <a:endParaRPr lang="hr-HR" dirty="0" smtClean="0"/>
          </a:p>
          <a:p>
            <a:r>
              <a:rPr lang="vi-VN" dirty="0" smtClean="0"/>
              <a:t>Rješenje je došlo za vrijeme kupanja. Primjetio je da se ulaskom u kadu podigao nivo vode. Shvatio je da je to način kojim bi se mogao izračunati i obujam krune.</a:t>
            </a:r>
            <a:endParaRPr lang="hr-HR" dirty="0" smtClean="0"/>
          </a:p>
          <a:p>
            <a:r>
              <a:rPr lang="vi-VN" dirty="0" smtClean="0"/>
              <a:t>Našavši rješenje problema, bio je toliko uzbuđen da je, zaboravivši se obući, istrčao iz kade na ulicu, vičući Heureka! </a:t>
            </a:r>
            <a:r>
              <a:rPr lang="el-GR" dirty="0" smtClean="0"/>
              <a:t>- </a:t>
            </a:r>
            <a:r>
              <a:rPr lang="vi-VN" i="1" dirty="0" smtClean="0"/>
              <a:t>Našao sam!</a:t>
            </a:r>
            <a:endParaRPr lang="hr-HR" dirty="0"/>
          </a:p>
        </p:txBody>
      </p:sp>
      <p:pic>
        <p:nvPicPr>
          <p:cNvPr id="5" name="Rezervirano mjesto sadržaja 4" descr="Archimedes_water_balance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700808"/>
            <a:ext cx="2669282" cy="3559043"/>
          </a:xfr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Arhimedov vijaka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/>
              <a:t>Arhimedov vijak</a:t>
            </a:r>
            <a:r>
              <a:rPr lang="hr-HR" dirty="0" smtClean="0"/>
              <a:t> je naprava koja se često tijekom povijesti upotrebljavala za premještanje vode u kanale za natapanje.</a:t>
            </a:r>
          </a:p>
          <a:p>
            <a:r>
              <a:rPr lang="hr-HR" dirty="0" smtClean="0"/>
              <a:t>Postoji i druga teorija po kojoj su za ovaj izum zaslužni stanovnici Babilona prije Arhimeda, a postoji i pretpostavka da su se čuveni vrtovi Babilona natapali uz pomoć ovog tipa sisaljke.</a:t>
            </a:r>
          </a:p>
          <a:p>
            <a:r>
              <a:rPr lang="hr-HR" dirty="0" smtClean="0"/>
              <a:t>Osim toga, Arhimedov vijak je jedna od prvih poznatih sisaljki koje se spominju.</a:t>
            </a:r>
            <a:endParaRPr lang="hr-HR" dirty="0"/>
          </a:p>
        </p:txBody>
      </p:sp>
      <p:pic>
        <p:nvPicPr>
          <p:cNvPr id="5" name="Rezervirano mjesto sadržaja 4" descr="Archimedes-screw_one-screw-threads_with-ball_3D-view_animated_small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1196752"/>
            <a:ext cx="3456384" cy="2523160"/>
          </a:xfrm>
        </p:spPr>
      </p:pic>
      <p:pic>
        <p:nvPicPr>
          <p:cNvPr id="6" name="Slika 5" descr="Archimedes_scr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861048"/>
            <a:ext cx="3333750" cy="2228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    Pi (</a:t>
            </a:r>
            <a:r>
              <a:rPr lang="el-GR" b="1" dirty="0" smtClean="0"/>
              <a:t>π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Pi</a:t>
            </a:r>
            <a:r>
              <a:rPr lang="vi-VN" dirty="0" smtClean="0"/>
              <a:t> ili </a:t>
            </a:r>
            <a:r>
              <a:rPr lang="el-GR" b="1" dirty="0" smtClean="0"/>
              <a:t>π</a:t>
            </a:r>
            <a:r>
              <a:rPr lang="el-GR" dirty="0" smtClean="0"/>
              <a:t> </a:t>
            </a:r>
            <a:r>
              <a:rPr lang="vi-VN" dirty="0" smtClean="0"/>
              <a:t>je matematička konstanta, danas široko primjenjivana u matematici i fizici. Definira se kao odnos opsega i promjera kruga. </a:t>
            </a:r>
            <a:r>
              <a:rPr lang="hr-HR" dirty="0" smtClean="0"/>
              <a:t>Poznat je kao i </a:t>
            </a:r>
            <a:r>
              <a:rPr lang="vi-VN" b="1" dirty="0" smtClean="0"/>
              <a:t>Arhimedova konstanta</a:t>
            </a:r>
            <a:r>
              <a:rPr lang="vi-VN" dirty="0" smtClean="0"/>
              <a:t> ili </a:t>
            </a:r>
            <a:r>
              <a:rPr lang="vi-VN" b="1" dirty="0" smtClean="0"/>
              <a:t>Ludolfov broj</a:t>
            </a:r>
            <a:r>
              <a:rPr lang="vi-VN" dirty="0" smtClean="0"/>
              <a:t>. U praksi se bilježi malim grčkim slovom </a:t>
            </a:r>
            <a:r>
              <a:rPr lang="el-GR" dirty="0" smtClean="0"/>
              <a:t>π</a:t>
            </a:r>
            <a:r>
              <a:rPr lang="hr-HR" dirty="0" smtClean="0"/>
              <a:t>.</a:t>
            </a:r>
            <a:endParaRPr lang="vi-VN" dirty="0" smtClean="0"/>
          </a:p>
          <a:p>
            <a:r>
              <a:rPr lang="vi-VN" dirty="0" smtClean="0"/>
              <a:t>Numerička vrijednost pi zaokružena na 64 decimalna mjesta je: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el-GR" dirty="0" smtClean="0"/>
              <a:t>π ≈ 3</a:t>
            </a:r>
            <a:r>
              <a:rPr lang="hr-HR" dirty="0" smtClean="0"/>
              <a:t>.</a:t>
            </a:r>
            <a:r>
              <a:rPr lang="el-GR" dirty="0" smtClean="0"/>
              <a:t>14159 26535 89793 23846 26433 83279 50288 41971 69399 37510 58209 74944 5923 </a:t>
            </a:r>
            <a:endParaRPr lang="hr-HR" dirty="0"/>
          </a:p>
        </p:txBody>
      </p:sp>
      <p:pic>
        <p:nvPicPr>
          <p:cNvPr id="5" name="Rezervirano mjesto sadržaja 4" descr="Pi-unrolled-720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3284061"/>
            <a:ext cx="3657600" cy="115824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eureka_1_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hnički">
  <a:themeElements>
    <a:clrScheme name="Prilagođeno 1">
      <a:dk1>
        <a:srgbClr val="92D050"/>
      </a:dk1>
      <a:lt1>
        <a:srgbClr val="F3D321"/>
      </a:lt1>
      <a:dk2>
        <a:srgbClr val="2A2402"/>
      </a:dk2>
      <a:lt2>
        <a:srgbClr val="F5D836"/>
      </a:lt2>
      <a:accent1>
        <a:srgbClr val="92D050"/>
      </a:accent1>
      <a:accent2>
        <a:srgbClr val="F6DE55"/>
      </a:accent2>
      <a:accent3>
        <a:srgbClr val="CCAF0A"/>
      </a:accent3>
      <a:accent4>
        <a:srgbClr val="00B050"/>
      </a:accent4>
      <a:accent5>
        <a:srgbClr val="6DAA2D"/>
      </a:accent5>
      <a:accent6>
        <a:srgbClr val="7E848D"/>
      </a:accent6>
      <a:hlink>
        <a:srgbClr val="998307"/>
      </a:hlink>
      <a:folHlink>
        <a:srgbClr val="FFFF00"/>
      </a:folHlink>
    </a:clrScheme>
    <a:fontScheme name="Tehnički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č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</TotalTime>
  <Words>550</Words>
  <Application>Microsoft Office PowerPoint</Application>
  <PresentationFormat>Prikaz na zaslonu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Tehnički</vt:lpstr>
      <vt:lpstr>Arhimed</vt:lpstr>
      <vt:lpstr>O Arhimedu</vt:lpstr>
      <vt:lpstr>O Arhimedu</vt:lpstr>
      <vt:lpstr>PowerPointova prezentacija</vt:lpstr>
      <vt:lpstr>Arhimedova otkrića</vt:lpstr>
      <vt:lpstr>Arhimed i zlatna kruna</vt:lpstr>
      <vt:lpstr>Arhimedov vijaka</vt:lpstr>
      <vt:lpstr>                       Pi (π)</vt:lpstr>
      <vt:lpstr>PowerPointova prezentacija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Arhimed</dc:title>
  <dc:creator>Učenik</dc:creator>
  <cp:lastModifiedBy>Katarina</cp:lastModifiedBy>
  <cp:revision>10</cp:revision>
  <dcterms:created xsi:type="dcterms:W3CDTF">2014-01-21T10:49:43Z</dcterms:created>
  <dcterms:modified xsi:type="dcterms:W3CDTF">2014-03-11T20:40:35Z</dcterms:modified>
</cp:coreProperties>
</file>