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E1A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971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75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647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541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538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047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045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218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672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328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20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chemeClr val="accent1">
                <a:lumMod val="5000"/>
                <a:lumOff val="95000"/>
              </a:schemeClr>
            </a:gs>
            <a:gs pos="18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DBE-4A0E-4E89-8643-8592BD869AA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59DB0-9CA1-4C6F-A686-1A950A421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928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u="sng" dirty="0" smtClean="0">
                <a:latin typeface="Arial Black" panose="020B0A04020102020204" pitchFamily="34" charset="0"/>
              </a:rPr>
              <a:t>Dupin i njegove nezgode</a:t>
            </a:r>
            <a:endParaRPr lang="hr-HR" b="1" u="sng" dirty="0"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800" i="1" dirty="0" smtClean="0">
                <a:latin typeface="+mj-lt"/>
              </a:rPr>
              <a:t>                                                          </a:t>
            </a:r>
            <a:r>
              <a:rPr lang="hr-HR" sz="2800" i="1" dirty="0" err="1" smtClean="0">
                <a:latin typeface="+mj-lt"/>
              </a:rPr>
              <a:t>Donatella</a:t>
            </a:r>
            <a:r>
              <a:rPr lang="hr-HR" sz="2800" i="1" dirty="0" smtClean="0">
                <a:latin typeface="+mj-lt"/>
              </a:rPr>
              <a:t> Aleksić-Merdić,7.a</a:t>
            </a:r>
            <a:endParaRPr lang="hr-H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63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uk 4"/>
          <p:cNvSpPr/>
          <p:nvPr/>
        </p:nvSpPr>
        <p:spPr>
          <a:xfrm rot="16200000">
            <a:off x="9552782" y="4169488"/>
            <a:ext cx="5278436" cy="5377023"/>
          </a:xfrm>
          <a:prstGeom prst="arc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Sunce 7"/>
          <p:cNvSpPr/>
          <p:nvPr/>
        </p:nvSpPr>
        <p:spPr>
          <a:xfrm>
            <a:off x="175364" y="175365"/>
            <a:ext cx="2417523" cy="2317315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Pravokutnik 19"/>
          <p:cNvSpPr/>
          <p:nvPr/>
        </p:nvSpPr>
        <p:spPr>
          <a:xfrm>
            <a:off x="0" y="5549029"/>
            <a:ext cx="9707671" cy="130897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3591863" y="271036"/>
            <a:ext cx="6115808" cy="1951647"/>
            <a:chOff x="3010449" y="312138"/>
            <a:chExt cx="6115808" cy="1951647"/>
          </a:xfrm>
        </p:grpSpPr>
        <p:sp>
          <p:nvSpPr>
            <p:cNvPr id="48" name="Oblak 47"/>
            <p:cNvSpPr/>
            <p:nvPr/>
          </p:nvSpPr>
          <p:spPr>
            <a:xfrm rot="2043516">
              <a:off x="3010449" y="312138"/>
              <a:ext cx="1905085" cy="1728726"/>
            </a:xfrm>
            <a:prstGeom prst="cloud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9" name="Oblak 48"/>
            <p:cNvSpPr/>
            <p:nvPr/>
          </p:nvSpPr>
          <p:spPr>
            <a:xfrm rot="1804465">
              <a:off x="5881246" y="869299"/>
              <a:ext cx="1951154" cy="1394486"/>
            </a:xfrm>
            <a:prstGeom prst="cloud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pic>
          <p:nvPicPr>
            <p:cNvPr id="50" name="Slika 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71149" y="365447"/>
              <a:ext cx="1627581" cy="1622108"/>
            </a:xfrm>
            <a:prstGeom prst="rect">
              <a:avLst/>
            </a:prstGeom>
          </p:spPr>
        </p:pic>
        <p:sp>
          <p:nvSpPr>
            <p:cNvPr id="51" name="Oblak 50"/>
            <p:cNvSpPr/>
            <p:nvPr/>
          </p:nvSpPr>
          <p:spPr>
            <a:xfrm>
              <a:off x="7486760" y="365447"/>
              <a:ext cx="1639497" cy="1433987"/>
            </a:xfrm>
            <a:prstGeom prst="cloud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5" name="Grupa 34"/>
          <p:cNvGrpSpPr/>
          <p:nvPr/>
        </p:nvGrpSpPr>
        <p:grpSpPr>
          <a:xfrm rot="20787371">
            <a:off x="4435707" y="3844906"/>
            <a:ext cx="2446513" cy="1996850"/>
            <a:chOff x="5174119" y="2766951"/>
            <a:chExt cx="2446513" cy="1996850"/>
          </a:xfrm>
        </p:grpSpPr>
        <p:sp>
          <p:nvSpPr>
            <p:cNvPr id="25" name="Mjesec 24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Ševron 25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27" name="Prostoručno 26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Prostoručno 31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Elipsa 33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57912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2 -0.08588 C 0.00078 -0.09398 -0.01315 -0.10185 -0.01823 -0.10185 C -0.04922 -0.10185 -0.08125 0.02315 -0.08125 0.14815 C -0.08125 0.08519 -0.09726 0.02315 -0.11224 0.02315 C -0.12825 0.02315 -0.14323 0.08611 -0.14323 0.14815 C -0.14323 0.11713 -0.15117 0.08519 -0.15924 0.08519 C -0.16718 0.08519 -0.17526 0.1162 -0.17526 0.14815 C -0.17526 0.13218 -0.17929 0.11713 -0.1832 0.11713 C -0.18724 0.11713 -0.19114 0.1331 -0.19114 0.14815 C -0.19114 0.14005 -0.1931 0.13218 -0.19518 0.13218 C -0.19622 0.13218 -0.19922 0.14028 -0.19922 0.14815 C -0.19922 0.14421 -0.20026 0.14005 -0.20117 0.14005 C -0.20117 0.13912 -0.20312 0.14398 -0.20312 0.14815 C -0.20312 0.14606 -0.20312 0.14421 -0.20416 0.14421 C -0.20416 0.14514 -0.20521 0.1463 -0.20521 0.14815 C -0.20521 0.14722 -0.20521 0.14606 -0.20521 0.14514 C -0.20625 0.14514 -0.20625 0.14606 -0.20625 0.14722 C -0.20729 0.14722 -0.20729 0.1463 -0.20729 0.14514 C -0.20833 0.14514 -0.20833 0.14606 -0.20833 0.14722 " pathEditMode="relative" rAng="0" ptsTypes="AAAAAAAAAAAAAAAA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64" y="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0" y="5082639"/>
            <a:ext cx="12192000" cy="177536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0" name="Grupa 9"/>
          <p:cNvGrpSpPr/>
          <p:nvPr/>
        </p:nvGrpSpPr>
        <p:grpSpPr>
          <a:xfrm>
            <a:off x="783740" y="1080658"/>
            <a:ext cx="4491842" cy="5011383"/>
            <a:chOff x="1255814" y="1389417"/>
            <a:chExt cx="4491842" cy="5011383"/>
          </a:xfrm>
        </p:grpSpPr>
        <p:sp>
          <p:nvSpPr>
            <p:cNvPr id="4" name="Dijagram toka: Odgoda 3"/>
            <p:cNvSpPr/>
            <p:nvPr/>
          </p:nvSpPr>
          <p:spPr>
            <a:xfrm rot="5400000">
              <a:off x="2421080" y="2190997"/>
              <a:ext cx="2161309" cy="4491842"/>
            </a:xfrm>
            <a:prstGeom prst="flowChartDelay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" name="Pravokutnik 4"/>
            <p:cNvSpPr/>
            <p:nvPr/>
          </p:nvSpPr>
          <p:spPr>
            <a:xfrm>
              <a:off x="1900051" y="1683330"/>
              <a:ext cx="463138" cy="219693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Val 5"/>
            <p:cNvSpPr/>
            <p:nvPr/>
          </p:nvSpPr>
          <p:spPr>
            <a:xfrm>
              <a:off x="1900051" y="1389417"/>
              <a:ext cx="973777" cy="902525"/>
            </a:xfrm>
            <a:prstGeom prst="wav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Prostoručno 8"/>
            <p:cNvSpPr/>
            <p:nvPr/>
          </p:nvSpPr>
          <p:spPr>
            <a:xfrm>
              <a:off x="1900051" y="3356263"/>
              <a:ext cx="3645726" cy="3044537"/>
            </a:xfrm>
            <a:custGeom>
              <a:avLst/>
              <a:gdLst>
                <a:gd name="connsiteX0" fmla="*/ 296883 w 2624447"/>
                <a:gd name="connsiteY0" fmla="*/ 0 h 1938055"/>
                <a:gd name="connsiteX1" fmla="*/ 308758 w 2624447"/>
                <a:gd name="connsiteY1" fmla="*/ 71252 h 1938055"/>
                <a:gd name="connsiteX2" fmla="*/ 320634 w 2624447"/>
                <a:gd name="connsiteY2" fmla="*/ 130629 h 1938055"/>
                <a:gd name="connsiteX3" fmla="*/ 344384 w 2624447"/>
                <a:gd name="connsiteY3" fmla="*/ 451262 h 1938055"/>
                <a:gd name="connsiteX4" fmla="*/ 356260 w 2624447"/>
                <a:gd name="connsiteY4" fmla="*/ 486888 h 1938055"/>
                <a:gd name="connsiteX5" fmla="*/ 368135 w 2624447"/>
                <a:gd name="connsiteY5" fmla="*/ 581891 h 1938055"/>
                <a:gd name="connsiteX6" fmla="*/ 380010 w 2624447"/>
                <a:gd name="connsiteY6" fmla="*/ 641268 h 1938055"/>
                <a:gd name="connsiteX7" fmla="*/ 391886 w 2624447"/>
                <a:gd name="connsiteY7" fmla="*/ 819397 h 1938055"/>
                <a:gd name="connsiteX8" fmla="*/ 415636 w 2624447"/>
                <a:gd name="connsiteY8" fmla="*/ 938151 h 1938055"/>
                <a:gd name="connsiteX9" fmla="*/ 439387 w 2624447"/>
                <a:gd name="connsiteY9" fmla="*/ 1104405 h 1938055"/>
                <a:gd name="connsiteX10" fmla="*/ 451262 w 2624447"/>
                <a:gd name="connsiteY10" fmla="*/ 1175657 h 1938055"/>
                <a:gd name="connsiteX11" fmla="*/ 486888 w 2624447"/>
                <a:gd name="connsiteY11" fmla="*/ 1413164 h 1938055"/>
                <a:gd name="connsiteX12" fmla="*/ 534390 w 2624447"/>
                <a:gd name="connsiteY12" fmla="*/ 1674421 h 1938055"/>
                <a:gd name="connsiteX13" fmla="*/ 558140 w 2624447"/>
                <a:gd name="connsiteY13" fmla="*/ 1781299 h 1938055"/>
                <a:gd name="connsiteX14" fmla="*/ 593766 w 2624447"/>
                <a:gd name="connsiteY14" fmla="*/ 1888177 h 1938055"/>
                <a:gd name="connsiteX15" fmla="*/ 641267 w 2624447"/>
                <a:gd name="connsiteY15" fmla="*/ 1935678 h 1938055"/>
                <a:gd name="connsiteX16" fmla="*/ 676893 w 2624447"/>
                <a:gd name="connsiteY16" fmla="*/ 1900052 h 1938055"/>
                <a:gd name="connsiteX17" fmla="*/ 688769 w 2624447"/>
                <a:gd name="connsiteY17" fmla="*/ 1864426 h 1938055"/>
                <a:gd name="connsiteX18" fmla="*/ 665018 w 2624447"/>
                <a:gd name="connsiteY18" fmla="*/ 1246909 h 1938055"/>
                <a:gd name="connsiteX19" fmla="*/ 641267 w 2624447"/>
                <a:gd name="connsiteY19" fmla="*/ 1068779 h 1938055"/>
                <a:gd name="connsiteX20" fmla="*/ 617517 w 2624447"/>
                <a:gd name="connsiteY20" fmla="*/ 985652 h 1938055"/>
                <a:gd name="connsiteX21" fmla="*/ 593766 w 2624447"/>
                <a:gd name="connsiteY21" fmla="*/ 950026 h 1938055"/>
                <a:gd name="connsiteX22" fmla="*/ 546265 w 2624447"/>
                <a:gd name="connsiteY22" fmla="*/ 700644 h 1938055"/>
                <a:gd name="connsiteX23" fmla="*/ 522514 w 2624447"/>
                <a:gd name="connsiteY23" fmla="*/ 486888 h 1938055"/>
                <a:gd name="connsiteX24" fmla="*/ 534390 w 2624447"/>
                <a:gd name="connsiteY24" fmla="*/ 106878 h 1938055"/>
                <a:gd name="connsiteX25" fmla="*/ 570015 w 2624447"/>
                <a:gd name="connsiteY25" fmla="*/ 118753 h 1938055"/>
                <a:gd name="connsiteX26" fmla="*/ 581891 w 2624447"/>
                <a:gd name="connsiteY26" fmla="*/ 154379 h 1938055"/>
                <a:gd name="connsiteX27" fmla="*/ 617517 w 2624447"/>
                <a:gd name="connsiteY27" fmla="*/ 201881 h 1938055"/>
                <a:gd name="connsiteX28" fmla="*/ 665018 w 2624447"/>
                <a:gd name="connsiteY28" fmla="*/ 273132 h 1938055"/>
                <a:gd name="connsiteX29" fmla="*/ 676893 w 2624447"/>
                <a:gd name="connsiteY29" fmla="*/ 308758 h 1938055"/>
                <a:gd name="connsiteX30" fmla="*/ 700644 w 2624447"/>
                <a:gd name="connsiteY30" fmla="*/ 344384 h 1938055"/>
                <a:gd name="connsiteX31" fmla="*/ 724395 w 2624447"/>
                <a:gd name="connsiteY31" fmla="*/ 439387 h 1938055"/>
                <a:gd name="connsiteX32" fmla="*/ 748145 w 2624447"/>
                <a:gd name="connsiteY32" fmla="*/ 510639 h 1938055"/>
                <a:gd name="connsiteX33" fmla="*/ 760021 w 2624447"/>
                <a:gd name="connsiteY33" fmla="*/ 546265 h 1938055"/>
                <a:gd name="connsiteX34" fmla="*/ 795647 w 2624447"/>
                <a:gd name="connsiteY34" fmla="*/ 724395 h 1938055"/>
                <a:gd name="connsiteX35" fmla="*/ 807522 w 2624447"/>
                <a:gd name="connsiteY35" fmla="*/ 760021 h 1938055"/>
                <a:gd name="connsiteX36" fmla="*/ 831273 w 2624447"/>
                <a:gd name="connsiteY36" fmla="*/ 914400 h 1938055"/>
                <a:gd name="connsiteX37" fmla="*/ 855023 w 2624447"/>
                <a:gd name="connsiteY37" fmla="*/ 961901 h 1938055"/>
                <a:gd name="connsiteX38" fmla="*/ 866899 w 2624447"/>
                <a:gd name="connsiteY38" fmla="*/ 1033153 h 1938055"/>
                <a:gd name="connsiteX39" fmla="*/ 890649 w 2624447"/>
                <a:gd name="connsiteY39" fmla="*/ 1080655 h 1938055"/>
                <a:gd name="connsiteX40" fmla="*/ 914400 w 2624447"/>
                <a:gd name="connsiteY40" fmla="*/ 1140031 h 1938055"/>
                <a:gd name="connsiteX41" fmla="*/ 950026 w 2624447"/>
                <a:gd name="connsiteY41" fmla="*/ 1294410 h 1938055"/>
                <a:gd name="connsiteX42" fmla="*/ 973777 w 2624447"/>
                <a:gd name="connsiteY42" fmla="*/ 1365662 h 1938055"/>
                <a:gd name="connsiteX43" fmla="*/ 997527 w 2624447"/>
                <a:gd name="connsiteY43" fmla="*/ 1448790 h 1938055"/>
                <a:gd name="connsiteX44" fmla="*/ 1009403 w 2624447"/>
                <a:gd name="connsiteY44" fmla="*/ 1496291 h 1938055"/>
                <a:gd name="connsiteX45" fmla="*/ 1033153 w 2624447"/>
                <a:gd name="connsiteY45" fmla="*/ 1567543 h 1938055"/>
                <a:gd name="connsiteX46" fmla="*/ 1056904 w 2624447"/>
                <a:gd name="connsiteY46" fmla="*/ 1650670 h 1938055"/>
                <a:gd name="connsiteX47" fmla="*/ 1080654 w 2624447"/>
                <a:gd name="connsiteY47" fmla="*/ 1733797 h 1938055"/>
                <a:gd name="connsiteX48" fmla="*/ 1151906 w 2624447"/>
                <a:gd name="connsiteY48" fmla="*/ 1793174 h 1938055"/>
                <a:gd name="connsiteX49" fmla="*/ 1211283 w 2624447"/>
                <a:gd name="connsiteY49" fmla="*/ 1686296 h 1938055"/>
                <a:gd name="connsiteX50" fmla="*/ 1187532 w 2624447"/>
                <a:gd name="connsiteY50" fmla="*/ 1211283 h 1938055"/>
                <a:gd name="connsiteX51" fmla="*/ 1163782 w 2624447"/>
                <a:gd name="connsiteY51" fmla="*/ 1068779 h 1938055"/>
                <a:gd name="connsiteX52" fmla="*/ 1140031 w 2624447"/>
                <a:gd name="connsiteY52" fmla="*/ 985652 h 1938055"/>
                <a:gd name="connsiteX53" fmla="*/ 1128156 w 2624447"/>
                <a:gd name="connsiteY53" fmla="*/ 950026 h 1938055"/>
                <a:gd name="connsiteX54" fmla="*/ 1104405 w 2624447"/>
                <a:gd name="connsiteY54" fmla="*/ 902525 h 1938055"/>
                <a:gd name="connsiteX55" fmla="*/ 1056904 w 2624447"/>
                <a:gd name="connsiteY55" fmla="*/ 688769 h 1938055"/>
                <a:gd name="connsiteX56" fmla="*/ 1033153 w 2624447"/>
                <a:gd name="connsiteY56" fmla="*/ 605642 h 1938055"/>
                <a:gd name="connsiteX57" fmla="*/ 1021278 w 2624447"/>
                <a:gd name="connsiteY57" fmla="*/ 570016 h 1938055"/>
                <a:gd name="connsiteX58" fmla="*/ 1009403 w 2624447"/>
                <a:gd name="connsiteY58" fmla="*/ 510639 h 1938055"/>
                <a:gd name="connsiteX59" fmla="*/ 985652 w 2624447"/>
                <a:gd name="connsiteY59" fmla="*/ 427512 h 1938055"/>
                <a:gd name="connsiteX60" fmla="*/ 961901 w 2624447"/>
                <a:gd name="connsiteY60" fmla="*/ 273132 h 1938055"/>
                <a:gd name="connsiteX61" fmla="*/ 973777 w 2624447"/>
                <a:gd name="connsiteY61" fmla="*/ 154379 h 1938055"/>
                <a:gd name="connsiteX62" fmla="*/ 985652 w 2624447"/>
                <a:gd name="connsiteY62" fmla="*/ 118753 h 1938055"/>
                <a:gd name="connsiteX63" fmla="*/ 1068779 w 2624447"/>
                <a:gd name="connsiteY63" fmla="*/ 83127 h 1938055"/>
                <a:gd name="connsiteX64" fmla="*/ 1128156 w 2624447"/>
                <a:gd name="connsiteY64" fmla="*/ 106878 h 1938055"/>
                <a:gd name="connsiteX65" fmla="*/ 1187532 w 2624447"/>
                <a:gd name="connsiteY65" fmla="*/ 261257 h 1938055"/>
                <a:gd name="connsiteX66" fmla="*/ 1211283 w 2624447"/>
                <a:gd name="connsiteY66" fmla="*/ 320634 h 1938055"/>
                <a:gd name="connsiteX67" fmla="*/ 1235034 w 2624447"/>
                <a:gd name="connsiteY67" fmla="*/ 368135 h 1938055"/>
                <a:gd name="connsiteX68" fmla="*/ 1258784 w 2624447"/>
                <a:gd name="connsiteY68" fmla="*/ 451262 h 1938055"/>
                <a:gd name="connsiteX69" fmla="*/ 1282535 w 2624447"/>
                <a:gd name="connsiteY69" fmla="*/ 653143 h 1938055"/>
                <a:gd name="connsiteX70" fmla="*/ 1294410 w 2624447"/>
                <a:gd name="connsiteY70" fmla="*/ 724395 h 1938055"/>
                <a:gd name="connsiteX71" fmla="*/ 1306286 w 2624447"/>
                <a:gd name="connsiteY71" fmla="*/ 783771 h 1938055"/>
                <a:gd name="connsiteX72" fmla="*/ 1318161 w 2624447"/>
                <a:gd name="connsiteY72" fmla="*/ 878774 h 1938055"/>
                <a:gd name="connsiteX73" fmla="*/ 1341912 w 2624447"/>
                <a:gd name="connsiteY73" fmla="*/ 973777 h 1938055"/>
                <a:gd name="connsiteX74" fmla="*/ 1353787 w 2624447"/>
                <a:gd name="connsiteY74" fmla="*/ 1045029 h 1938055"/>
                <a:gd name="connsiteX75" fmla="*/ 1365662 w 2624447"/>
                <a:gd name="connsiteY75" fmla="*/ 1080655 h 1938055"/>
                <a:gd name="connsiteX76" fmla="*/ 1401288 w 2624447"/>
                <a:gd name="connsiteY76" fmla="*/ 1187532 h 1938055"/>
                <a:gd name="connsiteX77" fmla="*/ 1425039 w 2624447"/>
                <a:gd name="connsiteY77" fmla="*/ 1223158 h 1938055"/>
                <a:gd name="connsiteX78" fmla="*/ 1436914 w 2624447"/>
                <a:gd name="connsiteY78" fmla="*/ 1282535 h 1938055"/>
                <a:gd name="connsiteX79" fmla="*/ 1484415 w 2624447"/>
                <a:gd name="connsiteY79" fmla="*/ 1413164 h 1938055"/>
                <a:gd name="connsiteX80" fmla="*/ 1520041 w 2624447"/>
                <a:gd name="connsiteY80" fmla="*/ 1472540 h 1938055"/>
                <a:gd name="connsiteX81" fmla="*/ 1543792 w 2624447"/>
                <a:gd name="connsiteY81" fmla="*/ 1520042 h 1938055"/>
                <a:gd name="connsiteX82" fmla="*/ 1555667 w 2624447"/>
                <a:gd name="connsiteY82" fmla="*/ 1555668 h 1938055"/>
                <a:gd name="connsiteX83" fmla="*/ 1591293 w 2624447"/>
                <a:gd name="connsiteY83" fmla="*/ 1591294 h 1938055"/>
                <a:gd name="connsiteX84" fmla="*/ 1698171 w 2624447"/>
                <a:gd name="connsiteY84" fmla="*/ 1579418 h 1938055"/>
                <a:gd name="connsiteX85" fmla="*/ 1745673 w 2624447"/>
                <a:gd name="connsiteY85" fmla="*/ 1413164 h 1938055"/>
                <a:gd name="connsiteX86" fmla="*/ 1733797 w 2624447"/>
                <a:gd name="connsiteY86" fmla="*/ 1068779 h 1938055"/>
                <a:gd name="connsiteX87" fmla="*/ 1710047 w 2624447"/>
                <a:gd name="connsiteY87" fmla="*/ 1009403 h 1938055"/>
                <a:gd name="connsiteX88" fmla="*/ 1698171 w 2624447"/>
                <a:gd name="connsiteY88" fmla="*/ 961901 h 1938055"/>
                <a:gd name="connsiteX89" fmla="*/ 1686296 w 2624447"/>
                <a:gd name="connsiteY89" fmla="*/ 926275 h 1938055"/>
                <a:gd name="connsiteX90" fmla="*/ 1662545 w 2624447"/>
                <a:gd name="connsiteY90" fmla="*/ 819397 h 1938055"/>
                <a:gd name="connsiteX91" fmla="*/ 1591293 w 2624447"/>
                <a:gd name="connsiteY91" fmla="*/ 629392 h 1938055"/>
                <a:gd name="connsiteX92" fmla="*/ 1543792 w 2624447"/>
                <a:gd name="connsiteY92" fmla="*/ 439387 h 1938055"/>
                <a:gd name="connsiteX93" fmla="*/ 1531917 w 2624447"/>
                <a:gd name="connsiteY93" fmla="*/ 391886 h 1938055"/>
                <a:gd name="connsiteX94" fmla="*/ 1520041 w 2624447"/>
                <a:gd name="connsiteY94" fmla="*/ 332509 h 1938055"/>
                <a:gd name="connsiteX95" fmla="*/ 1496291 w 2624447"/>
                <a:gd name="connsiteY95" fmla="*/ 261257 h 1938055"/>
                <a:gd name="connsiteX96" fmla="*/ 1508166 w 2624447"/>
                <a:gd name="connsiteY96" fmla="*/ 142504 h 1938055"/>
                <a:gd name="connsiteX97" fmla="*/ 1543792 w 2624447"/>
                <a:gd name="connsiteY97" fmla="*/ 118753 h 1938055"/>
                <a:gd name="connsiteX98" fmla="*/ 1650670 w 2624447"/>
                <a:gd name="connsiteY98" fmla="*/ 142504 h 1938055"/>
                <a:gd name="connsiteX99" fmla="*/ 1686296 w 2624447"/>
                <a:gd name="connsiteY99" fmla="*/ 166255 h 1938055"/>
                <a:gd name="connsiteX100" fmla="*/ 1721922 w 2624447"/>
                <a:gd name="connsiteY100" fmla="*/ 178130 h 1938055"/>
                <a:gd name="connsiteX101" fmla="*/ 1793174 w 2624447"/>
                <a:gd name="connsiteY101" fmla="*/ 249382 h 1938055"/>
                <a:gd name="connsiteX102" fmla="*/ 1852551 w 2624447"/>
                <a:gd name="connsiteY102" fmla="*/ 320634 h 1938055"/>
                <a:gd name="connsiteX103" fmla="*/ 1911927 w 2624447"/>
                <a:gd name="connsiteY103" fmla="*/ 415636 h 1938055"/>
                <a:gd name="connsiteX104" fmla="*/ 1959428 w 2624447"/>
                <a:gd name="connsiteY104" fmla="*/ 534390 h 1938055"/>
                <a:gd name="connsiteX105" fmla="*/ 1983179 w 2624447"/>
                <a:gd name="connsiteY105" fmla="*/ 653143 h 1938055"/>
                <a:gd name="connsiteX106" fmla="*/ 2006930 w 2624447"/>
                <a:gd name="connsiteY106" fmla="*/ 938151 h 1938055"/>
                <a:gd name="connsiteX107" fmla="*/ 2042556 w 2624447"/>
                <a:gd name="connsiteY107" fmla="*/ 1151907 h 1938055"/>
                <a:gd name="connsiteX108" fmla="*/ 2054431 w 2624447"/>
                <a:gd name="connsiteY108" fmla="*/ 1199408 h 1938055"/>
                <a:gd name="connsiteX109" fmla="*/ 2078182 w 2624447"/>
                <a:gd name="connsiteY109" fmla="*/ 1235034 h 1938055"/>
                <a:gd name="connsiteX110" fmla="*/ 2101932 w 2624447"/>
                <a:gd name="connsiteY110" fmla="*/ 1330036 h 1938055"/>
                <a:gd name="connsiteX111" fmla="*/ 2125683 w 2624447"/>
                <a:gd name="connsiteY111" fmla="*/ 1377538 h 1938055"/>
                <a:gd name="connsiteX112" fmla="*/ 2196935 w 2624447"/>
                <a:gd name="connsiteY112" fmla="*/ 1413164 h 1938055"/>
                <a:gd name="connsiteX113" fmla="*/ 2244436 w 2624447"/>
                <a:gd name="connsiteY113" fmla="*/ 1401288 h 1938055"/>
                <a:gd name="connsiteX114" fmla="*/ 2256312 w 2624447"/>
                <a:gd name="connsiteY114" fmla="*/ 1353787 h 1938055"/>
                <a:gd name="connsiteX115" fmla="*/ 2268187 w 2624447"/>
                <a:gd name="connsiteY115" fmla="*/ 1318161 h 1938055"/>
                <a:gd name="connsiteX116" fmla="*/ 2291938 w 2624447"/>
                <a:gd name="connsiteY116" fmla="*/ 1223158 h 1938055"/>
                <a:gd name="connsiteX117" fmla="*/ 2280062 w 2624447"/>
                <a:gd name="connsiteY117" fmla="*/ 676894 h 1938055"/>
                <a:gd name="connsiteX118" fmla="*/ 2268187 w 2624447"/>
                <a:gd name="connsiteY118" fmla="*/ 641268 h 1938055"/>
                <a:gd name="connsiteX119" fmla="*/ 2256312 w 2624447"/>
                <a:gd name="connsiteY119" fmla="*/ 581891 h 1938055"/>
                <a:gd name="connsiteX120" fmla="*/ 2232561 w 2624447"/>
                <a:gd name="connsiteY120" fmla="*/ 439387 h 1938055"/>
                <a:gd name="connsiteX121" fmla="*/ 2208810 w 2624447"/>
                <a:gd name="connsiteY121" fmla="*/ 403761 h 1938055"/>
                <a:gd name="connsiteX122" fmla="*/ 2220686 w 2624447"/>
                <a:gd name="connsiteY122" fmla="*/ 225631 h 1938055"/>
                <a:gd name="connsiteX123" fmla="*/ 2256312 w 2624447"/>
                <a:gd name="connsiteY123" fmla="*/ 213756 h 1938055"/>
                <a:gd name="connsiteX124" fmla="*/ 2303813 w 2624447"/>
                <a:gd name="connsiteY124" fmla="*/ 190005 h 1938055"/>
                <a:gd name="connsiteX125" fmla="*/ 2386940 w 2624447"/>
                <a:gd name="connsiteY125" fmla="*/ 154379 h 1938055"/>
                <a:gd name="connsiteX126" fmla="*/ 2493818 w 2624447"/>
                <a:gd name="connsiteY126" fmla="*/ 166255 h 1938055"/>
                <a:gd name="connsiteX127" fmla="*/ 2529444 w 2624447"/>
                <a:gd name="connsiteY127" fmla="*/ 178130 h 1938055"/>
                <a:gd name="connsiteX128" fmla="*/ 2624447 w 2624447"/>
                <a:gd name="connsiteY128" fmla="*/ 285008 h 1938055"/>
                <a:gd name="connsiteX129" fmla="*/ 2612571 w 2624447"/>
                <a:gd name="connsiteY129" fmla="*/ 320634 h 1938055"/>
                <a:gd name="connsiteX130" fmla="*/ 2541319 w 2624447"/>
                <a:gd name="connsiteY130" fmla="*/ 368135 h 1938055"/>
                <a:gd name="connsiteX131" fmla="*/ 2327564 w 2624447"/>
                <a:gd name="connsiteY131" fmla="*/ 427512 h 1938055"/>
                <a:gd name="connsiteX132" fmla="*/ 1341912 w 2624447"/>
                <a:gd name="connsiteY132" fmla="*/ 439387 h 1938055"/>
                <a:gd name="connsiteX133" fmla="*/ 427512 w 2624447"/>
                <a:gd name="connsiteY133" fmla="*/ 475013 h 1938055"/>
                <a:gd name="connsiteX134" fmla="*/ 391886 w 2624447"/>
                <a:gd name="connsiteY134" fmla="*/ 486888 h 1938055"/>
                <a:gd name="connsiteX135" fmla="*/ 201880 w 2624447"/>
                <a:gd name="connsiteY135" fmla="*/ 522514 h 1938055"/>
                <a:gd name="connsiteX136" fmla="*/ 95003 w 2624447"/>
                <a:gd name="connsiteY136" fmla="*/ 558140 h 1938055"/>
                <a:gd name="connsiteX137" fmla="*/ 59377 w 2624447"/>
                <a:gd name="connsiteY137" fmla="*/ 570016 h 1938055"/>
                <a:gd name="connsiteX138" fmla="*/ 23751 w 2624447"/>
                <a:gd name="connsiteY138" fmla="*/ 581891 h 1938055"/>
                <a:gd name="connsiteX139" fmla="*/ 0 w 2624447"/>
                <a:gd name="connsiteY139" fmla="*/ 617517 h 1938055"/>
                <a:gd name="connsiteX140" fmla="*/ 23751 w 2624447"/>
                <a:gd name="connsiteY140" fmla="*/ 700644 h 1938055"/>
                <a:gd name="connsiteX141" fmla="*/ 59377 w 2624447"/>
                <a:gd name="connsiteY141" fmla="*/ 712520 h 1938055"/>
                <a:gd name="connsiteX142" fmla="*/ 190005 w 2624447"/>
                <a:gd name="connsiteY142" fmla="*/ 760021 h 1938055"/>
                <a:gd name="connsiteX143" fmla="*/ 819397 w 2624447"/>
                <a:gd name="connsiteY143" fmla="*/ 748145 h 1938055"/>
                <a:gd name="connsiteX144" fmla="*/ 926275 w 2624447"/>
                <a:gd name="connsiteY144" fmla="*/ 712520 h 1938055"/>
                <a:gd name="connsiteX145" fmla="*/ 1128156 w 2624447"/>
                <a:gd name="connsiteY145" fmla="*/ 688769 h 1938055"/>
                <a:gd name="connsiteX146" fmla="*/ 1282535 w 2624447"/>
                <a:gd name="connsiteY146" fmla="*/ 653143 h 1938055"/>
                <a:gd name="connsiteX147" fmla="*/ 1591293 w 2624447"/>
                <a:gd name="connsiteY147" fmla="*/ 617517 h 1938055"/>
                <a:gd name="connsiteX148" fmla="*/ 1686296 w 2624447"/>
                <a:gd name="connsiteY148" fmla="*/ 605642 h 1938055"/>
                <a:gd name="connsiteX149" fmla="*/ 2576945 w 2624447"/>
                <a:gd name="connsiteY149" fmla="*/ 641268 h 1938055"/>
                <a:gd name="connsiteX150" fmla="*/ 2612571 w 2624447"/>
                <a:gd name="connsiteY150" fmla="*/ 653143 h 1938055"/>
                <a:gd name="connsiteX151" fmla="*/ 2576945 w 2624447"/>
                <a:gd name="connsiteY151" fmla="*/ 760021 h 1938055"/>
                <a:gd name="connsiteX152" fmla="*/ 2541319 w 2624447"/>
                <a:gd name="connsiteY152" fmla="*/ 783771 h 1938055"/>
                <a:gd name="connsiteX153" fmla="*/ 2505693 w 2624447"/>
                <a:gd name="connsiteY153" fmla="*/ 819397 h 1938055"/>
                <a:gd name="connsiteX154" fmla="*/ 2375065 w 2624447"/>
                <a:gd name="connsiteY154" fmla="*/ 890649 h 1938055"/>
                <a:gd name="connsiteX155" fmla="*/ 2327564 w 2624447"/>
                <a:gd name="connsiteY155" fmla="*/ 914400 h 1938055"/>
                <a:gd name="connsiteX156" fmla="*/ 2196935 w 2624447"/>
                <a:gd name="connsiteY156" fmla="*/ 938151 h 1938055"/>
                <a:gd name="connsiteX157" fmla="*/ 1864426 w 2624447"/>
                <a:gd name="connsiteY157" fmla="*/ 985652 h 1938055"/>
                <a:gd name="connsiteX158" fmla="*/ 1638795 w 2624447"/>
                <a:gd name="connsiteY158" fmla="*/ 1009403 h 1938055"/>
                <a:gd name="connsiteX159" fmla="*/ 1508166 w 2624447"/>
                <a:gd name="connsiteY159" fmla="*/ 1033153 h 1938055"/>
                <a:gd name="connsiteX160" fmla="*/ 1413164 w 2624447"/>
                <a:gd name="connsiteY160" fmla="*/ 1045029 h 1938055"/>
                <a:gd name="connsiteX161" fmla="*/ 1282535 w 2624447"/>
                <a:gd name="connsiteY161" fmla="*/ 1068779 h 1938055"/>
                <a:gd name="connsiteX162" fmla="*/ 1045028 w 2624447"/>
                <a:gd name="connsiteY162" fmla="*/ 1104405 h 1938055"/>
                <a:gd name="connsiteX163" fmla="*/ 878774 w 2624447"/>
                <a:gd name="connsiteY163" fmla="*/ 1128156 h 1938055"/>
                <a:gd name="connsiteX164" fmla="*/ 795647 w 2624447"/>
                <a:gd name="connsiteY164" fmla="*/ 1140031 h 1938055"/>
                <a:gd name="connsiteX165" fmla="*/ 665018 w 2624447"/>
                <a:gd name="connsiteY165" fmla="*/ 1151907 h 1938055"/>
                <a:gd name="connsiteX166" fmla="*/ 605641 w 2624447"/>
                <a:gd name="connsiteY166" fmla="*/ 1175657 h 1938055"/>
                <a:gd name="connsiteX167" fmla="*/ 427512 w 2624447"/>
                <a:gd name="connsiteY167" fmla="*/ 1199408 h 1938055"/>
                <a:gd name="connsiteX168" fmla="*/ 296883 w 2624447"/>
                <a:gd name="connsiteY168" fmla="*/ 1223158 h 1938055"/>
                <a:gd name="connsiteX169" fmla="*/ 261257 w 2624447"/>
                <a:gd name="connsiteY169" fmla="*/ 1235034 h 1938055"/>
                <a:gd name="connsiteX170" fmla="*/ 237506 w 2624447"/>
                <a:gd name="connsiteY170" fmla="*/ 1282535 h 1938055"/>
                <a:gd name="connsiteX171" fmla="*/ 213756 w 2624447"/>
                <a:gd name="connsiteY171" fmla="*/ 1318161 h 1938055"/>
                <a:gd name="connsiteX172" fmla="*/ 225631 w 2624447"/>
                <a:gd name="connsiteY172" fmla="*/ 1401288 h 1938055"/>
                <a:gd name="connsiteX173" fmla="*/ 261257 w 2624447"/>
                <a:gd name="connsiteY173" fmla="*/ 1436914 h 1938055"/>
                <a:gd name="connsiteX174" fmla="*/ 415636 w 2624447"/>
                <a:gd name="connsiteY174" fmla="*/ 1484416 h 1938055"/>
                <a:gd name="connsiteX175" fmla="*/ 961901 w 2624447"/>
                <a:gd name="connsiteY175" fmla="*/ 1472540 h 1938055"/>
                <a:gd name="connsiteX176" fmla="*/ 1021278 w 2624447"/>
                <a:gd name="connsiteY176" fmla="*/ 1436914 h 1938055"/>
                <a:gd name="connsiteX177" fmla="*/ 1151906 w 2624447"/>
                <a:gd name="connsiteY177" fmla="*/ 1413164 h 1938055"/>
                <a:gd name="connsiteX178" fmla="*/ 1436914 w 2624447"/>
                <a:gd name="connsiteY178" fmla="*/ 1318161 h 1938055"/>
                <a:gd name="connsiteX179" fmla="*/ 1520041 w 2624447"/>
                <a:gd name="connsiteY179" fmla="*/ 1294410 h 1938055"/>
                <a:gd name="connsiteX180" fmla="*/ 1626919 w 2624447"/>
                <a:gd name="connsiteY180" fmla="*/ 1282535 h 1938055"/>
                <a:gd name="connsiteX181" fmla="*/ 1805049 w 2624447"/>
                <a:gd name="connsiteY181" fmla="*/ 1223158 h 1938055"/>
                <a:gd name="connsiteX182" fmla="*/ 1840675 w 2624447"/>
                <a:gd name="connsiteY182" fmla="*/ 1211283 h 1938055"/>
                <a:gd name="connsiteX183" fmla="*/ 1935678 w 2624447"/>
                <a:gd name="connsiteY183" fmla="*/ 1199408 h 1938055"/>
                <a:gd name="connsiteX184" fmla="*/ 2125683 w 2624447"/>
                <a:gd name="connsiteY184" fmla="*/ 1163782 h 1938055"/>
                <a:gd name="connsiteX185" fmla="*/ 2196935 w 2624447"/>
                <a:gd name="connsiteY185" fmla="*/ 1151907 h 1938055"/>
                <a:gd name="connsiteX186" fmla="*/ 2481943 w 2624447"/>
                <a:gd name="connsiteY186" fmla="*/ 1163782 h 1938055"/>
                <a:gd name="connsiteX187" fmla="*/ 2493818 w 2624447"/>
                <a:gd name="connsiteY187" fmla="*/ 1199408 h 1938055"/>
                <a:gd name="connsiteX188" fmla="*/ 2470067 w 2624447"/>
                <a:gd name="connsiteY188" fmla="*/ 1318161 h 1938055"/>
                <a:gd name="connsiteX189" fmla="*/ 2422566 w 2624447"/>
                <a:gd name="connsiteY189" fmla="*/ 1341912 h 1938055"/>
                <a:gd name="connsiteX190" fmla="*/ 2386940 w 2624447"/>
                <a:gd name="connsiteY190" fmla="*/ 1365662 h 1938055"/>
                <a:gd name="connsiteX191" fmla="*/ 2351314 w 2624447"/>
                <a:gd name="connsiteY191" fmla="*/ 1377538 h 1938055"/>
                <a:gd name="connsiteX192" fmla="*/ 2256312 w 2624447"/>
                <a:gd name="connsiteY192" fmla="*/ 1425039 h 1938055"/>
                <a:gd name="connsiteX193" fmla="*/ 2137558 w 2624447"/>
                <a:gd name="connsiteY193" fmla="*/ 1448790 h 1938055"/>
                <a:gd name="connsiteX194" fmla="*/ 2090057 w 2624447"/>
                <a:gd name="connsiteY194" fmla="*/ 1460665 h 1938055"/>
                <a:gd name="connsiteX195" fmla="*/ 1852551 w 2624447"/>
                <a:gd name="connsiteY195" fmla="*/ 1508166 h 1938055"/>
                <a:gd name="connsiteX196" fmla="*/ 1805049 w 2624447"/>
                <a:gd name="connsiteY196" fmla="*/ 1520042 h 1938055"/>
                <a:gd name="connsiteX197" fmla="*/ 1698171 w 2624447"/>
                <a:gd name="connsiteY197" fmla="*/ 1531917 h 1938055"/>
                <a:gd name="connsiteX198" fmla="*/ 1615044 w 2624447"/>
                <a:gd name="connsiteY198" fmla="*/ 1543792 h 1938055"/>
                <a:gd name="connsiteX199" fmla="*/ 1389413 w 2624447"/>
                <a:gd name="connsiteY199" fmla="*/ 1567543 h 1938055"/>
                <a:gd name="connsiteX200" fmla="*/ 1330036 w 2624447"/>
                <a:gd name="connsiteY200" fmla="*/ 1579418 h 1938055"/>
                <a:gd name="connsiteX201" fmla="*/ 1056904 w 2624447"/>
                <a:gd name="connsiteY201" fmla="*/ 1615044 h 1938055"/>
                <a:gd name="connsiteX202" fmla="*/ 938151 w 2624447"/>
                <a:gd name="connsiteY202" fmla="*/ 1650670 h 1938055"/>
                <a:gd name="connsiteX203" fmla="*/ 819397 w 2624447"/>
                <a:gd name="connsiteY203" fmla="*/ 1662545 h 1938055"/>
                <a:gd name="connsiteX204" fmla="*/ 676893 w 2624447"/>
                <a:gd name="connsiteY204" fmla="*/ 1686296 h 1938055"/>
                <a:gd name="connsiteX205" fmla="*/ 486888 w 2624447"/>
                <a:gd name="connsiteY205" fmla="*/ 1710047 h 1938055"/>
                <a:gd name="connsiteX206" fmla="*/ 237506 w 2624447"/>
                <a:gd name="connsiteY206" fmla="*/ 1816925 h 1938055"/>
                <a:gd name="connsiteX207" fmla="*/ 166254 w 2624447"/>
                <a:gd name="connsiteY207" fmla="*/ 1840675 h 1938055"/>
                <a:gd name="connsiteX208" fmla="*/ 83127 w 2624447"/>
                <a:gd name="connsiteY208" fmla="*/ 1876301 h 1938055"/>
                <a:gd name="connsiteX209" fmla="*/ 11875 w 2624447"/>
                <a:gd name="connsiteY209" fmla="*/ 1900052 h 193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2624447" h="1938055">
                  <a:moveTo>
                    <a:pt x="296883" y="0"/>
                  </a:moveTo>
                  <a:cubicBezTo>
                    <a:pt x="300841" y="23751"/>
                    <a:pt x="304451" y="47562"/>
                    <a:pt x="308758" y="71252"/>
                  </a:cubicBezTo>
                  <a:cubicBezTo>
                    <a:pt x="312369" y="91111"/>
                    <a:pt x="319024" y="110509"/>
                    <a:pt x="320634" y="130629"/>
                  </a:cubicBezTo>
                  <a:cubicBezTo>
                    <a:pt x="329745" y="244514"/>
                    <a:pt x="322769" y="343187"/>
                    <a:pt x="344384" y="451262"/>
                  </a:cubicBezTo>
                  <a:cubicBezTo>
                    <a:pt x="346839" y="463537"/>
                    <a:pt x="352301" y="475013"/>
                    <a:pt x="356260" y="486888"/>
                  </a:cubicBezTo>
                  <a:cubicBezTo>
                    <a:pt x="360218" y="518556"/>
                    <a:pt x="363282" y="550348"/>
                    <a:pt x="368135" y="581891"/>
                  </a:cubicBezTo>
                  <a:cubicBezTo>
                    <a:pt x="371204" y="601841"/>
                    <a:pt x="378002" y="621184"/>
                    <a:pt x="380010" y="641268"/>
                  </a:cubicBezTo>
                  <a:cubicBezTo>
                    <a:pt x="385931" y="700481"/>
                    <a:pt x="384796" y="760313"/>
                    <a:pt x="391886" y="819397"/>
                  </a:cubicBezTo>
                  <a:cubicBezTo>
                    <a:pt x="396696" y="859478"/>
                    <a:pt x="409927" y="898188"/>
                    <a:pt x="415636" y="938151"/>
                  </a:cubicBezTo>
                  <a:cubicBezTo>
                    <a:pt x="423553" y="993569"/>
                    <a:pt x="430184" y="1049186"/>
                    <a:pt x="439387" y="1104405"/>
                  </a:cubicBezTo>
                  <a:cubicBezTo>
                    <a:pt x="443345" y="1128156"/>
                    <a:pt x="447601" y="1151859"/>
                    <a:pt x="451262" y="1175657"/>
                  </a:cubicBezTo>
                  <a:cubicBezTo>
                    <a:pt x="463435" y="1254781"/>
                    <a:pt x="472567" y="1334401"/>
                    <a:pt x="486888" y="1413164"/>
                  </a:cubicBezTo>
                  <a:cubicBezTo>
                    <a:pt x="502722" y="1500250"/>
                    <a:pt x="515189" y="1588015"/>
                    <a:pt x="534390" y="1674421"/>
                  </a:cubicBezTo>
                  <a:cubicBezTo>
                    <a:pt x="542307" y="1710047"/>
                    <a:pt x="550983" y="1745513"/>
                    <a:pt x="558140" y="1781299"/>
                  </a:cubicBezTo>
                  <a:cubicBezTo>
                    <a:pt x="576424" y="1872724"/>
                    <a:pt x="554250" y="1828904"/>
                    <a:pt x="593766" y="1888177"/>
                  </a:cubicBezTo>
                  <a:cubicBezTo>
                    <a:pt x="600099" y="1907178"/>
                    <a:pt x="603266" y="1948345"/>
                    <a:pt x="641267" y="1935678"/>
                  </a:cubicBezTo>
                  <a:cubicBezTo>
                    <a:pt x="657199" y="1930367"/>
                    <a:pt x="665018" y="1911927"/>
                    <a:pt x="676893" y="1900052"/>
                  </a:cubicBezTo>
                  <a:cubicBezTo>
                    <a:pt x="680852" y="1888177"/>
                    <a:pt x="688769" y="1876944"/>
                    <a:pt x="688769" y="1864426"/>
                  </a:cubicBezTo>
                  <a:cubicBezTo>
                    <a:pt x="688769" y="1306415"/>
                    <a:pt x="737458" y="1464236"/>
                    <a:pt x="665018" y="1246909"/>
                  </a:cubicBezTo>
                  <a:cubicBezTo>
                    <a:pt x="657095" y="1175601"/>
                    <a:pt x="654595" y="1135420"/>
                    <a:pt x="641267" y="1068779"/>
                  </a:cubicBezTo>
                  <a:cubicBezTo>
                    <a:pt x="638731" y="1056097"/>
                    <a:pt x="625062" y="1000742"/>
                    <a:pt x="617517" y="985652"/>
                  </a:cubicBezTo>
                  <a:cubicBezTo>
                    <a:pt x="611134" y="972886"/>
                    <a:pt x="601683" y="961901"/>
                    <a:pt x="593766" y="950026"/>
                  </a:cubicBezTo>
                  <a:cubicBezTo>
                    <a:pt x="560365" y="833124"/>
                    <a:pt x="562961" y="856474"/>
                    <a:pt x="546265" y="700644"/>
                  </a:cubicBezTo>
                  <a:cubicBezTo>
                    <a:pt x="521820" y="472482"/>
                    <a:pt x="551217" y="601694"/>
                    <a:pt x="522514" y="486888"/>
                  </a:cubicBezTo>
                  <a:cubicBezTo>
                    <a:pt x="526473" y="360218"/>
                    <a:pt x="518172" y="232568"/>
                    <a:pt x="534390" y="106878"/>
                  </a:cubicBezTo>
                  <a:cubicBezTo>
                    <a:pt x="535992" y="94464"/>
                    <a:pt x="561164" y="109902"/>
                    <a:pt x="570015" y="118753"/>
                  </a:cubicBezTo>
                  <a:cubicBezTo>
                    <a:pt x="578866" y="127604"/>
                    <a:pt x="575680" y="143511"/>
                    <a:pt x="581891" y="154379"/>
                  </a:cubicBezTo>
                  <a:cubicBezTo>
                    <a:pt x="591711" y="171564"/>
                    <a:pt x="606167" y="185666"/>
                    <a:pt x="617517" y="201881"/>
                  </a:cubicBezTo>
                  <a:cubicBezTo>
                    <a:pt x="633886" y="225266"/>
                    <a:pt x="665018" y="273132"/>
                    <a:pt x="665018" y="273132"/>
                  </a:cubicBezTo>
                  <a:cubicBezTo>
                    <a:pt x="668976" y="285007"/>
                    <a:pt x="671295" y="297562"/>
                    <a:pt x="676893" y="308758"/>
                  </a:cubicBezTo>
                  <a:cubicBezTo>
                    <a:pt x="683276" y="321524"/>
                    <a:pt x="695766" y="330971"/>
                    <a:pt x="700644" y="344384"/>
                  </a:cubicBezTo>
                  <a:cubicBezTo>
                    <a:pt x="711799" y="375061"/>
                    <a:pt x="714073" y="408420"/>
                    <a:pt x="724395" y="439387"/>
                  </a:cubicBezTo>
                  <a:lnTo>
                    <a:pt x="748145" y="510639"/>
                  </a:lnTo>
                  <a:cubicBezTo>
                    <a:pt x="752103" y="522514"/>
                    <a:pt x="757782" y="533949"/>
                    <a:pt x="760021" y="546265"/>
                  </a:cubicBezTo>
                  <a:cubicBezTo>
                    <a:pt x="771370" y="608687"/>
                    <a:pt x="778686" y="665034"/>
                    <a:pt x="795647" y="724395"/>
                  </a:cubicBezTo>
                  <a:cubicBezTo>
                    <a:pt x="799086" y="736431"/>
                    <a:pt x="803564" y="748146"/>
                    <a:pt x="807522" y="760021"/>
                  </a:cubicBezTo>
                  <a:cubicBezTo>
                    <a:pt x="808874" y="769482"/>
                    <a:pt x="826777" y="899413"/>
                    <a:pt x="831273" y="914400"/>
                  </a:cubicBezTo>
                  <a:cubicBezTo>
                    <a:pt x="836360" y="931356"/>
                    <a:pt x="847106" y="946067"/>
                    <a:pt x="855023" y="961901"/>
                  </a:cubicBezTo>
                  <a:cubicBezTo>
                    <a:pt x="858982" y="985652"/>
                    <a:pt x="859980" y="1010090"/>
                    <a:pt x="866899" y="1033153"/>
                  </a:cubicBezTo>
                  <a:cubicBezTo>
                    <a:pt x="871986" y="1050109"/>
                    <a:pt x="883459" y="1064478"/>
                    <a:pt x="890649" y="1080655"/>
                  </a:cubicBezTo>
                  <a:cubicBezTo>
                    <a:pt x="899306" y="1100134"/>
                    <a:pt x="907659" y="1119808"/>
                    <a:pt x="914400" y="1140031"/>
                  </a:cubicBezTo>
                  <a:cubicBezTo>
                    <a:pt x="969350" y="1304877"/>
                    <a:pt x="912873" y="1145798"/>
                    <a:pt x="950026" y="1294410"/>
                  </a:cubicBezTo>
                  <a:cubicBezTo>
                    <a:pt x="956098" y="1318698"/>
                    <a:pt x="967705" y="1341374"/>
                    <a:pt x="973777" y="1365662"/>
                  </a:cubicBezTo>
                  <a:cubicBezTo>
                    <a:pt x="1010884" y="1514095"/>
                    <a:pt x="963468" y="1329585"/>
                    <a:pt x="997527" y="1448790"/>
                  </a:cubicBezTo>
                  <a:cubicBezTo>
                    <a:pt x="1002011" y="1464483"/>
                    <a:pt x="1004713" y="1480658"/>
                    <a:pt x="1009403" y="1496291"/>
                  </a:cubicBezTo>
                  <a:cubicBezTo>
                    <a:pt x="1016597" y="1520270"/>
                    <a:pt x="1027081" y="1543255"/>
                    <a:pt x="1033153" y="1567543"/>
                  </a:cubicBezTo>
                  <a:cubicBezTo>
                    <a:pt x="1070276" y="1716037"/>
                    <a:pt x="1022831" y="1531415"/>
                    <a:pt x="1056904" y="1650670"/>
                  </a:cubicBezTo>
                  <a:cubicBezTo>
                    <a:pt x="1058883" y="1657598"/>
                    <a:pt x="1073536" y="1723120"/>
                    <a:pt x="1080654" y="1733797"/>
                  </a:cubicBezTo>
                  <a:cubicBezTo>
                    <a:pt x="1098941" y="1761227"/>
                    <a:pt x="1125619" y="1775649"/>
                    <a:pt x="1151906" y="1793174"/>
                  </a:cubicBezTo>
                  <a:cubicBezTo>
                    <a:pt x="1222119" y="1775621"/>
                    <a:pt x="1213516" y="1793461"/>
                    <a:pt x="1211283" y="1686296"/>
                  </a:cubicBezTo>
                  <a:cubicBezTo>
                    <a:pt x="1207981" y="1527795"/>
                    <a:pt x="1197421" y="1369510"/>
                    <a:pt x="1187532" y="1211283"/>
                  </a:cubicBezTo>
                  <a:cubicBezTo>
                    <a:pt x="1183685" y="1149737"/>
                    <a:pt x="1178256" y="1121850"/>
                    <a:pt x="1163782" y="1068779"/>
                  </a:cubicBezTo>
                  <a:cubicBezTo>
                    <a:pt x="1156200" y="1040977"/>
                    <a:pt x="1148312" y="1013254"/>
                    <a:pt x="1140031" y="985652"/>
                  </a:cubicBezTo>
                  <a:cubicBezTo>
                    <a:pt x="1136434" y="973662"/>
                    <a:pt x="1133087" y="961532"/>
                    <a:pt x="1128156" y="950026"/>
                  </a:cubicBezTo>
                  <a:cubicBezTo>
                    <a:pt x="1121183" y="933755"/>
                    <a:pt x="1110455" y="919162"/>
                    <a:pt x="1104405" y="902525"/>
                  </a:cubicBezTo>
                  <a:cubicBezTo>
                    <a:pt x="1073129" y="816517"/>
                    <a:pt x="1078694" y="786823"/>
                    <a:pt x="1056904" y="688769"/>
                  </a:cubicBezTo>
                  <a:cubicBezTo>
                    <a:pt x="1050653" y="660637"/>
                    <a:pt x="1041434" y="633244"/>
                    <a:pt x="1033153" y="605642"/>
                  </a:cubicBezTo>
                  <a:cubicBezTo>
                    <a:pt x="1029556" y="593652"/>
                    <a:pt x="1024314" y="582160"/>
                    <a:pt x="1021278" y="570016"/>
                  </a:cubicBezTo>
                  <a:cubicBezTo>
                    <a:pt x="1016383" y="550434"/>
                    <a:pt x="1014298" y="530221"/>
                    <a:pt x="1009403" y="510639"/>
                  </a:cubicBezTo>
                  <a:cubicBezTo>
                    <a:pt x="1002414" y="482682"/>
                    <a:pt x="992132" y="455592"/>
                    <a:pt x="985652" y="427512"/>
                  </a:cubicBezTo>
                  <a:cubicBezTo>
                    <a:pt x="979476" y="400748"/>
                    <a:pt x="965209" y="296283"/>
                    <a:pt x="961901" y="273132"/>
                  </a:cubicBezTo>
                  <a:cubicBezTo>
                    <a:pt x="965860" y="233548"/>
                    <a:pt x="967728" y="193698"/>
                    <a:pt x="973777" y="154379"/>
                  </a:cubicBezTo>
                  <a:cubicBezTo>
                    <a:pt x="975680" y="142007"/>
                    <a:pt x="976801" y="127604"/>
                    <a:pt x="985652" y="118753"/>
                  </a:cubicBezTo>
                  <a:cubicBezTo>
                    <a:pt x="1000324" y="104081"/>
                    <a:pt x="1047490" y="90224"/>
                    <a:pt x="1068779" y="83127"/>
                  </a:cubicBezTo>
                  <a:cubicBezTo>
                    <a:pt x="1088571" y="91044"/>
                    <a:pt x="1112113" y="92841"/>
                    <a:pt x="1128156" y="106878"/>
                  </a:cubicBezTo>
                  <a:cubicBezTo>
                    <a:pt x="1174195" y="147163"/>
                    <a:pt x="1167208" y="210447"/>
                    <a:pt x="1187532" y="261257"/>
                  </a:cubicBezTo>
                  <a:cubicBezTo>
                    <a:pt x="1195449" y="281049"/>
                    <a:pt x="1202625" y="301154"/>
                    <a:pt x="1211283" y="320634"/>
                  </a:cubicBezTo>
                  <a:cubicBezTo>
                    <a:pt x="1218473" y="336811"/>
                    <a:pt x="1228061" y="351864"/>
                    <a:pt x="1235034" y="368135"/>
                  </a:cubicBezTo>
                  <a:cubicBezTo>
                    <a:pt x="1245255" y="391984"/>
                    <a:pt x="1252759" y="427160"/>
                    <a:pt x="1258784" y="451262"/>
                  </a:cubicBezTo>
                  <a:cubicBezTo>
                    <a:pt x="1265015" y="507340"/>
                    <a:pt x="1274378" y="596041"/>
                    <a:pt x="1282535" y="653143"/>
                  </a:cubicBezTo>
                  <a:cubicBezTo>
                    <a:pt x="1285940" y="676979"/>
                    <a:pt x="1290103" y="700705"/>
                    <a:pt x="1294410" y="724395"/>
                  </a:cubicBezTo>
                  <a:cubicBezTo>
                    <a:pt x="1298021" y="744253"/>
                    <a:pt x="1303217" y="763822"/>
                    <a:pt x="1306286" y="783771"/>
                  </a:cubicBezTo>
                  <a:cubicBezTo>
                    <a:pt x="1311139" y="815314"/>
                    <a:pt x="1312280" y="847407"/>
                    <a:pt x="1318161" y="878774"/>
                  </a:cubicBezTo>
                  <a:cubicBezTo>
                    <a:pt x="1324177" y="910857"/>
                    <a:pt x="1335073" y="941859"/>
                    <a:pt x="1341912" y="973777"/>
                  </a:cubicBezTo>
                  <a:cubicBezTo>
                    <a:pt x="1346957" y="997321"/>
                    <a:pt x="1348564" y="1021524"/>
                    <a:pt x="1353787" y="1045029"/>
                  </a:cubicBezTo>
                  <a:cubicBezTo>
                    <a:pt x="1356502" y="1057249"/>
                    <a:pt x="1362223" y="1068619"/>
                    <a:pt x="1365662" y="1080655"/>
                  </a:cubicBezTo>
                  <a:cubicBezTo>
                    <a:pt x="1380779" y="1133564"/>
                    <a:pt x="1373996" y="1132948"/>
                    <a:pt x="1401288" y="1187532"/>
                  </a:cubicBezTo>
                  <a:cubicBezTo>
                    <a:pt x="1407671" y="1200298"/>
                    <a:pt x="1417122" y="1211283"/>
                    <a:pt x="1425039" y="1223158"/>
                  </a:cubicBezTo>
                  <a:cubicBezTo>
                    <a:pt x="1428997" y="1242950"/>
                    <a:pt x="1431603" y="1263062"/>
                    <a:pt x="1436914" y="1282535"/>
                  </a:cubicBezTo>
                  <a:cubicBezTo>
                    <a:pt x="1443563" y="1306914"/>
                    <a:pt x="1471669" y="1387672"/>
                    <a:pt x="1484415" y="1413164"/>
                  </a:cubicBezTo>
                  <a:cubicBezTo>
                    <a:pt x="1494737" y="1433809"/>
                    <a:pt x="1508832" y="1452363"/>
                    <a:pt x="1520041" y="1472540"/>
                  </a:cubicBezTo>
                  <a:cubicBezTo>
                    <a:pt x="1528638" y="1488015"/>
                    <a:pt x="1536819" y="1503770"/>
                    <a:pt x="1543792" y="1520042"/>
                  </a:cubicBezTo>
                  <a:cubicBezTo>
                    <a:pt x="1548723" y="1531548"/>
                    <a:pt x="1548723" y="1545253"/>
                    <a:pt x="1555667" y="1555668"/>
                  </a:cubicBezTo>
                  <a:cubicBezTo>
                    <a:pt x="1564983" y="1569642"/>
                    <a:pt x="1579418" y="1579419"/>
                    <a:pt x="1591293" y="1591294"/>
                  </a:cubicBezTo>
                  <a:cubicBezTo>
                    <a:pt x="1626919" y="1587335"/>
                    <a:pt x="1674695" y="1606506"/>
                    <a:pt x="1698171" y="1579418"/>
                  </a:cubicBezTo>
                  <a:cubicBezTo>
                    <a:pt x="1735918" y="1535863"/>
                    <a:pt x="1745673" y="1413164"/>
                    <a:pt x="1745673" y="1413164"/>
                  </a:cubicBezTo>
                  <a:cubicBezTo>
                    <a:pt x="1741714" y="1298369"/>
                    <a:pt x="1743893" y="1183198"/>
                    <a:pt x="1733797" y="1068779"/>
                  </a:cubicBezTo>
                  <a:cubicBezTo>
                    <a:pt x="1731923" y="1047545"/>
                    <a:pt x="1716788" y="1029626"/>
                    <a:pt x="1710047" y="1009403"/>
                  </a:cubicBezTo>
                  <a:cubicBezTo>
                    <a:pt x="1704886" y="993919"/>
                    <a:pt x="1702655" y="977594"/>
                    <a:pt x="1698171" y="961901"/>
                  </a:cubicBezTo>
                  <a:cubicBezTo>
                    <a:pt x="1694732" y="949865"/>
                    <a:pt x="1689332" y="938419"/>
                    <a:pt x="1686296" y="926275"/>
                  </a:cubicBezTo>
                  <a:cubicBezTo>
                    <a:pt x="1681907" y="908721"/>
                    <a:pt x="1670674" y="839720"/>
                    <a:pt x="1662545" y="819397"/>
                  </a:cubicBezTo>
                  <a:cubicBezTo>
                    <a:pt x="1594878" y="650231"/>
                    <a:pt x="1655651" y="868437"/>
                    <a:pt x="1591293" y="629392"/>
                  </a:cubicBezTo>
                  <a:cubicBezTo>
                    <a:pt x="1574321" y="566353"/>
                    <a:pt x="1559626" y="502722"/>
                    <a:pt x="1543792" y="439387"/>
                  </a:cubicBezTo>
                  <a:cubicBezTo>
                    <a:pt x="1539834" y="423553"/>
                    <a:pt x="1535118" y="407890"/>
                    <a:pt x="1531917" y="391886"/>
                  </a:cubicBezTo>
                  <a:cubicBezTo>
                    <a:pt x="1527958" y="372094"/>
                    <a:pt x="1525352" y="351982"/>
                    <a:pt x="1520041" y="332509"/>
                  </a:cubicBezTo>
                  <a:cubicBezTo>
                    <a:pt x="1513454" y="308356"/>
                    <a:pt x="1496291" y="261257"/>
                    <a:pt x="1496291" y="261257"/>
                  </a:cubicBezTo>
                  <a:cubicBezTo>
                    <a:pt x="1500249" y="221673"/>
                    <a:pt x="1495586" y="180244"/>
                    <a:pt x="1508166" y="142504"/>
                  </a:cubicBezTo>
                  <a:cubicBezTo>
                    <a:pt x="1512679" y="128964"/>
                    <a:pt x="1529607" y="120329"/>
                    <a:pt x="1543792" y="118753"/>
                  </a:cubicBezTo>
                  <a:cubicBezTo>
                    <a:pt x="1575139" y="115270"/>
                    <a:pt x="1619366" y="132070"/>
                    <a:pt x="1650670" y="142504"/>
                  </a:cubicBezTo>
                  <a:cubicBezTo>
                    <a:pt x="1662545" y="150421"/>
                    <a:pt x="1673530" y="159872"/>
                    <a:pt x="1686296" y="166255"/>
                  </a:cubicBezTo>
                  <a:cubicBezTo>
                    <a:pt x="1697492" y="171853"/>
                    <a:pt x="1712041" y="170445"/>
                    <a:pt x="1721922" y="178130"/>
                  </a:cubicBezTo>
                  <a:cubicBezTo>
                    <a:pt x="1748435" y="198751"/>
                    <a:pt x="1769423" y="225631"/>
                    <a:pt x="1793174" y="249382"/>
                  </a:cubicBezTo>
                  <a:cubicBezTo>
                    <a:pt x="1848619" y="304827"/>
                    <a:pt x="1811218" y="262768"/>
                    <a:pt x="1852551" y="320634"/>
                  </a:cubicBezTo>
                  <a:cubicBezTo>
                    <a:pt x="1889085" y="371781"/>
                    <a:pt x="1888014" y="359838"/>
                    <a:pt x="1911927" y="415636"/>
                  </a:cubicBezTo>
                  <a:cubicBezTo>
                    <a:pt x="1928721" y="454823"/>
                    <a:pt x="1951067" y="492584"/>
                    <a:pt x="1959428" y="534390"/>
                  </a:cubicBezTo>
                  <a:lnTo>
                    <a:pt x="1983179" y="653143"/>
                  </a:lnTo>
                  <a:cubicBezTo>
                    <a:pt x="1991096" y="748146"/>
                    <a:pt x="1995660" y="843487"/>
                    <a:pt x="2006930" y="938151"/>
                  </a:cubicBezTo>
                  <a:cubicBezTo>
                    <a:pt x="2015469" y="1009879"/>
                    <a:pt x="2025037" y="1081829"/>
                    <a:pt x="2042556" y="1151907"/>
                  </a:cubicBezTo>
                  <a:cubicBezTo>
                    <a:pt x="2046514" y="1167741"/>
                    <a:pt x="2048002" y="1184407"/>
                    <a:pt x="2054431" y="1199408"/>
                  </a:cubicBezTo>
                  <a:cubicBezTo>
                    <a:pt x="2060053" y="1212526"/>
                    <a:pt x="2070265" y="1223159"/>
                    <a:pt x="2078182" y="1235034"/>
                  </a:cubicBezTo>
                  <a:cubicBezTo>
                    <a:pt x="2085152" y="1269882"/>
                    <a:pt x="2088239" y="1298086"/>
                    <a:pt x="2101932" y="1330036"/>
                  </a:cubicBezTo>
                  <a:cubicBezTo>
                    <a:pt x="2108905" y="1346308"/>
                    <a:pt x="2114350" y="1363938"/>
                    <a:pt x="2125683" y="1377538"/>
                  </a:cubicBezTo>
                  <a:cubicBezTo>
                    <a:pt x="2143390" y="1398786"/>
                    <a:pt x="2172621" y="1405059"/>
                    <a:pt x="2196935" y="1413164"/>
                  </a:cubicBezTo>
                  <a:cubicBezTo>
                    <a:pt x="2212769" y="1409205"/>
                    <a:pt x="2232895" y="1412829"/>
                    <a:pt x="2244436" y="1401288"/>
                  </a:cubicBezTo>
                  <a:cubicBezTo>
                    <a:pt x="2255977" y="1389747"/>
                    <a:pt x="2251828" y="1369480"/>
                    <a:pt x="2256312" y="1353787"/>
                  </a:cubicBezTo>
                  <a:cubicBezTo>
                    <a:pt x="2259751" y="1341751"/>
                    <a:pt x="2264893" y="1330238"/>
                    <a:pt x="2268187" y="1318161"/>
                  </a:cubicBezTo>
                  <a:cubicBezTo>
                    <a:pt x="2276776" y="1286669"/>
                    <a:pt x="2284021" y="1254826"/>
                    <a:pt x="2291938" y="1223158"/>
                  </a:cubicBezTo>
                  <a:cubicBezTo>
                    <a:pt x="2316441" y="978118"/>
                    <a:pt x="2311662" y="1087698"/>
                    <a:pt x="2280062" y="676894"/>
                  </a:cubicBezTo>
                  <a:cubicBezTo>
                    <a:pt x="2279102" y="664413"/>
                    <a:pt x="2271223" y="653412"/>
                    <a:pt x="2268187" y="641268"/>
                  </a:cubicBezTo>
                  <a:cubicBezTo>
                    <a:pt x="2263292" y="621686"/>
                    <a:pt x="2259167" y="601872"/>
                    <a:pt x="2256312" y="581891"/>
                  </a:cubicBezTo>
                  <a:cubicBezTo>
                    <a:pt x="2251045" y="545024"/>
                    <a:pt x="2252980" y="480225"/>
                    <a:pt x="2232561" y="439387"/>
                  </a:cubicBezTo>
                  <a:cubicBezTo>
                    <a:pt x="2226178" y="426621"/>
                    <a:pt x="2216727" y="415636"/>
                    <a:pt x="2208810" y="403761"/>
                  </a:cubicBezTo>
                  <a:cubicBezTo>
                    <a:pt x="2212769" y="344384"/>
                    <a:pt x="2206253" y="283363"/>
                    <a:pt x="2220686" y="225631"/>
                  </a:cubicBezTo>
                  <a:cubicBezTo>
                    <a:pt x="2223722" y="213487"/>
                    <a:pt x="2244806" y="218687"/>
                    <a:pt x="2256312" y="213756"/>
                  </a:cubicBezTo>
                  <a:cubicBezTo>
                    <a:pt x="2272583" y="206783"/>
                    <a:pt x="2287542" y="196978"/>
                    <a:pt x="2303813" y="190005"/>
                  </a:cubicBezTo>
                  <a:cubicBezTo>
                    <a:pt x="2426126" y="137585"/>
                    <a:pt x="2229399" y="233151"/>
                    <a:pt x="2386940" y="154379"/>
                  </a:cubicBezTo>
                  <a:cubicBezTo>
                    <a:pt x="2422566" y="158338"/>
                    <a:pt x="2458460" y="160362"/>
                    <a:pt x="2493818" y="166255"/>
                  </a:cubicBezTo>
                  <a:cubicBezTo>
                    <a:pt x="2506165" y="168313"/>
                    <a:pt x="2519563" y="170445"/>
                    <a:pt x="2529444" y="178130"/>
                  </a:cubicBezTo>
                  <a:cubicBezTo>
                    <a:pt x="2585758" y="221930"/>
                    <a:pt x="2592700" y="237388"/>
                    <a:pt x="2624447" y="285008"/>
                  </a:cubicBezTo>
                  <a:cubicBezTo>
                    <a:pt x="2620488" y="296883"/>
                    <a:pt x="2621422" y="311783"/>
                    <a:pt x="2612571" y="320634"/>
                  </a:cubicBezTo>
                  <a:cubicBezTo>
                    <a:pt x="2592387" y="340818"/>
                    <a:pt x="2566850" y="355369"/>
                    <a:pt x="2541319" y="368135"/>
                  </a:cubicBezTo>
                  <a:cubicBezTo>
                    <a:pt x="2466889" y="405351"/>
                    <a:pt x="2435049" y="426217"/>
                    <a:pt x="2327564" y="427512"/>
                  </a:cubicBezTo>
                  <a:lnTo>
                    <a:pt x="1341912" y="439387"/>
                  </a:lnTo>
                  <a:cubicBezTo>
                    <a:pt x="928751" y="498411"/>
                    <a:pt x="1231631" y="462250"/>
                    <a:pt x="427512" y="475013"/>
                  </a:cubicBezTo>
                  <a:cubicBezTo>
                    <a:pt x="415637" y="478971"/>
                    <a:pt x="404135" y="484309"/>
                    <a:pt x="391886" y="486888"/>
                  </a:cubicBezTo>
                  <a:cubicBezTo>
                    <a:pt x="328829" y="500163"/>
                    <a:pt x="263012" y="502136"/>
                    <a:pt x="201880" y="522514"/>
                  </a:cubicBezTo>
                  <a:lnTo>
                    <a:pt x="95003" y="558140"/>
                  </a:lnTo>
                  <a:lnTo>
                    <a:pt x="59377" y="570016"/>
                  </a:lnTo>
                  <a:lnTo>
                    <a:pt x="23751" y="581891"/>
                  </a:lnTo>
                  <a:cubicBezTo>
                    <a:pt x="15834" y="593766"/>
                    <a:pt x="0" y="603245"/>
                    <a:pt x="0" y="617517"/>
                  </a:cubicBezTo>
                  <a:cubicBezTo>
                    <a:pt x="0" y="646335"/>
                    <a:pt x="8478" y="676207"/>
                    <a:pt x="23751" y="700644"/>
                  </a:cubicBezTo>
                  <a:cubicBezTo>
                    <a:pt x="30385" y="711259"/>
                    <a:pt x="48181" y="706922"/>
                    <a:pt x="59377" y="712520"/>
                  </a:cubicBezTo>
                  <a:cubicBezTo>
                    <a:pt x="164017" y="764840"/>
                    <a:pt x="-14566" y="708877"/>
                    <a:pt x="190005" y="760021"/>
                  </a:cubicBezTo>
                  <a:cubicBezTo>
                    <a:pt x="399802" y="756062"/>
                    <a:pt x="609998" y="761655"/>
                    <a:pt x="819397" y="748145"/>
                  </a:cubicBezTo>
                  <a:cubicBezTo>
                    <a:pt x="856872" y="745727"/>
                    <a:pt x="888876" y="715920"/>
                    <a:pt x="926275" y="712520"/>
                  </a:cubicBezTo>
                  <a:cubicBezTo>
                    <a:pt x="1004718" y="705388"/>
                    <a:pt x="1055721" y="704018"/>
                    <a:pt x="1128156" y="688769"/>
                  </a:cubicBezTo>
                  <a:cubicBezTo>
                    <a:pt x="1179835" y="677889"/>
                    <a:pt x="1230337" y="661173"/>
                    <a:pt x="1282535" y="653143"/>
                  </a:cubicBezTo>
                  <a:cubicBezTo>
                    <a:pt x="1384932" y="637390"/>
                    <a:pt x="1488491" y="630367"/>
                    <a:pt x="1591293" y="617517"/>
                  </a:cubicBezTo>
                  <a:lnTo>
                    <a:pt x="1686296" y="605642"/>
                  </a:lnTo>
                  <a:cubicBezTo>
                    <a:pt x="2362719" y="615589"/>
                    <a:pt x="2252092" y="543812"/>
                    <a:pt x="2576945" y="641268"/>
                  </a:cubicBezTo>
                  <a:cubicBezTo>
                    <a:pt x="2588935" y="644865"/>
                    <a:pt x="2600696" y="649185"/>
                    <a:pt x="2612571" y="653143"/>
                  </a:cubicBezTo>
                  <a:cubicBezTo>
                    <a:pt x="2605092" y="690541"/>
                    <a:pt x="2602823" y="728968"/>
                    <a:pt x="2576945" y="760021"/>
                  </a:cubicBezTo>
                  <a:cubicBezTo>
                    <a:pt x="2567808" y="770985"/>
                    <a:pt x="2552283" y="774634"/>
                    <a:pt x="2541319" y="783771"/>
                  </a:cubicBezTo>
                  <a:cubicBezTo>
                    <a:pt x="2528417" y="794522"/>
                    <a:pt x="2518950" y="809086"/>
                    <a:pt x="2505693" y="819397"/>
                  </a:cubicBezTo>
                  <a:cubicBezTo>
                    <a:pt x="2431030" y="877468"/>
                    <a:pt x="2450246" y="857235"/>
                    <a:pt x="2375065" y="890649"/>
                  </a:cubicBezTo>
                  <a:cubicBezTo>
                    <a:pt x="2358888" y="897839"/>
                    <a:pt x="2344669" y="909839"/>
                    <a:pt x="2327564" y="914400"/>
                  </a:cubicBezTo>
                  <a:cubicBezTo>
                    <a:pt x="2284801" y="925803"/>
                    <a:pt x="2240677" y="931421"/>
                    <a:pt x="2196935" y="938151"/>
                  </a:cubicBezTo>
                  <a:cubicBezTo>
                    <a:pt x="2086275" y="955176"/>
                    <a:pt x="1975772" y="973931"/>
                    <a:pt x="1864426" y="985652"/>
                  </a:cubicBezTo>
                  <a:cubicBezTo>
                    <a:pt x="1789216" y="993569"/>
                    <a:pt x="1712952" y="994572"/>
                    <a:pt x="1638795" y="1009403"/>
                  </a:cubicBezTo>
                  <a:cubicBezTo>
                    <a:pt x="1587644" y="1019633"/>
                    <a:pt x="1561349" y="1025555"/>
                    <a:pt x="1508166" y="1033153"/>
                  </a:cubicBezTo>
                  <a:cubicBezTo>
                    <a:pt x="1476573" y="1037666"/>
                    <a:pt x="1444687" y="1040052"/>
                    <a:pt x="1413164" y="1045029"/>
                  </a:cubicBezTo>
                  <a:cubicBezTo>
                    <a:pt x="1369449" y="1051931"/>
                    <a:pt x="1326227" y="1061732"/>
                    <a:pt x="1282535" y="1068779"/>
                  </a:cubicBezTo>
                  <a:cubicBezTo>
                    <a:pt x="1203502" y="1081526"/>
                    <a:pt x="1123993" y="1091243"/>
                    <a:pt x="1045028" y="1104405"/>
                  </a:cubicBezTo>
                  <a:cubicBezTo>
                    <a:pt x="919882" y="1125264"/>
                    <a:pt x="1027380" y="1108342"/>
                    <a:pt x="878774" y="1128156"/>
                  </a:cubicBezTo>
                  <a:cubicBezTo>
                    <a:pt x="851029" y="1131855"/>
                    <a:pt x="823466" y="1136940"/>
                    <a:pt x="795647" y="1140031"/>
                  </a:cubicBezTo>
                  <a:cubicBezTo>
                    <a:pt x="752192" y="1144859"/>
                    <a:pt x="708561" y="1147948"/>
                    <a:pt x="665018" y="1151907"/>
                  </a:cubicBezTo>
                  <a:cubicBezTo>
                    <a:pt x="645226" y="1159824"/>
                    <a:pt x="626544" y="1171476"/>
                    <a:pt x="605641" y="1175657"/>
                  </a:cubicBezTo>
                  <a:cubicBezTo>
                    <a:pt x="546902" y="1187405"/>
                    <a:pt x="486717" y="1190300"/>
                    <a:pt x="427512" y="1199408"/>
                  </a:cubicBezTo>
                  <a:cubicBezTo>
                    <a:pt x="383770" y="1206138"/>
                    <a:pt x="340157" y="1213885"/>
                    <a:pt x="296883" y="1223158"/>
                  </a:cubicBezTo>
                  <a:cubicBezTo>
                    <a:pt x="284643" y="1225781"/>
                    <a:pt x="273132" y="1231075"/>
                    <a:pt x="261257" y="1235034"/>
                  </a:cubicBezTo>
                  <a:cubicBezTo>
                    <a:pt x="253340" y="1250868"/>
                    <a:pt x="246289" y="1267165"/>
                    <a:pt x="237506" y="1282535"/>
                  </a:cubicBezTo>
                  <a:cubicBezTo>
                    <a:pt x="230425" y="1294927"/>
                    <a:pt x="215176" y="1303960"/>
                    <a:pt x="213756" y="1318161"/>
                  </a:cubicBezTo>
                  <a:cubicBezTo>
                    <a:pt x="210971" y="1346012"/>
                    <a:pt x="215236" y="1375300"/>
                    <a:pt x="225631" y="1401288"/>
                  </a:cubicBezTo>
                  <a:cubicBezTo>
                    <a:pt x="231868" y="1416881"/>
                    <a:pt x="247591" y="1427152"/>
                    <a:pt x="261257" y="1436914"/>
                  </a:cubicBezTo>
                  <a:cubicBezTo>
                    <a:pt x="306500" y="1469231"/>
                    <a:pt x="363426" y="1472814"/>
                    <a:pt x="415636" y="1484416"/>
                  </a:cubicBezTo>
                  <a:cubicBezTo>
                    <a:pt x="597724" y="1480457"/>
                    <a:pt x="780327" y="1486781"/>
                    <a:pt x="961901" y="1472540"/>
                  </a:cubicBezTo>
                  <a:cubicBezTo>
                    <a:pt x="984912" y="1470735"/>
                    <a:pt x="999247" y="1443799"/>
                    <a:pt x="1021278" y="1436914"/>
                  </a:cubicBezTo>
                  <a:cubicBezTo>
                    <a:pt x="1063520" y="1423714"/>
                    <a:pt x="1109352" y="1425322"/>
                    <a:pt x="1151906" y="1413164"/>
                  </a:cubicBezTo>
                  <a:cubicBezTo>
                    <a:pt x="1248195" y="1385653"/>
                    <a:pt x="1340626" y="1345672"/>
                    <a:pt x="1436914" y="1318161"/>
                  </a:cubicBezTo>
                  <a:cubicBezTo>
                    <a:pt x="1464623" y="1310244"/>
                    <a:pt x="1491717" y="1299721"/>
                    <a:pt x="1520041" y="1294410"/>
                  </a:cubicBezTo>
                  <a:cubicBezTo>
                    <a:pt x="1555272" y="1287804"/>
                    <a:pt x="1591293" y="1286493"/>
                    <a:pt x="1626919" y="1282535"/>
                  </a:cubicBezTo>
                  <a:lnTo>
                    <a:pt x="1805049" y="1223158"/>
                  </a:lnTo>
                  <a:cubicBezTo>
                    <a:pt x="1816924" y="1219200"/>
                    <a:pt x="1828254" y="1212836"/>
                    <a:pt x="1840675" y="1211283"/>
                  </a:cubicBezTo>
                  <a:cubicBezTo>
                    <a:pt x="1872343" y="1207325"/>
                    <a:pt x="1904198" y="1204655"/>
                    <a:pt x="1935678" y="1199408"/>
                  </a:cubicBezTo>
                  <a:cubicBezTo>
                    <a:pt x="1999240" y="1188814"/>
                    <a:pt x="2062121" y="1174375"/>
                    <a:pt x="2125683" y="1163782"/>
                  </a:cubicBezTo>
                  <a:lnTo>
                    <a:pt x="2196935" y="1151907"/>
                  </a:lnTo>
                  <a:cubicBezTo>
                    <a:pt x="2291938" y="1155865"/>
                    <a:pt x="2388052" y="1148760"/>
                    <a:pt x="2481943" y="1163782"/>
                  </a:cubicBezTo>
                  <a:cubicBezTo>
                    <a:pt x="2494303" y="1165760"/>
                    <a:pt x="2494778" y="1186927"/>
                    <a:pt x="2493818" y="1199408"/>
                  </a:cubicBezTo>
                  <a:cubicBezTo>
                    <a:pt x="2490722" y="1239657"/>
                    <a:pt x="2488120" y="1282055"/>
                    <a:pt x="2470067" y="1318161"/>
                  </a:cubicBezTo>
                  <a:cubicBezTo>
                    <a:pt x="2462150" y="1333995"/>
                    <a:pt x="2437936" y="1333129"/>
                    <a:pt x="2422566" y="1341912"/>
                  </a:cubicBezTo>
                  <a:cubicBezTo>
                    <a:pt x="2410174" y="1348993"/>
                    <a:pt x="2399705" y="1359279"/>
                    <a:pt x="2386940" y="1365662"/>
                  </a:cubicBezTo>
                  <a:cubicBezTo>
                    <a:pt x="2375744" y="1371260"/>
                    <a:pt x="2362510" y="1371940"/>
                    <a:pt x="2351314" y="1377538"/>
                  </a:cubicBezTo>
                  <a:cubicBezTo>
                    <a:pt x="2264048" y="1421171"/>
                    <a:pt x="2379576" y="1383951"/>
                    <a:pt x="2256312" y="1425039"/>
                  </a:cubicBezTo>
                  <a:cubicBezTo>
                    <a:pt x="2214945" y="1438828"/>
                    <a:pt x="2181396" y="1440022"/>
                    <a:pt x="2137558" y="1448790"/>
                  </a:cubicBezTo>
                  <a:cubicBezTo>
                    <a:pt x="2121554" y="1451991"/>
                    <a:pt x="2105891" y="1456707"/>
                    <a:pt x="2090057" y="1460665"/>
                  </a:cubicBezTo>
                  <a:cubicBezTo>
                    <a:pt x="1981354" y="1515017"/>
                    <a:pt x="2074950" y="1474806"/>
                    <a:pt x="1852551" y="1508166"/>
                  </a:cubicBezTo>
                  <a:cubicBezTo>
                    <a:pt x="1836410" y="1510587"/>
                    <a:pt x="1821181" y="1517560"/>
                    <a:pt x="1805049" y="1520042"/>
                  </a:cubicBezTo>
                  <a:cubicBezTo>
                    <a:pt x="1769621" y="1525493"/>
                    <a:pt x="1733739" y="1527471"/>
                    <a:pt x="1698171" y="1531917"/>
                  </a:cubicBezTo>
                  <a:cubicBezTo>
                    <a:pt x="1670397" y="1535389"/>
                    <a:pt x="1642863" y="1540701"/>
                    <a:pt x="1615044" y="1543792"/>
                  </a:cubicBezTo>
                  <a:cubicBezTo>
                    <a:pt x="1503845" y="1556148"/>
                    <a:pt x="1490419" y="1552004"/>
                    <a:pt x="1389413" y="1567543"/>
                  </a:cubicBezTo>
                  <a:cubicBezTo>
                    <a:pt x="1369463" y="1570612"/>
                    <a:pt x="1350064" y="1576914"/>
                    <a:pt x="1330036" y="1579418"/>
                  </a:cubicBezTo>
                  <a:cubicBezTo>
                    <a:pt x="1191807" y="1596697"/>
                    <a:pt x="1198085" y="1582958"/>
                    <a:pt x="1056904" y="1615044"/>
                  </a:cubicBezTo>
                  <a:cubicBezTo>
                    <a:pt x="1016604" y="1624203"/>
                    <a:pt x="978676" y="1642565"/>
                    <a:pt x="938151" y="1650670"/>
                  </a:cubicBezTo>
                  <a:cubicBezTo>
                    <a:pt x="899141" y="1658472"/>
                    <a:pt x="858814" y="1657170"/>
                    <a:pt x="819397" y="1662545"/>
                  </a:cubicBezTo>
                  <a:cubicBezTo>
                    <a:pt x="771682" y="1669052"/>
                    <a:pt x="724755" y="1680978"/>
                    <a:pt x="676893" y="1686296"/>
                  </a:cubicBezTo>
                  <a:cubicBezTo>
                    <a:pt x="647340" y="1689580"/>
                    <a:pt x="523396" y="1702224"/>
                    <a:pt x="486888" y="1710047"/>
                  </a:cubicBezTo>
                  <a:cubicBezTo>
                    <a:pt x="304745" y="1749078"/>
                    <a:pt x="514335" y="1724651"/>
                    <a:pt x="237506" y="1816925"/>
                  </a:cubicBezTo>
                  <a:lnTo>
                    <a:pt x="166254" y="1840675"/>
                  </a:lnTo>
                  <a:cubicBezTo>
                    <a:pt x="94056" y="1888808"/>
                    <a:pt x="170767" y="1843436"/>
                    <a:pt x="83127" y="1876301"/>
                  </a:cubicBezTo>
                  <a:cubicBezTo>
                    <a:pt x="10350" y="1903593"/>
                    <a:pt x="61466" y="1900052"/>
                    <a:pt x="11875" y="1900052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1" name="Grupa 10"/>
          <p:cNvGrpSpPr/>
          <p:nvPr/>
        </p:nvGrpSpPr>
        <p:grpSpPr>
          <a:xfrm rot="20787371">
            <a:off x="9545685" y="3571348"/>
            <a:ext cx="2446513" cy="1996850"/>
            <a:chOff x="5174119" y="2766951"/>
            <a:chExt cx="2446513" cy="1996850"/>
          </a:xfrm>
        </p:grpSpPr>
        <p:sp>
          <p:nvSpPr>
            <p:cNvPr id="12" name="Mjesec 11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Ševron 12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4" name="Prostoručno 13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Prostoručno 14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Elipsa 15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2504664" y="1782773"/>
            <a:ext cx="814524" cy="1264731"/>
            <a:chOff x="2493791" y="1803054"/>
            <a:chExt cx="814524" cy="1264731"/>
          </a:xfrm>
        </p:grpSpPr>
        <p:sp>
          <p:nvSpPr>
            <p:cNvPr id="27" name="Oblak 26"/>
            <p:cNvSpPr/>
            <p:nvPr/>
          </p:nvSpPr>
          <p:spPr>
            <a:xfrm>
              <a:off x="3053057" y="1919338"/>
              <a:ext cx="201879" cy="310247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Oblak 29"/>
            <p:cNvSpPr/>
            <p:nvPr/>
          </p:nvSpPr>
          <p:spPr>
            <a:xfrm>
              <a:off x="2613423" y="2003963"/>
              <a:ext cx="190006" cy="311725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7" name="Grupa 6"/>
            <p:cNvGrpSpPr/>
            <p:nvPr/>
          </p:nvGrpSpPr>
          <p:grpSpPr>
            <a:xfrm>
              <a:off x="2493791" y="1803054"/>
              <a:ext cx="814524" cy="1264731"/>
              <a:chOff x="2476393" y="1770898"/>
              <a:chExt cx="814524" cy="1264731"/>
            </a:xfrm>
          </p:grpSpPr>
          <p:sp>
            <p:nvSpPr>
              <p:cNvPr id="17" name="Jednakokračni trokut 16"/>
              <p:cNvSpPr/>
              <p:nvPr/>
            </p:nvSpPr>
            <p:spPr>
              <a:xfrm>
                <a:off x="2628153" y="2315688"/>
                <a:ext cx="578186" cy="719941"/>
              </a:xfrm>
              <a:prstGeom prst="triangle">
                <a:avLst/>
              </a:prstGeom>
              <a:solidFill>
                <a:srgbClr val="7030A0"/>
              </a:solidFill>
              <a:ln>
                <a:solidFill>
                  <a:srgbClr val="CC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19" name="Nasmiješeno lice 18"/>
              <p:cNvSpPr/>
              <p:nvPr/>
            </p:nvSpPr>
            <p:spPr>
              <a:xfrm>
                <a:off x="2732624" y="1971308"/>
                <a:ext cx="369244" cy="344380"/>
              </a:xfrm>
              <a:prstGeom prst="smileyFac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6" name="Oblak 25"/>
              <p:cNvSpPr/>
              <p:nvPr/>
            </p:nvSpPr>
            <p:spPr>
              <a:xfrm>
                <a:off x="2875683" y="1783040"/>
                <a:ext cx="403357" cy="246421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8" name="Oblak 27"/>
              <p:cNvSpPr/>
              <p:nvPr/>
            </p:nvSpPr>
            <p:spPr>
              <a:xfrm>
                <a:off x="3029661" y="2189666"/>
                <a:ext cx="261256" cy="344591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9" name="Oblak 28"/>
              <p:cNvSpPr/>
              <p:nvPr/>
            </p:nvSpPr>
            <p:spPr>
              <a:xfrm>
                <a:off x="2659670" y="1770898"/>
                <a:ext cx="274186" cy="296887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1" name="Oblak 30"/>
              <p:cNvSpPr/>
              <p:nvPr/>
            </p:nvSpPr>
            <p:spPr>
              <a:xfrm>
                <a:off x="2565922" y="2229585"/>
                <a:ext cx="285008" cy="299849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3" name="Prostoručno 32"/>
              <p:cNvSpPr/>
              <p:nvPr/>
            </p:nvSpPr>
            <p:spPr>
              <a:xfrm rot="2402188">
                <a:off x="3060659" y="2111170"/>
                <a:ext cx="160626" cy="378147"/>
              </a:xfrm>
              <a:custGeom>
                <a:avLst/>
                <a:gdLst>
                  <a:gd name="connsiteX0" fmla="*/ 166255 w 344385"/>
                  <a:gd name="connsiteY0" fmla="*/ 356259 h 676893"/>
                  <a:gd name="connsiteX1" fmla="*/ 201881 w 344385"/>
                  <a:gd name="connsiteY1" fmla="*/ 35625 h 676893"/>
                  <a:gd name="connsiteX2" fmla="*/ 237507 w 344385"/>
                  <a:gd name="connsiteY2" fmla="*/ 11875 h 676893"/>
                  <a:gd name="connsiteX3" fmla="*/ 273133 w 344385"/>
                  <a:gd name="connsiteY3" fmla="*/ 0 h 676893"/>
                  <a:gd name="connsiteX4" fmla="*/ 332509 w 344385"/>
                  <a:gd name="connsiteY4" fmla="*/ 83127 h 676893"/>
                  <a:gd name="connsiteX5" fmla="*/ 344385 w 344385"/>
                  <a:gd name="connsiteY5" fmla="*/ 118753 h 676893"/>
                  <a:gd name="connsiteX6" fmla="*/ 332509 w 344385"/>
                  <a:gd name="connsiteY6" fmla="*/ 201880 h 676893"/>
                  <a:gd name="connsiteX7" fmla="*/ 320634 w 344385"/>
                  <a:gd name="connsiteY7" fmla="*/ 237506 h 676893"/>
                  <a:gd name="connsiteX8" fmla="*/ 273133 w 344385"/>
                  <a:gd name="connsiteY8" fmla="*/ 261257 h 676893"/>
                  <a:gd name="connsiteX9" fmla="*/ 190005 w 344385"/>
                  <a:gd name="connsiteY9" fmla="*/ 308758 h 676893"/>
                  <a:gd name="connsiteX10" fmla="*/ 118753 w 344385"/>
                  <a:gd name="connsiteY10" fmla="*/ 368135 h 676893"/>
                  <a:gd name="connsiteX11" fmla="*/ 47501 w 344385"/>
                  <a:gd name="connsiteY11" fmla="*/ 415636 h 676893"/>
                  <a:gd name="connsiteX12" fmla="*/ 11875 w 344385"/>
                  <a:gd name="connsiteY12" fmla="*/ 486888 h 676893"/>
                  <a:gd name="connsiteX13" fmla="*/ 0 w 344385"/>
                  <a:gd name="connsiteY13" fmla="*/ 522514 h 676893"/>
                  <a:gd name="connsiteX14" fmla="*/ 35626 w 344385"/>
                  <a:gd name="connsiteY14" fmla="*/ 665018 h 676893"/>
                  <a:gd name="connsiteX15" fmla="*/ 71252 w 344385"/>
                  <a:gd name="connsiteY15" fmla="*/ 676893 h 676893"/>
                  <a:gd name="connsiteX16" fmla="*/ 106878 w 344385"/>
                  <a:gd name="connsiteY16" fmla="*/ 653142 h 676893"/>
                  <a:gd name="connsiteX17" fmla="*/ 154379 w 344385"/>
                  <a:gd name="connsiteY17" fmla="*/ 581890 h 676893"/>
                  <a:gd name="connsiteX18" fmla="*/ 166255 w 344385"/>
                  <a:gd name="connsiteY18" fmla="*/ 356259 h 676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44385" h="676893">
                    <a:moveTo>
                      <a:pt x="166255" y="356259"/>
                    </a:moveTo>
                    <a:cubicBezTo>
                      <a:pt x="174172" y="265215"/>
                      <a:pt x="127049" y="110456"/>
                      <a:pt x="201881" y="35625"/>
                    </a:cubicBezTo>
                    <a:cubicBezTo>
                      <a:pt x="211973" y="25533"/>
                      <a:pt x="224741" y="18258"/>
                      <a:pt x="237507" y="11875"/>
                    </a:cubicBezTo>
                    <a:cubicBezTo>
                      <a:pt x="248703" y="6277"/>
                      <a:pt x="261258" y="3958"/>
                      <a:pt x="273133" y="0"/>
                    </a:cubicBezTo>
                    <a:cubicBezTo>
                      <a:pt x="332510" y="19792"/>
                      <a:pt x="304800" y="-1"/>
                      <a:pt x="332509" y="83127"/>
                    </a:cubicBezTo>
                    <a:lnTo>
                      <a:pt x="344385" y="118753"/>
                    </a:lnTo>
                    <a:cubicBezTo>
                      <a:pt x="340426" y="146462"/>
                      <a:pt x="337998" y="174433"/>
                      <a:pt x="332509" y="201880"/>
                    </a:cubicBezTo>
                    <a:cubicBezTo>
                      <a:pt x="330054" y="214155"/>
                      <a:pt x="329485" y="228655"/>
                      <a:pt x="320634" y="237506"/>
                    </a:cubicBezTo>
                    <a:cubicBezTo>
                      <a:pt x="308116" y="250024"/>
                      <a:pt x="288503" y="252474"/>
                      <a:pt x="273133" y="261257"/>
                    </a:cubicBezTo>
                    <a:cubicBezTo>
                      <a:pt x="155646" y="328392"/>
                      <a:pt x="333540" y="236991"/>
                      <a:pt x="190005" y="308758"/>
                    </a:cubicBezTo>
                    <a:cubicBezTo>
                      <a:pt x="151037" y="367211"/>
                      <a:pt x="185716" y="327957"/>
                      <a:pt x="118753" y="368135"/>
                    </a:cubicBezTo>
                    <a:cubicBezTo>
                      <a:pt x="94276" y="382821"/>
                      <a:pt x="47501" y="415636"/>
                      <a:pt x="47501" y="415636"/>
                    </a:cubicBezTo>
                    <a:cubicBezTo>
                      <a:pt x="17653" y="505183"/>
                      <a:pt x="57916" y="394805"/>
                      <a:pt x="11875" y="486888"/>
                    </a:cubicBezTo>
                    <a:cubicBezTo>
                      <a:pt x="6277" y="498084"/>
                      <a:pt x="3958" y="510639"/>
                      <a:pt x="0" y="522514"/>
                    </a:cubicBezTo>
                    <a:cubicBezTo>
                      <a:pt x="4096" y="559383"/>
                      <a:pt x="-4284" y="633091"/>
                      <a:pt x="35626" y="665018"/>
                    </a:cubicBezTo>
                    <a:cubicBezTo>
                      <a:pt x="45401" y="672838"/>
                      <a:pt x="59377" y="672935"/>
                      <a:pt x="71252" y="676893"/>
                    </a:cubicBezTo>
                    <a:cubicBezTo>
                      <a:pt x="83127" y="668976"/>
                      <a:pt x="97480" y="663883"/>
                      <a:pt x="106878" y="653142"/>
                    </a:cubicBezTo>
                    <a:cubicBezTo>
                      <a:pt x="125675" y="631660"/>
                      <a:pt x="154379" y="581890"/>
                      <a:pt x="154379" y="581890"/>
                    </a:cubicBezTo>
                    <a:cubicBezTo>
                      <a:pt x="181617" y="472945"/>
                      <a:pt x="158338" y="447303"/>
                      <a:pt x="166255" y="356259"/>
                    </a:cubicBezTo>
                    <a:close/>
                  </a:path>
                </a:pathLst>
              </a:cu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4" name="Prostoručno 33"/>
              <p:cNvSpPr/>
              <p:nvPr/>
            </p:nvSpPr>
            <p:spPr>
              <a:xfrm rot="4006988">
                <a:off x="2568679" y="2088160"/>
                <a:ext cx="181981" cy="366553"/>
              </a:xfrm>
              <a:custGeom>
                <a:avLst/>
                <a:gdLst>
                  <a:gd name="connsiteX0" fmla="*/ 166255 w 344385"/>
                  <a:gd name="connsiteY0" fmla="*/ 356259 h 676893"/>
                  <a:gd name="connsiteX1" fmla="*/ 201881 w 344385"/>
                  <a:gd name="connsiteY1" fmla="*/ 35625 h 676893"/>
                  <a:gd name="connsiteX2" fmla="*/ 237507 w 344385"/>
                  <a:gd name="connsiteY2" fmla="*/ 11875 h 676893"/>
                  <a:gd name="connsiteX3" fmla="*/ 273133 w 344385"/>
                  <a:gd name="connsiteY3" fmla="*/ 0 h 676893"/>
                  <a:gd name="connsiteX4" fmla="*/ 332509 w 344385"/>
                  <a:gd name="connsiteY4" fmla="*/ 83127 h 676893"/>
                  <a:gd name="connsiteX5" fmla="*/ 344385 w 344385"/>
                  <a:gd name="connsiteY5" fmla="*/ 118753 h 676893"/>
                  <a:gd name="connsiteX6" fmla="*/ 332509 w 344385"/>
                  <a:gd name="connsiteY6" fmla="*/ 201880 h 676893"/>
                  <a:gd name="connsiteX7" fmla="*/ 320634 w 344385"/>
                  <a:gd name="connsiteY7" fmla="*/ 237506 h 676893"/>
                  <a:gd name="connsiteX8" fmla="*/ 273133 w 344385"/>
                  <a:gd name="connsiteY8" fmla="*/ 261257 h 676893"/>
                  <a:gd name="connsiteX9" fmla="*/ 190005 w 344385"/>
                  <a:gd name="connsiteY9" fmla="*/ 308758 h 676893"/>
                  <a:gd name="connsiteX10" fmla="*/ 118753 w 344385"/>
                  <a:gd name="connsiteY10" fmla="*/ 368135 h 676893"/>
                  <a:gd name="connsiteX11" fmla="*/ 47501 w 344385"/>
                  <a:gd name="connsiteY11" fmla="*/ 415636 h 676893"/>
                  <a:gd name="connsiteX12" fmla="*/ 11875 w 344385"/>
                  <a:gd name="connsiteY12" fmla="*/ 486888 h 676893"/>
                  <a:gd name="connsiteX13" fmla="*/ 0 w 344385"/>
                  <a:gd name="connsiteY13" fmla="*/ 522514 h 676893"/>
                  <a:gd name="connsiteX14" fmla="*/ 35626 w 344385"/>
                  <a:gd name="connsiteY14" fmla="*/ 665018 h 676893"/>
                  <a:gd name="connsiteX15" fmla="*/ 71252 w 344385"/>
                  <a:gd name="connsiteY15" fmla="*/ 676893 h 676893"/>
                  <a:gd name="connsiteX16" fmla="*/ 106878 w 344385"/>
                  <a:gd name="connsiteY16" fmla="*/ 653142 h 676893"/>
                  <a:gd name="connsiteX17" fmla="*/ 154379 w 344385"/>
                  <a:gd name="connsiteY17" fmla="*/ 581890 h 676893"/>
                  <a:gd name="connsiteX18" fmla="*/ 166255 w 344385"/>
                  <a:gd name="connsiteY18" fmla="*/ 356259 h 676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44385" h="676893">
                    <a:moveTo>
                      <a:pt x="166255" y="356259"/>
                    </a:moveTo>
                    <a:cubicBezTo>
                      <a:pt x="174172" y="265215"/>
                      <a:pt x="127049" y="110456"/>
                      <a:pt x="201881" y="35625"/>
                    </a:cubicBezTo>
                    <a:cubicBezTo>
                      <a:pt x="211973" y="25533"/>
                      <a:pt x="224741" y="18258"/>
                      <a:pt x="237507" y="11875"/>
                    </a:cubicBezTo>
                    <a:cubicBezTo>
                      <a:pt x="248703" y="6277"/>
                      <a:pt x="261258" y="3958"/>
                      <a:pt x="273133" y="0"/>
                    </a:cubicBezTo>
                    <a:cubicBezTo>
                      <a:pt x="332510" y="19792"/>
                      <a:pt x="304800" y="-1"/>
                      <a:pt x="332509" y="83127"/>
                    </a:cubicBezTo>
                    <a:lnTo>
                      <a:pt x="344385" y="118753"/>
                    </a:lnTo>
                    <a:cubicBezTo>
                      <a:pt x="340426" y="146462"/>
                      <a:pt x="337998" y="174433"/>
                      <a:pt x="332509" y="201880"/>
                    </a:cubicBezTo>
                    <a:cubicBezTo>
                      <a:pt x="330054" y="214155"/>
                      <a:pt x="329485" y="228655"/>
                      <a:pt x="320634" y="237506"/>
                    </a:cubicBezTo>
                    <a:cubicBezTo>
                      <a:pt x="308116" y="250024"/>
                      <a:pt x="288503" y="252474"/>
                      <a:pt x="273133" y="261257"/>
                    </a:cubicBezTo>
                    <a:cubicBezTo>
                      <a:pt x="155646" y="328392"/>
                      <a:pt x="333540" y="236991"/>
                      <a:pt x="190005" y="308758"/>
                    </a:cubicBezTo>
                    <a:cubicBezTo>
                      <a:pt x="151037" y="367211"/>
                      <a:pt x="185716" y="327957"/>
                      <a:pt x="118753" y="368135"/>
                    </a:cubicBezTo>
                    <a:cubicBezTo>
                      <a:pt x="94276" y="382821"/>
                      <a:pt x="47501" y="415636"/>
                      <a:pt x="47501" y="415636"/>
                    </a:cubicBezTo>
                    <a:cubicBezTo>
                      <a:pt x="17653" y="505183"/>
                      <a:pt x="57916" y="394805"/>
                      <a:pt x="11875" y="486888"/>
                    </a:cubicBezTo>
                    <a:cubicBezTo>
                      <a:pt x="6277" y="498084"/>
                      <a:pt x="3958" y="510639"/>
                      <a:pt x="0" y="522514"/>
                    </a:cubicBezTo>
                    <a:cubicBezTo>
                      <a:pt x="4096" y="559383"/>
                      <a:pt x="-4284" y="633091"/>
                      <a:pt x="35626" y="665018"/>
                    </a:cubicBezTo>
                    <a:cubicBezTo>
                      <a:pt x="45401" y="672838"/>
                      <a:pt x="59377" y="672935"/>
                      <a:pt x="71252" y="676893"/>
                    </a:cubicBezTo>
                    <a:cubicBezTo>
                      <a:pt x="83127" y="668976"/>
                      <a:pt x="97480" y="663883"/>
                      <a:pt x="106878" y="653142"/>
                    </a:cubicBezTo>
                    <a:cubicBezTo>
                      <a:pt x="125675" y="631660"/>
                      <a:pt x="154379" y="581890"/>
                      <a:pt x="154379" y="581890"/>
                    </a:cubicBezTo>
                    <a:cubicBezTo>
                      <a:pt x="181617" y="472945"/>
                      <a:pt x="158338" y="447303"/>
                      <a:pt x="166255" y="356259"/>
                    </a:cubicBezTo>
                    <a:close/>
                  </a:path>
                </a:pathLst>
              </a:cu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2" name="Elipsasti oblačić 1"/>
          <p:cNvSpPr/>
          <p:nvPr/>
        </p:nvSpPr>
        <p:spPr>
          <a:xfrm>
            <a:off x="3173354" y="487064"/>
            <a:ext cx="1774120" cy="150036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Tata vidi </a:t>
            </a:r>
            <a:r>
              <a:rPr lang="hr-HR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dupin!Brzo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dođi </a:t>
            </a:r>
            <a:r>
              <a:rPr lang="hr-H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ovamo.</a:t>
            </a: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hr-H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Sunce 20"/>
          <p:cNvSpPr/>
          <p:nvPr/>
        </p:nvSpPr>
        <p:spPr>
          <a:xfrm>
            <a:off x="10054441" y="11890"/>
            <a:ext cx="2137559" cy="1971293"/>
          </a:xfrm>
          <a:prstGeom prst="sun">
            <a:avLst>
              <a:gd name="adj" fmla="val 2388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2" name="Grupa 31"/>
          <p:cNvGrpSpPr/>
          <p:nvPr/>
        </p:nvGrpSpPr>
        <p:grpSpPr>
          <a:xfrm>
            <a:off x="771961" y="1093032"/>
            <a:ext cx="4491842" cy="5011383"/>
            <a:chOff x="1255814" y="1389417"/>
            <a:chExt cx="4491842" cy="5011383"/>
          </a:xfrm>
        </p:grpSpPr>
        <p:sp>
          <p:nvSpPr>
            <p:cNvPr id="35" name="Dijagram toka: Odgoda 34"/>
            <p:cNvSpPr/>
            <p:nvPr/>
          </p:nvSpPr>
          <p:spPr>
            <a:xfrm rot="5400000">
              <a:off x="2421080" y="2190997"/>
              <a:ext cx="2161309" cy="4491842"/>
            </a:xfrm>
            <a:prstGeom prst="flowChartDelay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6" name="Pravokutnik 35"/>
            <p:cNvSpPr/>
            <p:nvPr/>
          </p:nvSpPr>
          <p:spPr>
            <a:xfrm>
              <a:off x="1900051" y="1683330"/>
              <a:ext cx="463138" cy="219693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7" name="Val 36"/>
            <p:cNvSpPr/>
            <p:nvPr/>
          </p:nvSpPr>
          <p:spPr>
            <a:xfrm>
              <a:off x="1900051" y="1389417"/>
              <a:ext cx="973777" cy="902525"/>
            </a:xfrm>
            <a:prstGeom prst="wav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8" name="Prostoručno 37"/>
            <p:cNvSpPr/>
            <p:nvPr/>
          </p:nvSpPr>
          <p:spPr>
            <a:xfrm>
              <a:off x="1900051" y="3356263"/>
              <a:ext cx="3645726" cy="3044537"/>
            </a:xfrm>
            <a:custGeom>
              <a:avLst/>
              <a:gdLst>
                <a:gd name="connsiteX0" fmla="*/ 296883 w 2624447"/>
                <a:gd name="connsiteY0" fmla="*/ 0 h 1938055"/>
                <a:gd name="connsiteX1" fmla="*/ 308758 w 2624447"/>
                <a:gd name="connsiteY1" fmla="*/ 71252 h 1938055"/>
                <a:gd name="connsiteX2" fmla="*/ 320634 w 2624447"/>
                <a:gd name="connsiteY2" fmla="*/ 130629 h 1938055"/>
                <a:gd name="connsiteX3" fmla="*/ 344384 w 2624447"/>
                <a:gd name="connsiteY3" fmla="*/ 451262 h 1938055"/>
                <a:gd name="connsiteX4" fmla="*/ 356260 w 2624447"/>
                <a:gd name="connsiteY4" fmla="*/ 486888 h 1938055"/>
                <a:gd name="connsiteX5" fmla="*/ 368135 w 2624447"/>
                <a:gd name="connsiteY5" fmla="*/ 581891 h 1938055"/>
                <a:gd name="connsiteX6" fmla="*/ 380010 w 2624447"/>
                <a:gd name="connsiteY6" fmla="*/ 641268 h 1938055"/>
                <a:gd name="connsiteX7" fmla="*/ 391886 w 2624447"/>
                <a:gd name="connsiteY7" fmla="*/ 819397 h 1938055"/>
                <a:gd name="connsiteX8" fmla="*/ 415636 w 2624447"/>
                <a:gd name="connsiteY8" fmla="*/ 938151 h 1938055"/>
                <a:gd name="connsiteX9" fmla="*/ 439387 w 2624447"/>
                <a:gd name="connsiteY9" fmla="*/ 1104405 h 1938055"/>
                <a:gd name="connsiteX10" fmla="*/ 451262 w 2624447"/>
                <a:gd name="connsiteY10" fmla="*/ 1175657 h 1938055"/>
                <a:gd name="connsiteX11" fmla="*/ 486888 w 2624447"/>
                <a:gd name="connsiteY11" fmla="*/ 1413164 h 1938055"/>
                <a:gd name="connsiteX12" fmla="*/ 534390 w 2624447"/>
                <a:gd name="connsiteY12" fmla="*/ 1674421 h 1938055"/>
                <a:gd name="connsiteX13" fmla="*/ 558140 w 2624447"/>
                <a:gd name="connsiteY13" fmla="*/ 1781299 h 1938055"/>
                <a:gd name="connsiteX14" fmla="*/ 593766 w 2624447"/>
                <a:gd name="connsiteY14" fmla="*/ 1888177 h 1938055"/>
                <a:gd name="connsiteX15" fmla="*/ 641267 w 2624447"/>
                <a:gd name="connsiteY15" fmla="*/ 1935678 h 1938055"/>
                <a:gd name="connsiteX16" fmla="*/ 676893 w 2624447"/>
                <a:gd name="connsiteY16" fmla="*/ 1900052 h 1938055"/>
                <a:gd name="connsiteX17" fmla="*/ 688769 w 2624447"/>
                <a:gd name="connsiteY17" fmla="*/ 1864426 h 1938055"/>
                <a:gd name="connsiteX18" fmla="*/ 665018 w 2624447"/>
                <a:gd name="connsiteY18" fmla="*/ 1246909 h 1938055"/>
                <a:gd name="connsiteX19" fmla="*/ 641267 w 2624447"/>
                <a:gd name="connsiteY19" fmla="*/ 1068779 h 1938055"/>
                <a:gd name="connsiteX20" fmla="*/ 617517 w 2624447"/>
                <a:gd name="connsiteY20" fmla="*/ 985652 h 1938055"/>
                <a:gd name="connsiteX21" fmla="*/ 593766 w 2624447"/>
                <a:gd name="connsiteY21" fmla="*/ 950026 h 1938055"/>
                <a:gd name="connsiteX22" fmla="*/ 546265 w 2624447"/>
                <a:gd name="connsiteY22" fmla="*/ 700644 h 1938055"/>
                <a:gd name="connsiteX23" fmla="*/ 522514 w 2624447"/>
                <a:gd name="connsiteY23" fmla="*/ 486888 h 1938055"/>
                <a:gd name="connsiteX24" fmla="*/ 534390 w 2624447"/>
                <a:gd name="connsiteY24" fmla="*/ 106878 h 1938055"/>
                <a:gd name="connsiteX25" fmla="*/ 570015 w 2624447"/>
                <a:gd name="connsiteY25" fmla="*/ 118753 h 1938055"/>
                <a:gd name="connsiteX26" fmla="*/ 581891 w 2624447"/>
                <a:gd name="connsiteY26" fmla="*/ 154379 h 1938055"/>
                <a:gd name="connsiteX27" fmla="*/ 617517 w 2624447"/>
                <a:gd name="connsiteY27" fmla="*/ 201881 h 1938055"/>
                <a:gd name="connsiteX28" fmla="*/ 665018 w 2624447"/>
                <a:gd name="connsiteY28" fmla="*/ 273132 h 1938055"/>
                <a:gd name="connsiteX29" fmla="*/ 676893 w 2624447"/>
                <a:gd name="connsiteY29" fmla="*/ 308758 h 1938055"/>
                <a:gd name="connsiteX30" fmla="*/ 700644 w 2624447"/>
                <a:gd name="connsiteY30" fmla="*/ 344384 h 1938055"/>
                <a:gd name="connsiteX31" fmla="*/ 724395 w 2624447"/>
                <a:gd name="connsiteY31" fmla="*/ 439387 h 1938055"/>
                <a:gd name="connsiteX32" fmla="*/ 748145 w 2624447"/>
                <a:gd name="connsiteY32" fmla="*/ 510639 h 1938055"/>
                <a:gd name="connsiteX33" fmla="*/ 760021 w 2624447"/>
                <a:gd name="connsiteY33" fmla="*/ 546265 h 1938055"/>
                <a:gd name="connsiteX34" fmla="*/ 795647 w 2624447"/>
                <a:gd name="connsiteY34" fmla="*/ 724395 h 1938055"/>
                <a:gd name="connsiteX35" fmla="*/ 807522 w 2624447"/>
                <a:gd name="connsiteY35" fmla="*/ 760021 h 1938055"/>
                <a:gd name="connsiteX36" fmla="*/ 831273 w 2624447"/>
                <a:gd name="connsiteY36" fmla="*/ 914400 h 1938055"/>
                <a:gd name="connsiteX37" fmla="*/ 855023 w 2624447"/>
                <a:gd name="connsiteY37" fmla="*/ 961901 h 1938055"/>
                <a:gd name="connsiteX38" fmla="*/ 866899 w 2624447"/>
                <a:gd name="connsiteY38" fmla="*/ 1033153 h 1938055"/>
                <a:gd name="connsiteX39" fmla="*/ 890649 w 2624447"/>
                <a:gd name="connsiteY39" fmla="*/ 1080655 h 1938055"/>
                <a:gd name="connsiteX40" fmla="*/ 914400 w 2624447"/>
                <a:gd name="connsiteY40" fmla="*/ 1140031 h 1938055"/>
                <a:gd name="connsiteX41" fmla="*/ 950026 w 2624447"/>
                <a:gd name="connsiteY41" fmla="*/ 1294410 h 1938055"/>
                <a:gd name="connsiteX42" fmla="*/ 973777 w 2624447"/>
                <a:gd name="connsiteY42" fmla="*/ 1365662 h 1938055"/>
                <a:gd name="connsiteX43" fmla="*/ 997527 w 2624447"/>
                <a:gd name="connsiteY43" fmla="*/ 1448790 h 1938055"/>
                <a:gd name="connsiteX44" fmla="*/ 1009403 w 2624447"/>
                <a:gd name="connsiteY44" fmla="*/ 1496291 h 1938055"/>
                <a:gd name="connsiteX45" fmla="*/ 1033153 w 2624447"/>
                <a:gd name="connsiteY45" fmla="*/ 1567543 h 1938055"/>
                <a:gd name="connsiteX46" fmla="*/ 1056904 w 2624447"/>
                <a:gd name="connsiteY46" fmla="*/ 1650670 h 1938055"/>
                <a:gd name="connsiteX47" fmla="*/ 1080654 w 2624447"/>
                <a:gd name="connsiteY47" fmla="*/ 1733797 h 1938055"/>
                <a:gd name="connsiteX48" fmla="*/ 1151906 w 2624447"/>
                <a:gd name="connsiteY48" fmla="*/ 1793174 h 1938055"/>
                <a:gd name="connsiteX49" fmla="*/ 1211283 w 2624447"/>
                <a:gd name="connsiteY49" fmla="*/ 1686296 h 1938055"/>
                <a:gd name="connsiteX50" fmla="*/ 1187532 w 2624447"/>
                <a:gd name="connsiteY50" fmla="*/ 1211283 h 1938055"/>
                <a:gd name="connsiteX51" fmla="*/ 1163782 w 2624447"/>
                <a:gd name="connsiteY51" fmla="*/ 1068779 h 1938055"/>
                <a:gd name="connsiteX52" fmla="*/ 1140031 w 2624447"/>
                <a:gd name="connsiteY52" fmla="*/ 985652 h 1938055"/>
                <a:gd name="connsiteX53" fmla="*/ 1128156 w 2624447"/>
                <a:gd name="connsiteY53" fmla="*/ 950026 h 1938055"/>
                <a:gd name="connsiteX54" fmla="*/ 1104405 w 2624447"/>
                <a:gd name="connsiteY54" fmla="*/ 902525 h 1938055"/>
                <a:gd name="connsiteX55" fmla="*/ 1056904 w 2624447"/>
                <a:gd name="connsiteY55" fmla="*/ 688769 h 1938055"/>
                <a:gd name="connsiteX56" fmla="*/ 1033153 w 2624447"/>
                <a:gd name="connsiteY56" fmla="*/ 605642 h 1938055"/>
                <a:gd name="connsiteX57" fmla="*/ 1021278 w 2624447"/>
                <a:gd name="connsiteY57" fmla="*/ 570016 h 1938055"/>
                <a:gd name="connsiteX58" fmla="*/ 1009403 w 2624447"/>
                <a:gd name="connsiteY58" fmla="*/ 510639 h 1938055"/>
                <a:gd name="connsiteX59" fmla="*/ 985652 w 2624447"/>
                <a:gd name="connsiteY59" fmla="*/ 427512 h 1938055"/>
                <a:gd name="connsiteX60" fmla="*/ 961901 w 2624447"/>
                <a:gd name="connsiteY60" fmla="*/ 273132 h 1938055"/>
                <a:gd name="connsiteX61" fmla="*/ 973777 w 2624447"/>
                <a:gd name="connsiteY61" fmla="*/ 154379 h 1938055"/>
                <a:gd name="connsiteX62" fmla="*/ 985652 w 2624447"/>
                <a:gd name="connsiteY62" fmla="*/ 118753 h 1938055"/>
                <a:gd name="connsiteX63" fmla="*/ 1068779 w 2624447"/>
                <a:gd name="connsiteY63" fmla="*/ 83127 h 1938055"/>
                <a:gd name="connsiteX64" fmla="*/ 1128156 w 2624447"/>
                <a:gd name="connsiteY64" fmla="*/ 106878 h 1938055"/>
                <a:gd name="connsiteX65" fmla="*/ 1187532 w 2624447"/>
                <a:gd name="connsiteY65" fmla="*/ 261257 h 1938055"/>
                <a:gd name="connsiteX66" fmla="*/ 1211283 w 2624447"/>
                <a:gd name="connsiteY66" fmla="*/ 320634 h 1938055"/>
                <a:gd name="connsiteX67" fmla="*/ 1235034 w 2624447"/>
                <a:gd name="connsiteY67" fmla="*/ 368135 h 1938055"/>
                <a:gd name="connsiteX68" fmla="*/ 1258784 w 2624447"/>
                <a:gd name="connsiteY68" fmla="*/ 451262 h 1938055"/>
                <a:gd name="connsiteX69" fmla="*/ 1282535 w 2624447"/>
                <a:gd name="connsiteY69" fmla="*/ 653143 h 1938055"/>
                <a:gd name="connsiteX70" fmla="*/ 1294410 w 2624447"/>
                <a:gd name="connsiteY70" fmla="*/ 724395 h 1938055"/>
                <a:gd name="connsiteX71" fmla="*/ 1306286 w 2624447"/>
                <a:gd name="connsiteY71" fmla="*/ 783771 h 1938055"/>
                <a:gd name="connsiteX72" fmla="*/ 1318161 w 2624447"/>
                <a:gd name="connsiteY72" fmla="*/ 878774 h 1938055"/>
                <a:gd name="connsiteX73" fmla="*/ 1341912 w 2624447"/>
                <a:gd name="connsiteY73" fmla="*/ 973777 h 1938055"/>
                <a:gd name="connsiteX74" fmla="*/ 1353787 w 2624447"/>
                <a:gd name="connsiteY74" fmla="*/ 1045029 h 1938055"/>
                <a:gd name="connsiteX75" fmla="*/ 1365662 w 2624447"/>
                <a:gd name="connsiteY75" fmla="*/ 1080655 h 1938055"/>
                <a:gd name="connsiteX76" fmla="*/ 1401288 w 2624447"/>
                <a:gd name="connsiteY76" fmla="*/ 1187532 h 1938055"/>
                <a:gd name="connsiteX77" fmla="*/ 1425039 w 2624447"/>
                <a:gd name="connsiteY77" fmla="*/ 1223158 h 1938055"/>
                <a:gd name="connsiteX78" fmla="*/ 1436914 w 2624447"/>
                <a:gd name="connsiteY78" fmla="*/ 1282535 h 1938055"/>
                <a:gd name="connsiteX79" fmla="*/ 1484415 w 2624447"/>
                <a:gd name="connsiteY79" fmla="*/ 1413164 h 1938055"/>
                <a:gd name="connsiteX80" fmla="*/ 1520041 w 2624447"/>
                <a:gd name="connsiteY80" fmla="*/ 1472540 h 1938055"/>
                <a:gd name="connsiteX81" fmla="*/ 1543792 w 2624447"/>
                <a:gd name="connsiteY81" fmla="*/ 1520042 h 1938055"/>
                <a:gd name="connsiteX82" fmla="*/ 1555667 w 2624447"/>
                <a:gd name="connsiteY82" fmla="*/ 1555668 h 1938055"/>
                <a:gd name="connsiteX83" fmla="*/ 1591293 w 2624447"/>
                <a:gd name="connsiteY83" fmla="*/ 1591294 h 1938055"/>
                <a:gd name="connsiteX84" fmla="*/ 1698171 w 2624447"/>
                <a:gd name="connsiteY84" fmla="*/ 1579418 h 1938055"/>
                <a:gd name="connsiteX85" fmla="*/ 1745673 w 2624447"/>
                <a:gd name="connsiteY85" fmla="*/ 1413164 h 1938055"/>
                <a:gd name="connsiteX86" fmla="*/ 1733797 w 2624447"/>
                <a:gd name="connsiteY86" fmla="*/ 1068779 h 1938055"/>
                <a:gd name="connsiteX87" fmla="*/ 1710047 w 2624447"/>
                <a:gd name="connsiteY87" fmla="*/ 1009403 h 1938055"/>
                <a:gd name="connsiteX88" fmla="*/ 1698171 w 2624447"/>
                <a:gd name="connsiteY88" fmla="*/ 961901 h 1938055"/>
                <a:gd name="connsiteX89" fmla="*/ 1686296 w 2624447"/>
                <a:gd name="connsiteY89" fmla="*/ 926275 h 1938055"/>
                <a:gd name="connsiteX90" fmla="*/ 1662545 w 2624447"/>
                <a:gd name="connsiteY90" fmla="*/ 819397 h 1938055"/>
                <a:gd name="connsiteX91" fmla="*/ 1591293 w 2624447"/>
                <a:gd name="connsiteY91" fmla="*/ 629392 h 1938055"/>
                <a:gd name="connsiteX92" fmla="*/ 1543792 w 2624447"/>
                <a:gd name="connsiteY92" fmla="*/ 439387 h 1938055"/>
                <a:gd name="connsiteX93" fmla="*/ 1531917 w 2624447"/>
                <a:gd name="connsiteY93" fmla="*/ 391886 h 1938055"/>
                <a:gd name="connsiteX94" fmla="*/ 1520041 w 2624447"/>
                <a:gd name="connsiteY94" fmla="*/ 332509 h 1938055"/>
                <a:gd name="connsiteX95" fmla="*/ 1496291 w 2624447"/>
                <a:gd name="connsiteY95" fmla="*/ 261257 h 1938055"/>
                <a:gd name="connsiteX96" fmla="*/ 1508166 w 2624447"/>
                <a:gd name="connsiteY96" fmla="*/ 142504 h 1938055"/>
                <a:gd name="connsiteX97" fmla="*/ 1543792 w 2624447"/>
                <a:gd name="connsiteY97" fmla="*/ 118753 h 1938055"/>
                <a:gd name="connsiteX98" fmla="*/ 1650670 w 2624447"/>
                <a:gd name="connsiteY98" fmla="*/ 142504 h 1938055"/>
                <a:gd name="connsiteX99" fmla="*/ 1686296 w 2624447"/>
                <a:gd name="connsiteY99" fmla="*/ 166255 h 1938055"/>
                <a:gd name="connsiteX100" fmla="*/ 1721922 w 2624447"/>
                <a:gd name="connsiteY100" fmla="*/ 178130 h 1938055"/>
                <a:gd name="connsiteX101" fmla="*/ 1793174 w 2624447"/>
                <a:gd name="connsiteY101" fmla="*/ 249382 h 1938055"/>
                <a:gd name="connsiteX102" fmla="*/ 1852551 w 2624447"/>
                <a:gd name="connsiteY102" fmla="*/ 320634 h 1938055"/>
                <a:gd name="connsiteX103" fmla="*/ 1911927 w 2624447"/>
                <a:gd name="connsiteY103" fmla="*/ 415636 h 1938055"/>
                <a:gd name="connsiteX104" fmla="*/ 1959428 w 2624447"/>
                <a:gd name="connsiteY104" fmla="*/ 534390 h 1938055"/>
                <a:gd name="connsiteX105" fmla="*/ 1983179 w 2624447"/>
                <a:gd name="connsiteY105" fmla="*/ 653143 h 1938055"/>
                <a:gd name="connsiteX106" fmla="*/ 2006930 w 2624447"/>
                <a:gd name="connsiteY106" fmla="*/ 938151 h 1938055"/>
                <a:gd name="connsiteX107" fmla="*/ 2042556 w 2624447"/>
                <a:gd name="connsiteY107" fmla="*/ 1151907 h 1938055"/>
                <a:gd name="connsiteX108" fmla="*/ 2054431 w 2624447"/>
                <a:gd name="connsiteY108" fmla="*/ 1199408 h 1938055"/>
                <a:gd name="connsiteX109" fmla="*/ 2078182 w 2624447"/>
                <a:gd name="connsiteY109" fmla="*/ 1235034 h 1938055"/>
                <a:gd name="connsiteX110" fmla="*/ 2101932 w 2624447"/>
                <a:gd name="connsiteY110" fmla="*/ 1330036 h 1938055"/>
                <a:gd name="connsiteX111" fmla="*/ 2125683 w 2624447"/>
                <a:gd name="connsiteY111" fmla="*/ 1377538 h 1938055"/>
                <a:gd name="connsiteX112" fmla="*/ 2196935 w 2624447"/>
                <a:gd name="connsiteY112" fmla="*/ 1413164 h 1938055"/>
                <a:gd name="connsiteX113" fmla="*/ 2244436 w 2624447"/>
                <a:gd name="connsiteY113" fmla="*/ 1401288 h 1938055"/>
                <a:gd name="connsiteX114" fmla="*/ 2256312 w 2624447"/>
                <a:gd name="connsiteY114" fmla="*/ 1353787 h 1938055"/>
                <a:gd name="connsiteX115" fmla="*/ 2268187 w 2624447"/>
                <a:gd name="connsiteY115" fmla="*/ 1318161 h 1938055"/>
                <a:gd name="connsiteX116" fmla="*/ 2291938 w 2624447"/>
                <a:gd name="connsiteY116" fmla="*/ 1223158 h 1938055"/>
                <a:gd name="connsiteX117" fmla="*/ 2280062 w 2624447"/>
                <a:gd name="connsiteY117" fmla="*/ 676894 h 1938055"/>
                <a:gd name="connsiteX118" fmla="*/ 2268187 w 2624447"/>
                <a:gd name="connsiteY118" fmla="*/ 641268 h 1938055"/>
                <a:gd name="connsiteX119" fmla="*/ 2256312 w 2624447"/>
                <a:gd name="connsiteY119" fmla="*/ 581891 h 1938055"/>
                <a:gd name="connsiteX120" fmla="*/ 2232561 w 2624447"/>
                <a:gd name="connsiteY120" fmla="*/ 439387 h 1938055"/>
                <a:gd name="connsiteX121" fmla="*/ 2208810 w 2624447"/>
                <a:gd name="connsiteY121" fmla="*/ 403761 h 1938055"/>
                <a:gd name="connsiteX122" fmla="*/ 2220686 w 2624447"/>
                <a:gd name="connsiteY122" fmla="*/ 225631 h 1938055"/>
                <a:gd name="connsiteX123" fmla="*/ 2256312 w 2624447"/>
                <a:gd name="connsiteY123" fmla="*/ 213756 h 1938055"/>
                <a:gd name="connsiteX124" fmla="*/ 2303813 w 2624447"/>
                <a:gd name="connsiteY124" fmla="*/ 190005 h 1938055"/>
                <a:gd name="connsiteX125" fmla="*/ 2386940 w 2624447"/>
                <a:gd name="connsiteY125" fmla="*/ 154379 h 1938055"/>
                <a:gd name="connsiteX126" fmla="*/ 2493818 w 2624447"/>
                <a:gd name="connsiteY126" fmla="*/ 166255 h 1938055"/>
                <a:gd name="connsiteX127" fmla="*/ 2529444 w 2624447"/>
                <a:gd name="connsiteY127" fmla="*/ 178130 h 1938055"/>
                <a:gd name="connsiteX128" fmla="*/ 2624447 w 2624447"/>
                <a:gd name="connsiteY128" fmla="*/ 285008 h 1938055"/>
                <a:gd name="connsiteX129" fmla="*/ 2612571 w 2624447"/>
                <a:gd name="connsiteY129" fmla="*/ 320634 h 1938055"/>
                <a:gd name="connsiteX130" fmla="*/ 2541319 w 2624447"/>
                <a:gd name="connsiteY130" fmla="*/ 368135 h 1938055"/>
                <a:gd name="connsiteX131" fmla="*/ 2327564 w 2624447"/>
                <a:gd name="connsiteY131" fmla="*/ 427512 h 1938055"/>
                <a:gd name="connsiteX132" fmla="*/ 1341912 w 2624447"/>
                <a:gd name="connsiteY132" fmla="*/ 439387 h 1938055"/>
                <a:gd name="connsiteX133" fmla="*/ 427512 w 2624447"/>
                <a:gd name="connsiteY133" fmla="*/ 475013 h 1938055"/>
                <a:gd name="connsiteX134" fmla="*/ 391886 w 2624447"/>
                <a:gd name="connsiteY134" fmla="*/ 486888 h 1938055"/>
                <a:gd name="connsiteX135" fmla="*/ 201880 w 2624447"/>
                <a:gd name="connsiteY135" fmla="*/ 522514 h 1938055"/>
                <a:gd name="connsiteX136" fmla="*/ 95003 w 2624447"/>
                <a:gd name="connsiteY136" fmla="*/ 558140 h 1938055"/>
                <a:gd name="connsiteX137" fmla="*/ 59377 w 2624447"/>
                <a:gd name="connsiteY137" fmla="*/ 570016 h 1938055"/>
                <a:gd name="connsiteX138" fmla="*/ 23751 w 2624447"/>
                <a:gd name="connsiteY138" fmla="*/ 581891 h 1938055"/>
                <a:gd name="connsiteX139" fmla="*/ 0 w 2624447"/>
                <a:gd name="connsiteY139" fmla="*/ 617517 h 1938055"/>
                <a:gd name="connsiteX140" fmla="*/ 23751 w 2624447"/>
                <a:gd name="connsiteY140" fmla="*/ 700644 h 1938055"/>
                <a:gd name="connsiteX141" fmla="*/ 59377 w 2624447"/>
                <a:gd name="connsiteY141" fmla="*/ 712520 h 1938055"/>
                <a:gd name="connsiteX142" fmla="*/ 190005 w 2624447"/>
                <a:gd name="connsiteY142" fmla="*/ 760021 h 1938055"/>
                <a:gd name="connsiteX143" fmla="*/ 819397 w 2624447"/>
                <a:gd name="connsiteY143" fmla="*/ 748145 h 1938055"/>
                <a:gd name="connsiteX144" fmla="*/ 926275 w 2624447"/>
                <a:gd name="connsiteY144" fmla="*/ 712520 h 1938055"/>
                <a:gd name="connsiteX145" fmla="*/ 1128156 w 2624447"/>
                <a:gd name="connsiteY145" fmla="*/ 688769 h 1938055"/>
                <a:gd name="connsiteX146" fmla="*/ 1282535 w 2624447"/>
                <a:gd name="connsiteY146" fmla="*/ 653143 h 1938055"/>
                <a:gd name="connsiteX147" fmla="*/ 1591293 w 2624447"/>
                <a:gd name="connsiteY147" fmla="*/ 617517 h 1938055"/>
                <a:gd name="connsiteX148" fmla="*/ 1686296 w 2624447"/>
                <a:gd name="connsiteY148" fmla="*/ 605642 h 1938055"/>
                <a:gd name="connsiteX149" fmla="*/ 2576945 w 2624447"/>
                <a:gd name="connsiteY149" fmla="*/ 641268 h 1938055"/>
                <a:gd name="connsiteX150" fmla="*/ 2612571 w 2624447"/>
                <a:gd name="connsiteY150" fmla="*/ 653143 h 1938055"/>
                <a:gd name="connsiteX151" fmla="*/ 2576945 w 2624447"/>
                <a:gd name="connsiteY151" fmla="*/ 760021 h 1938055"/>
                <a:gd name="connsiteX152" fmla="*/ 2541319 w 2624447"/>
                <a:gd name="connsiteY152" fmla="*/ 783771 h 1938055"/>
                <a:gd name="connsiteX153" fmla="*/ 2505693 w 2624447"/>
                <a:gd name="connsiteY153" fmla="*/ 819397 h 1938055"/>
                <a:gd name="connsiteX154" fmla="*/ 2375065 w 2624447"/>
                <a:gd name="connsiteY154" fmla="*/ 890649 h 1938055"/>
                <a:gd name="connsiteX155" fmla="*/ 2327564 w 2624447"/>
                <a:gd name="connsiteY155" fmla="*/ 914400 h 1938055"/>
                <a:gd name="connsiteX156" fmla="*/ 2196935 w 2624447"/>
                <a:gd name="connsiteY156" fmla="*/ 938151 h 1938055"/>
                <a:gd name="connsiteX157" fmla="*/ 1864426 w 2624447"/>
                <a:gd name="connsiteY157" fmla="*/ 985652 h 1938055"/>
                <a:gd name="connsiteX158" fmla="*/ 1638795 w 2624447"/>
                <a:gd name="connsiteY158" fmla="*/ 1009403 h 1938055"/>
                <a:gd name="connsiteX159" fmla="*/ 1508166 w 2624447"/>
                <a:gd name="connsiteY159" fmla="*/ 1033153 h 1938055"/>
                <a:gd name="connsiteX160" fmla="*/ 1413164 w 2624447"/>
                <a:gd name="connsiteY160" fmla="*/ 1045029 h 1938055"/>
                <a:gd name="connsiteX161" fmla="*/ 1282535 w 2624447"/>
                <a:gd name="connsiteY161" fmla="*/ 1068779 h 1938055"/>
                <a:gd name="connsiteX162" fmla="*/ 1045028 w 2624447"/>
                <a:gd name="connsiteY162" fmla="*/ 1104405 h 1938055"/>
                <a:gd name="connsiteX163" fmla="*/ 878774 w 2624447"/>
                <a:gd name="connsiteY163" fmla="*/ 1128156 h 1938055"/>
                <a:gd name="connsiteX164" fmla="*/ 795647 w 2624447"/>
                <a:gd name="connsiteY164" fmla="*/ 1140031 h 1938055"/>
                <a:gd name="connsiteX165" fmla="*/ 665018 w 2624447"/>
                <a:gd name="connsiteY165" fmla="*/ 1151907 h 1938055"/>
                <a:gd name="connsiteX166" fmla="*/ 605641 w 2624447"/>
                <a:gd name="connsiteY166" fmla="*/ 1175657 h 1938055"/>
                <a:gd name="connsiteX167" fmla="*/ 427512 w 2624447"/>
                <a:gd name="connsiteY167" fmla="*/ 1199408 h 1938055"/>
                <a:gd name="connsiteX168" fmla="*/ 296883 w 2624447"/>
                <a:gd name="connsiteY168" fmla="*/ 1223158 h 1938055"/>
                <a:gd name="connsiteX169" fmla="*/ 261257 w 2624447"/>
                <a:gd name="connsiteY169" fmla="*/ 1235034 h 1938055"/>
                <a:gd name="connsiteX170" fmla="*/ 237506 w 2624447"/>
                <a:gd name="connsiteY170" fmla="*/ 1282535 h 1938055"/>
                <a:gd name="connsiteX171" fmla="*/ 213756 w 2624447"/>
                <a:gd name="connsiteY171" fmla="*/ 1318161 h 1938055"/>
                <a:gd name="connsiteX172" fmla="*/ 225631 w 2624447"/>
                <a:gd name="connsiteY172" fmla="*/ 1401288 h 1938055"/>
                <a:gd name="connsiteX173" fmla="*/ 261257 w 2624447"/>
                <a:gd name="connsiteY173" fmla="*/ 1436914 h 1938055"/>
                <a:gd name="connsiteX174" fmla="*/ 415636 w 2624447"/>
                <a:gd name="connsiteY174" fmla="*/ 1484416 h 1938055"/>
                <a:gd name="connsiteX175" fmla="*/ 961901 w 2624447"/>
                <a:gd name="connsiteY175" fmla="*/ 1472540 h 1938055"/>
                <a:gd name="connsiteX176" fmla="*/ 1021278 w 2624447"/>
                <a:gd name="connsiteY176" fmla="*/ 1436914 h 1938055"/>
                <a:gd name="connsiteX177" fmla="*/ 1151906 w 2624447"/>
                <a:gd name="connsiteY177" fmla="*/ 1413164 h 1938055"/>
                <a:gd name="connsiteX178" fmla="*/ 1436914 w 2624447"/>
                <a:gd name="connsiteY178" fmla="*/ 1318161 h 1938055"/>
                <a:gd name="connsiteX179" fmla="*/ 1520041 w 2624447"/>
                <a:gd name="connsiteY179" fmla="*/ 1294410 h 1938055"/>
                <a:gd name="connsiteX180" fmla="*/ 1626919 w 2624447"/>
                <a:gd name="connsiteY180" fmla="*/ 1282535 h 1938055"/>
                <a:gd name="connsiteX181" fmla="*/ 1805049 w 2624447"/>
                <a:gd name="connsiteY181" fmla="*/ 1223158 h 1938055"/>
                <a:gd name="connsiteX182" fmla="*/ 1840675 w 2624447"/>
                <a:gd name="connsiteY182" fmla="*/ 1211283 h 1938055"/>
                <a:gd name="connsiteX183" fmla="*/ 1935678 w 2624447"/>
                <a:gd name="connsiteY183" fmla="*/ 1199408 h 1938055"/>
                <a:gd name="connsiteX184" fmla="*/ 2125683 w 2624447"/>
                <a:gd name="connsiteY184" fmla="*/ 1163782 h 1938055"/>
                <a:gd name="connsiteX185" fmla="*/ 2196935 w 2624447"/>
                <a:gd name="connsiteY185" fmla="*/ 1151907 h 1938055"/>
                <a:gd name="connsiteX186" fmla="*/ 2481943 w 2624447"/>
                <a:gd name="connsiteY186" fmla="*/ 1163782 h 1938055"/>
                <a:gd name="connsiteX187" fmla="*/ 2493818 w 2624447"/>
                <a:gd name="connsiteY187" fmla="*/ 1199408 h 1938055"/>
                <a:gd name="connsiteX188" fmla="*/ 2470067 w 2624447"/>
                <a:gd name="connsiteY188" fmla="*/ 1318161 h 1938055"/>
                <a:gd name="connsiteX189" fmla="*/ 2422566 w 2624447"/>
                <a:gd name="connsiteY189" fmla="*/ 1341912 h 1938055"/>
                <a:gd name="connsiteX190" fmla="*/ 2386940 w 2624447"/>
                <a:gd name="connsiteY190" fmla="*/ 1365662 h 1938055"/>
                <a:gd name="connsiteX191" fmla="*/ 2351314 w 2624447"/>
                <a:gd name="connsiteY191" fmla="*/ 1377538 h 1938055"/>
                <a:gd name="connsiteX192" fmla="*/ 2256312 w 2624447"/>
                <a:gd name="connsiteY192" fmla="*/ 1425039 h 1938055"/>
                <a:gd name="connsiteX193" fmla="*/ 2137558 w 2624447"/>
                <a:gd name="connsiteY193" fmla="*/ 1448790 h 1938055"/>
                <a:gd name="connsiteX194" fmla="*/ 2090057 w 2624447"/>
                <a:gd name="connsiteY194" fmla="*/ 1460665 h 1938055"/>
                <a:gd name="connsiteX195" fmla="*/ 1852551 w 2624447"/>
                <a:gd name="connsiteY195" fmla="*/ 1508166 h 1938055"/>
                <a:gd name="connsiteX196" fmla="*/ 1805049 w 2624447"/>
                <a:gd name="connsiteY196" fmla="*/ 1520042 h 1938055"/>
                <a:gd name="connsiteX197" fmla="*/ 1698171 w 2624447"/>
                <a:gd name="connsiteY197" fmla="*/ 1531917 h 1938055"/>
                <a:gd name="connsiteX198" fmla="*/ 1615044 w 2624447"/>
                <a:gd name="connsiteY198" fmla="*/ 1543792 h 1938055"/>
                <a:gd name="connsiteX199" fmla="*/ 1389413 w 2624447"/>
                <a:gd name="connsiteY199" fmla="*/ 1567543 h 1938055"/>
                <a:gd name="connsiteX200" fmla="*/ 1330036 w 2624447"/>
                <a:gd name="connsiteY200" fmla="*/ 1579418 h 1938055"/>
                <a:gd name="connsiteX201" fmla="*/ 1056904 w 2624447"/>
                <a:gd name="connsiteY201" fmla="*/ 1615044 h 1938055"/>
                <a:gd name="connsiteX202" fmla="*/ 938151 w 2624447"/>
                <a:gd name="connsiteY202" fmla="*/ 1650670 h 1938055"/>
                <a:gd name="connsiteX203" fmla="*/ 819397 w 2624447"/>
                <a:gd name="connsiteY203" fmla="*/ 1662545 h 1938055"/>
                <a:gd name="connsiteX204" fmla="*/ 676893 w 2624447"/>
                <a:gd name="connsiteY204" fmla="*/ 1686296 h 1938055"/>
                <a:gd name="connsiteX205" fmla="*/ 486888 w 2624447"/>
                <a:gd name="connsiteY205" fmla="*/ 1710047 h 1938055"/>
                <a:gd name="connsiteX206" fmla="*/ 237506 w 2624447"/>
                <a:gd name="connsiteY206" fmla="*/ 1816925 h 1938055"/>
                <a:gd name="connsiteX207" fmla="*/ 166254 w 2624447"/>
                <a:gd name="connsiteY207" fmla="*/ 1840675 h 1938055"/>
                <a:gd name="connsiteX208" fmla="*/ 83127 w 2624447"/>
                <a:gd name="connsiteY208" fmla="*/ 1876301 h 1938055"/>
                <a:gd name="connsiteX209" fmla="*/ 11875 w 2624447"/>
                <a:gd name="connsiteY209" fmla="*/ 1900052 h 193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2624447" h="1938055">
                  <a:moveTo>
                    <a:pt x="296883" y="0"/>
                  </a:moveTo>
                  <a:cubicBezTo>
                    <a:pt x="300841" y="23751"/>
                    <a:pt x="304451" y="47562"/>
                    <a:pt x="308758" y="71252"/>
                  </a:cubicBezTo>
                  <a:cubicBezTo>
                    <a:pt x="312369" y="91111"/>
                    <a:pt x="319024" y="110509"/>
                    <a:pt x="320634" y="130629"/>
                  </a:cubicBezTo>
                  <a:cubicBezTo>
                    <a:pt x="329745" y="244514"/>
                    <a:pt x="322769" y="343187"/>
                    <a:pt x="344384" y="451262"/>
                  </a:cubicBezTo>
                  <a:cubicBezTo>
                    <a:pt x="346839" y="463537"/>
                    <a:pt x="352301" y="475013"/>
                    <a:pt x="356260" y="486888"/>
                  </a:cubicBezTo>
                  <a:cubicBezTo>
                    <a:pt x="360218" y="518556"/>
                    <a:pt x="363282" y="550348"/>
                    <a:pt x="368135" y="581891"/>
                  </a:cubicBezTo>
                  <a:cubicBezTo>
                    <a:pt x="371204" y="601841"/>
                    <a:pt x="378002" y="621184"/>
                    <a:pt x="380010" y="641268"/>
                  </a:cubicBezTo>
                  <a:cubicBezTo>
                    <a:pt x="385931" y="700481"/>
                    <a:pt x="384796" y="760313"/>
                    <a:pt x="391886" y="819397"/>
                  </a:cubicBezTo>
                  <a:cubicBezTo>
                    <a:pt x="396696" y="859478"/>
                    <a:pt x="409927" y="898188"/>
                    <a:pt x="415636" y="938151"/>
                  </a:cubicBezTo>
                  <a:cubicBezTo>
                    <a:pt x="423553" y="993569"/>
                    <a:pt x="430184" y="1049186"/>
                    <a:pt x="439387" y="1104405"/>
                  </a:cubicBezTo>
                  <a:cubicBezTo>
                    <a:pt x="443345" y="1128156"/>
                    <a:pt x="447601" y="1151859"/>
                    <a:pt x="451262" y="1175657"/>
                  </a:cubicBezTo>
                  <a:cubicBezTo>
                    <a:pt x="463435" y="1254781"/>
                    <a:pt x="472567" y="1334401"/>
                    <a:pt x="486888" y="1413164"/>
                  </a:cubicBezTo>
                  <a:cubicBezTo>
                    <a:pt x="502722" y="1500250"/>
                    <a:pt x="515189" y="1588015"/>
                    <a:pt x="534390" y="1674421"/>
                  </a:cubicBezTo>
                  <a:cubicBezTo>
                    <a:pt x="542307" y="1710047"/>
                    <a:pt x="550983" y="1745513"/>
                    <a:pt x="558140" y="1781299"/>
                  </a:cubicBezTo>
                  <a:cubicBezTo>
                    <a:pt x="576424" y="1872724"/>
                    <a:pt x="554250" y="1828904"/>
                    <a:pt x="593766" y="1888177"/>
                  </a:cubicBezTo>
                  <a:cubicBezTo>
                    <a:pt x="600099" y="1907178"/>
                    <a:pt x="603266" y="1948345"/>
                    <a:pt x="641267" y="1935678"/>
                  </a:cubicBezTo>
                  <a:cubicBezTo>
                    <a:pt x="657199" y="1930367"/>
                    <a:pt x="665018" y="1911927"/>
                    <a:pt x="676893" y="1900052"/>
                  </a:cubicBezTo>
                  <a:cubicBezTo>
                    <a:pt x="680852" y="1888177"/>
                    <a:pt x="688769" y="1876944"/>
                    <a:pt x="688769" y="1864426"/>
                  </a:cubicBezTo>
                  <a:cubicBezTo>
                    <a:pt x="688769" y="1306415"/>
                    <a:pt x="737458" y="1464236"/>
                    <a:pt x="665018" y="1246909"/>
                  </a:cubicBezTo>
                  <a:cubicBezTo>
                    <a:pt x="657095" y="1175601"/>
                    <a:pt x="654595" y="1135420"/>
                    <a:pt x="641267" y="1068779"/>
                  </a:cubicBezTo>
                  <a:cubicBezTo>
                    <a:pt x="638731" y="1056097"/>
                    <a:pt x="625062" y="1000742"/>
                    <a:pt x="617517" y="985652"/>
                  </a:cubicBezTo>
                  <a:cubicBezTo>
                    <a:pt x="611134" y="972886"/>
                    <a:pt x="601683" y="961901"/>
                    <a:pt x="593766" y="950026"/>
                  </a:cubicBezTo>
                  <a:cubicBezTo>
                    <a:pt x="560365" y="833124"/>
                    <a:pt x="562961" y="856474"/>
                    <a:pt x="546265" y="700644"/>
                  </a:cubicBezTo>
                  <a:cubicBezTo>
                    <a:pt x="521820" y="472482"/>
                    <a:pt x="551217" y="601694"/>
                    <a:pt x="522514" y="486888"/>
                  </a:cubicBezTo>
                  <a:cubicBezTo>
                    <a:pt x="526473" y="360218"/>
                    <a:pt x="518172" y="232568"/>
                    <a:pt x="534390" y="106878"/>
                  </a:cubicBezTo>
                  <a:cubicBezTo>
                    <a:pt x="535992" y="94464"/>
                    <a:pt x="561164" y="109902"/>
                    <a:pt x="570015" y="118753"/>
                  </a:cubicBezTo>
                  <a:cubicBezTo>
                    <a:pt x="578866" y="127604"/>
                    <a:pt x="575680" y="143511"/>
                    <a:pt x="581891" y="154379"/>
                  </a:cubicBezTo>
                  <a:cubicBezTo>
                    <a:pt x="591711" y="171564"/>
                    <a:pt x="606167" y="185666"/>
                    <a:pt x="617517" y="201881"/>
                  </a:cubicBezTo>
                  <a:cubicBezTo>
                    <a:pt x="633886" y="225266"/>
                    <a:pt x="665018" y="273132"/>
                    <a:pt x="665018" y="273132"/>
                  </a:cubicBezTo>
                  <a:cubicBezTo>
                    <a:pt x="668976" y="285007"/>
                    <a:pt x="671295" y="297562"/>
                    <a:pt x="676893" y="308758"/>
                  </a:cubicBezTo>
                  <a:cubicBezTo>
                    <a:pt x="683276" y="321524"/>
                    <a:pt x="695766" y="330971"/>
                    <a:pt x="700644" y="344384"/>
                  </a:cubicBezTo>
                  <a:cubicBezTo>
                    <a:pt x="711799" y="375061"/>
                    <a:pt x="714073" y="408420"/>
                    <a:pt x="724395" y="439387"/>
                  </a:cubicBezTo>
                  <a:lnTo>
                    <a:pt x="748145" y="510639"/>
                  </a:lnTo>
                  <a:cubicBezTo>
                    <a:pt x="752103" y="522514"/>
                    <a:pt x="757782" y="533949"/>
                    <a:pt x="760021" y="546265"/>
                  </a:cubicBezTo>
                  <a:cubicBezTo>
                    <a:pt x="771370" y="608687"/>
                    <a:pt x="778686" y="665034"/>
                    <a:pt x="795647" y="724395"/>
                  </a:cubicBezTo>
                  <a:cubicBezTo>
                    <a:pt x="799086" y="736431"/>
                    <a:pt x="803564" y="748146"/>
                    <a:pt x="807522" y="760021"/>
                  </a:cubicBezTo>
                  <a:cubicBezTo>
                    <a:pt x="808874" y="769482"/>
                    <a:pt x="826777" y="899413"/>
                    <a:pt x="831273" y="914400"/>
                  </a:cubicBezTo>
                  <a:cubicBezTo>
                    <a:pt x="836360" y="931356"/>
                    <a:pt x="847106" y="946067"/>
                    <a:pt x="855023" y="961901"/>
                  </a:cubicBezTo>
                  <a:cubicBezTo>
                    <a:pt x="858982" y="985652"/>
                    <a:pt x="859980" y="1010090"/>
                    <a:pt x="866899" y="1033153"/>
                  </a:cubicBezTo>
                  <a:cubicBezTo>
                    <a:pt x="871986" y="1050109"/>
                    <a:pt x="883459" y="1064478"/>
                    <a:pt x="890649" y="1080655"/>
                  </a:cubicBezTo>
                  <a:cubicBezTo>
                    <a:pt x="899306" y="1100134"/>
                    <a:pt x="907659" y="1119808"/>
                    <a:pt x="914400" y="1140031"/>
                  </a:cubicBezTo>
                  <a:cubicBezTo>
                    <a:pt x="969350" y="1304877"/>
                    <a:pt x="912873" y="1145798"/>
                    <a:pt x="950026" y="1294410"/>
                  </a:cubicBezTo>
                  <a:cubicBezTo>
                    <a:pt x="956098" y="1318698"/>
                    <a:pt x="967705" y="1341374"/>
                    <a:pt x="973777" y="1365662"/>
                  </a:cubicBezTo>
                  <a:cubicBezTo>
                    <a:pt x="1010884" y="1514095"/>
                    <a:pt x="963468" y="1329585"/>
                    <a:pt x="997527" y="1448790"/>
                  </a:cubicBezTo>
                  <a:cubicBezTo>
                    <a:pt x="1002011" y="1464483"/>
                    <a:pt x="1004713" y="1480658"/>
                    <a:pt x="1009403" y="1496291"/>
                  </a:cubicBezTo>
                  <a:cubicBezTo>
                    <a:pt x="1016597" y="1520270"/>
                    <a:pt x="1027081" y="1543255"/>
                    <a:pt x="1033153" y="1567543"/>
                  </a:cubicBezTo>
                  <a:cubicBezTo>
                    <a:pt x="1070276" y="1716037"/>
                    <a:pt x="1022831" y="1531415"/>
                    <a:pt x="1056904" y="1650670"/>
                  </a:cubicBezTo>
                  <a:cubicBezTo>
                    <a:pt x="1058883" y="1657598"/>
                    <a:pt x="1073536" y="1723120"/>
                    <a:pt x="1080654" y="1733797"/>
                  </a:cubicBezTo>
                  <a:cubicBezTo>
                    <a:pt x="1098941" y="1761227"/>
                    <a:pt x="1125619" y="1775649"/>
                    <a:pt x="1151906" y="1793174"/>
                  </a:cubicBezTo>
                  <a:cubicBezTo>
                    <a:pt x="1222119" y="1775621"/>
                    <a:pt x="1213516" y="1793461"/>
                    <a:pt x="1211283" y="1686296"/>
                  </a:cubicBezTo>
                  <a:cubicBezTo>
                    <a:pt x="1207981" y="1527795"/>
                    <a:pt x="1197421" y="1369510"/>
                    <a:pt x="1187532" y="1211283"/>
                  </a:cubicBezTo>
                  <a:cubicBezTo>
                    <a:pt x="1183685" y="1149737"/>
                    <a:pt x="1178256" y="1121850"/>
                    <a:pt x="1163782" y="1068779"/>
                  </a:cubicBezTo>
                  <a:cubicBezTo>
                    <a:pt x="1156200" y="1040977"/>
                    <a:pt x="1148312" y="1013254"/>
                    <a:pt x="1140031" y="985652"/>
                  </a:cubicBezTo>
                  <a:cubicBezTo>
                    <a:pt x="1136434" y="973662"/>
                    <a:pt x="1133087" y="961532"/>
                    <a:pt x="1128156" y="950026"/>
                  </a:cubicBezTo>
                  <a:cubicBezTo>
                    <a:pt x="1121183" y="933755"/>
                    <a:pt x="1110455" y="919162"/>
                    <a:pt x="1104405" y="902525"/>
                  </a:cubicBezTo>
                  <a:cubicBezTo>
                    <a:pt x="1073129" y="816517"/>
                    <a:pt x="1078694" y="786823"/>
                    <a:pt x="1056904" y="688769"/>
                  </a:cubicBezTo>
                  <a:cubicBezTo>
                    <a:pt x="1050653" y="660637"/>
                    <a:pt x="1041434" y="633244"/>
                    <a:pt x="1033153" y="605642"/>
                  </a:cubicBezTo>
                  <a:cubicBezTo>
                    <a:pt x="1029556" y="593652"/>
                    <a:pt x="1024314" y="582160"/>
                    <a:pt x="1021278" y="570016"/>
                  </a:cubicBezTo>
                  <a:cubicBezTo>
                    <a:pt x="1016383" y="550434"/>
                    <a:pt x="1014298" y="530221"/>
                    <a:pt x="1009403" y="510639"/>
                  </a:cubicBezTo>
                  <a:cubicBezTo>
                    <a:pt x="1002414" y="482682"/>
                    <a:pt x="992132" y="455592"/>
                    <a:pt x="985652" y="427512"/>
                  </a:cubicBezTo>
                  <a:cubicBezTo>
                    <a:pt x="979476" y="400748"/>
                    <a:pt x="965209" y="296283"/>
                    <a:pt x="961901" y="273132"/>
                  </a:cubicBezTo>
                  <a:cubicBezTo>
                    <a:pt x="965860" y="233548"/>
                    <a:pt x="967728" y="193698"/>
                    <a:pt x="973777" y="154379"/>
                  </a:cubicBezTo>
                  <a:cubicBezTo>
                    <a:pt x="975680" y="142007"/>
                    <a:pt x="976801" y="127604"/>
                    <a:pt x="985652" y="118753"/>
                  </a:cubicBezTo>
                  <a:cubicBezTo>
                    <a:pt x="1000324" y="104081"/>
                    <a:pt x="1047490" y="90224"/>
                    <a:pt x="1068779" y="83127"/>
                  </a:cubicBezTo>
                  <a:cubicBezTo>
                    <a:pt x="1088571" y="91044"/>
                    <a:pt x="1112113" y="92841"/>
                    <a:pt x="1128156" y="106878"/>
                  </a:cubicBezTo>
                  <a:cubicBezTo>
                    <a:pt x="1174195" y="147163"/>
                    <a:pt x="1167208" y="210447"/>
                    <a:pt x="1187532" y="261257"/>
                  </a:cubicBezTo>
                  <a:cubicBezTo>
                    <a:pt x="1195449" y="281049"/>
                    <a:pt x="1202625" y="301154"/>
                    <a:pt x="1211283" y="320634"/>
                  </a:cubicBezTo>
                  <a:cubicBezTo>
                    <a:pt x="1218473" y="336811"/>
                    <a:pt x="1228061" y="351864"/>
                    <a:pt x="1235034" y="368135"/>
                  </a:cubicBezTo>
                  <a:cubicBezTo>
                    <a:pt x="1245255" y="391984"/>
                    <a:pt x="1252759" y="427160"/>
                    <a:pt x="1258784" y="451262"/>
                  </a:cubicBezTo>
                  <a:cubicBezTo>
                    <a:pt x="1265015" y="507340"/>
                    <a:pt x="1274378" y="596041"/>
                    <a:pt x="1282535" y="653143"/>
                  </a:cubicBezTo>
                  <a:cubicBezTo>
                    <a:pt x="1285940" y="676979"/>
                    <a:pt x="1290103" y="700705"/>
                    <a:pt x="1294410" y="724395"/>
                  </a:cubicBezTo>
                  <a:cubicBezTo>
                    <a:pt x="1298021" y="744253"/>
                    <a:pt x="1303217" y="763822"/>
                    <a:pt x="1306286" y="783771"/>
                  </a:cubicBezTo>
                  <a:cubicBezTo>
                    <a:pt x="1311139" y="815314"/>
                    <a:pt x="1312280" y="847407"/>
                    <a:pt x="1318161" y="878774"/>
                  </a:cubicBezTo>
                  <a:cubicBezTo>
                    <a:pt x="1324177" y="910857"/>
                    <a:pt x="1335073" y="941859"/>
                    <a:pt x="1341912" y="973777"/>
                  </a:cubicBezTo>
                  <a:cubicBezTo>
                    <a:pt x="1346957" y="997321"/>
                    <a:pt x="1348564" y="1021524"/>
                    <a:pt x="1353787" y="1045029"/>
                  </a:cubicBezTo>
                  <a:cubicBezTo>
                    <a:pt x="1356502" y="1057249"/>
                    <a:pt x="1362223" y="1068619"/>
                    <a:pt x="1365662" y="1080655"/>
                  </a:cubicBezTo>
                  <a:cubicBezTo>
                    <a:pt x="1380779" y="1133564"/>
                    <a:pt x="1373996" y="1132948"/>
                    <a:pt x="1401288" y="1187532"/>
                  </a:cubicBezTo>
                  <a:cubicBezTo>
                    <a:pt x="1407671" y="1200298"/>
                    <a:pt x="1417122" y="1211283"/>
                    <a:pt x="1425039" y="1223158"/>
                  </a:cubicBezTo>
                  <a:cubicBezTo>
                    <a:pt x="1428997" y="1242950"/>
                    <a:pt x="1431603" y="1263062"/>
                    <a:pt x="1436914" y="1282535"/>
                  </a:cubicBezTo>
                  <a:cubicBezTo>
                    <a:pt x="1443563" y="1306914"/>
                    <a:pt x="1471669" y="1387672"/>
                    <a:pt x="1484415" y="1413164"/>
                  </a:cubicBezTo>
                  <a:cubicBezTo>
                    <a:pt x="1494737" y="1433809"/>
                    <a:pt x="1508832" y="1452363"/>
                    <a:pt x="1520041" y="1472540"/>
                  </a:cubicBezTo>
                  <a:cubicBezTo>
                    <a:pt x="1528638" y="1488015"/>
                    <a:pt x="1536819" y="1503770"/>
                    <a:pt x="1543792" y="1520042"/>
                  </a:cubicBezTo>
                  <a:cubicBezTo>
                    <a:pt x="1548723" y="1531548"/>
                    <a:pt x="1548723" y="1545253"/>
                    <a:pt x="1555667" y="1555668"/>
                  </a:cubicBezTo>
                  <a:cubicBezTo>
                    <a:pt x="1564983" y="1569642"/>
                    <a:pt x="1579418" y="1579419"/>
                    <a:pt x="1591293" y="1591294"/>
                  </a:cubicBezTo>
                  <a:cubicBezTo>
                    <a:pt x="1626919" y="1587335"/>
                    <a:pt x="1674695" y="1606506"/>
                    <a:pt x="1698171" y="1579418"/>
                  </a:cubicBezTo>
                  <a:cubicBezTo>
                    <a:pt x="1735918" y="1535863"/>
                    <a:pt x="1745673" y="1413164"/>
                    <a:pt x="1745673" y="1413164"/>
                  </a:cubicBezTo>
                  <a:cubicBezTo>
                    <a:pt x="1741714" y="1298369"/>
                    <a:pt x="1743893" y="1183198"/>
                    <a:pt x="1733797" y="1068779"/>
                  </a:cubicBezTo>
                  <a:cubicBezTo>
                    <a:pt x="1731923" y="1047545"/>
                    <a:pt x="1716788" y="1029626"/>
                    <a:pt x="1710047" y="1009403"/>
                  </a:cubicBezTo>
                  <a:cubicBezTo>
                    <a:pt x="1704886" y="993919"/>
                    <a:pt x="1702655" y="977594"/>
                    <a:pt x="1698171" y="961901"/>
                  </a:cubicBezTo>
                  <a:cubicBezTo>
                    <a:pt x="1694732" y="949865"/>
                    <a:pt x="1689332" y="938419"/>
                    <a:pt x="1686296" y="926275"/>
                  </a:cubicBezTo>
                  <a:cubicBezTo>
                    <a:pt x="1681907" y="908721"/>
                    <a:pt x="1670674" y="839720"/>
                    <a:pt x="1662545" y="819397"/>
                  </a:cubicBezTo>
                  <a:cubicBezTo>
                    <a:pt x="1594878" y="650231"/>
                    <a:pt x="1655651" y="868437"/>
                    <a:pt x="1591293" y="629392"/>
                  </a:cubicBezTo>
                  <a:cubicBezTo>
                    <a:pt x="1574321" y="566353"/>
                    <a:pt x="1559626" y="502722"/>
                    <a:pt x="1543792" y="439387"/>
                  </a:cubicBezTo>
                  <a:cubicBezTo>
                    <a:pt x="1539834" y="423553"/>
                    <a:pt x="1535118" y="407890"/>
                    <a:pt x="1531917" y="391886"/>
                  </a:cubicBezTo>
                  <a:cubicBezTo>
                    <a:pt x="1527958" y="372094"/>
                    <a:pt x="1525352" y="351982"/>
                    <a:pt x="1520041" y="332509"/>
                  </a:cubicBezTo>
                  <a:cubicBezTo>
                    <a:pt x="1513454" y="308356"/>
                    <a:pt x="1496291" y="261257"/>
                    <a:pt x="1496291" y="261257"/>
                  </a:cubicBezTo>
                  <a:cubicBezTo>
                    <a:pt x="1500249" y="221673"/>
                    <a:pt x="1495586" y="180244"/>
                    <a:pt x="1508166" y="142504"/>
                  </a:cubicBezTo>
                  <a:cubicBezTo>
                    <a:pt x="1512679" y="128964"/>
                    <a:pt x="1529607" y="120329"/>
                    <a:pt x="1543792" y="118753"/>
                  </a:cubicBezTo>
                  <a:cubicBezTo>
                    <a:pt x="1575139" y="115270"/>
                    <a:pt x="1619366" y="132070"/>
                    <a:pt x="1650670" y="142504"/>
                  </a:cubicBezTo>
                  <a:cubicBezTo>
                    <a:pt x="1662545" y="150421"/>
                    <a:pt x="1673530" y="159872"/>
                    <a:pt x="1686296" y="166255"/>
                  </a:cubicBezTo>
                  <a:cubicBezTo>
                    <a:pt x="1697492" y="171853"/>
                    <a:pt x="1712041" y="170445"/>
                    <a:pt x="1721922" y="178130"/>
                  </a:cubicBezTo>
                  <a:cubicBezTo>
                    <a:pt x="1748435" y="198751"/>
                    <a:pt x="1769423" y="225631"/>
                    <a:pt x="1793174" y="249382"/>
                  </a:cubicBezTo>
                  <a:cubicBezTo>
                    <a:pt x="1848619" y="304827"/>
                    <a:pt x="1811218" y="262768"/>
                    <a:pt x="1852551" y="320634"/>
                  </a:cubicBezTo>
                  <a:cubicBezTo>
                    <a:pt x="1889085" y="371781"/>
                    <a:pt x="1888014" y="359838"/>
                    <a:pt x="1911927" y="415636"/>
                  </a:cubicBezTo>
                  <a:cubicBezTo>
                    <a:pt x="1928721" y="454823"/>
                    <a:pt x="1951067" y="492584"/>
                    <a:pt x="1959428" y="534390"/>
                  </a:cubicBezTo>
                  <a:lnTo>
                    <a:pt x="1983179" y="653143"/>
                  </a:lnTo>
                  <a:cubicBezTo>
                    <a:pt x="1991096" y="748146"/>
                    <a:pt x="1995660" y="843487"/>
                    <a:pt x="2006930" y="938151"/>
                  </a:cubicBezTo>
                  <a:cubicBezTo>
                    <a:pt x="2015469" y="1009879"/>
                    <a:pt x="2025037" y="1081829"/>
                    <a:pt x="2042556" y="1151907"/>
                  </a:cubicBezTo>
                  <a:cubicBezTo>
                    <a:pt x="2046514" y="1167741"/>
                    <a:pt x="2048002" y="1184407"/>
                    <a:pt x="2054431" y="1199408"/>
                  </a:cubicBezTo>
                  <a:cubicBezTo>
                    <a:pt x="2060053" y="1212526"/>
                    <a:pt x="2070265" y="1223159"/>
                    <a:pt x="2078182" y="1235034"/>
                  </a:cubicBezTo>
                  <a:cubicBezTo>
                    <a:pt x="2085152" y="1269882"/>
                    <a:pt x="2088239" y="1298086"/>
                    <a:pt x="2101932" y="1330036"/>
                  </a:cubicBezTo>
                  <a:cubicBezTo>
                    <a:pt x="2108905" y="1346308"/>
                    <a:pt x="2114350" y="1363938"/>
                    <a:pt x="2125683" y="1377538"/>
                  </a:cubicBezTo>
                  <a:cubicBezTo>
                    <a:pt x="2143390" y="1398786"/>
                    <a:pt x="2172621" y="1405059"/>
                    <a:pt x="2196935" y="1413164"/>
                  </a:cubicBezTo>
                  <a:cubicBezTo>
                    <a:pt x="2212769" y="1409205"/>
                    <a:pt x="2232895" y="1412829"/>
                    <a:pt x="2244436" y="1401288"/>
                  </a:cubicBezTo>
                  <a:cubicBezTo>
                    <a:pt x="2255977" y="1389747"/>
                    <a:pt x="2251828" y="1369480"/>
                    <a:pt x="2256312" y="1353787"/>
                  </a:cubicBezTo>
                  <a:cubicBezTo>
                    <a:pt x="2259751" y="1341751"/>
                    <a:pt x="2264893" y="1330238"/>
                    <a:pt x="2268187" y="1318161"/>
                  </a:cubicBezTo>
                  <a:cubicBezTo>
                    <a:pt x="2276776" y="1286669"/>
                    <a:pt x="2284021" y="1254826"/>
                    <a:pt x="2291938" y="1223158"/>
                  </a:cubicBezTo>
                  <a:cubicBezTo>
                    <a:pt x="2316441" y="978118"/>
                    <a:pt x="2311662" y="1087698"/>
                    <a:pt x="2280062" y="676894"/>
                  </a:cubicBezTo>
                  <a:cubicBezTo>
                    <a:pt x="2279102" y="664413"/>
                    <a:pt x="2271223" y="653412"/>
                    <a:pt x="2268187" y="641268"/>
                  </a:cubicBezTo>
                  <a:cubicBezTo>
                    <a:pt x="2263292" y="621686"/>
                    <a:pt x="2259167" y="601872"/>
                    <a:pt x="2256312" y="581891"/>
                  </a:cubicBezTo>
                  <a:cubicBezTo>
                    <a:pt x="2251045" y="545024"/>
                    <a:pt x="2252980" y="480225"/>
                    <a:pt x="2232561" y="439387"/>
                  </a:cubicBezTo>
                  <a:cubicBezTo>
                    <a:pt x="2226178" y="426621"/>
                    <a:pt x="2216727" y="415636"/>
                    <a:pt x="2208810" y="403761"/>
                  </a:cubicBezTo>
                  <a:cubicBezTo>
                    <a:pt x="2212769" y="344384"/>
                    <a:pt x="2206253" y="283363"/>
                    <a:pt x="2220686" y="225631"/>
                  </a:cubicBezTo>
                  <a:cubicBezTo>
                    <a:pt x="2223722" y="213487"/>
                    <a:pt x="2244806" y="218687"/>
                    <a:pt x="2256312" y="213756"/>
                  </a:cubicBezTo>
                  <a:cubicBezTo>
                    <a:pt x="2272583" y="206783"/>
                    <a:pt x="2287542" y="196978"/>
                    <a:pt x="2303813" y="190005"/>
                  </a:cubicBezTo>
                  <a:cubicBezTo>
                    <a:pt x="2426126" y="137585"/>
                    <a:pt x="2229399" y="233151"/>
                    <a:pt x="2386940" y="154379"/>
                  </a:cubicBezTo>
                  <a:cubicBezTo>
                    <a:pt x="2422566" y="158338"/>
                    <a:pt x="2458460" y="160362"/>
                    <a:pt x="2493818" y="166255"/>
                  </a:cubicBezTo>
                  <a:cubicBezTo>
                    <a:pt x="2506165" y="168313"/>
                    <a:pt x="2519563" y="170445"/>
                    <a:pt x="2529444" y="178130"/>
                  </a:cubicBezTo>
                  <a:cubicBezTo>
                    <a:pt x="2585758" y="221930"/>
                    <a:pt x="2592700" y="237388"/>
                    <a:pt x="2624447" y="285008"/>
                  </a:cubicBezTo>
                  <a:cubicBezTo>
                    <a:pt x="2620488" y="296883"/>
                    <a:pt x="2621422" y="311783"/>
                    <a:pt x="2612571" y="320634"/>
                  </a:cubicBezTo>
                  <a:cubicBezTo>
                    <a:pt x="2592387" y="340818"/>
                    <a:pt x="2566850" y="355369"/>
                    <a:pt x="2541319" y="368135"/>
                  </a:cubicBezTo>
                  <a:cubicBezTo>
                    <a:pt x="2466889" y="405351"/>
                    <a:pt x="2435049" y="426217"/>
                    <a:pt x="2327564" y="427512"/>
                  </a:cubicBezTo>
                  <a:lnTo>
                    <a:pt x="1341912" y="439387"/>
                  </a:lnTo>
                  <a:cubicBezTo>
                    <a:pt x="928751" y="498411"/>
                    <a:pt x="1231631" y="462250"/>
                    <a:pt x="427512" y="475013"/>
                  </a:cubicBezTo>
                  <a:cubicBezTo>
                    <a:pt x="415637" y="478971"/>
                    <a:pt x="404135" y="484309"/>
                    <a:pt x="391886" y="486888"/>
                  </a:cubicBezTo>
                  <a:cubicBezTo>
                    <a:pt x="328829" y="500163"/>
                    <a:pt x="263012" y="502136"/>
                    <a:pt x="201880" y="522514"/>
                  </a:cubicBezTo>
                  <a:lnTo>
                    <a:pt x="95003" y="558140"/>
                  </a:lnTo>
                  <a:lnTo>
                    <a:pt x="59377" y="570016"/>
                  </a:lnTo>
                  <a:lnTo>
                    <a:pt x="23751" y="581891"/>
                  </a:lnTo>
                  <a:cubicBezTo>
                    <a:pt x="15834" y="593766"/>
                    <a:pt x="0" y="603245"/>
                    <a:pt x="0" y="617517"/>
                  </a:cubicBezTo>
                  <a:cubicBezTo>
                    <a:pt x="0" y="646335"/>
                    <a:pt x="8478" y="676207"/>
                    <a:pt x="23751" y="700644"/>
                  </a:cubicBezTo>
                  <a:cubicBezTo>
                    <a:pt x="30385" y="711259"/>
                    <a:pt x="48181" y="706922"/>
                    <a:pt x="59377" y="712520"/>
                  </a:cubicBezTo>
                  <a:cubicBezTo>
                    <a:pt x="164017" y="764840"/>
                    <a:pt x="-14566" y="708877"/>
                    <a:pt x="190005" y="760021"/>
                  </a:cubicBezTo>
                  <a:cubicBezTo>
                    <a:pt x="399802" y="756062"/>
                    <a:pt x="609998" y="761655"/>
                    <a:pt x="819397" y="748145"/>
                  </a:cubicBezTo>
                  <a:cubicBezTo>
                    <a:pt x="856872" y="745727"/>
                    <a:pt x="888876" y="715920"/>
                    <a:pt x="926275" y="712520"/>
                  </a:cubicBezTo>
                  <a:cubicBezTo>
                    <a:pt x="1004718" y="705388"/>
                    <a:pt x="1055721" y="704018"/>
                    <a:pt x="1128156" y="688769"/>
                  </a:cubicBezTo>
                  <a:cubicBezTo>
                    <a:pt x="1179835" y="677889"/>
                    <a:pt x="1230337" y="661173"/>
                    <a:pt x="1282535" y="653143"/>
                  </a:cubicBezTo>
                  <a:cubicBezTo>
                    <a:pt x="1384932" y="637390"/>
                    <a:pt x="1488491" y="630367"/>
                    <a:pt x="1591293" y="617517"/>
                  </a:cubicBezTo>
                  <a:lnTo>
                    <a:pt x="1686296" y="605642"/>
                  </a:lnTo>
                  <a:cubicBezTo>
                    <a:pt x="2362719" y="615589"/>
                    <a:pt x="2252092" y="543812"/>
                    <a:pt x="2576945" y="641268"/>
                  </a:cubicBezTo>
                  <a:cubicBezTo>
                    <a:pt x="2588935" y="644865"/>
                    <a:pt x="2600696" y="649185"/>
                    <a:pt x="2612571" y="653143"/>
                  </a:cubicBezTo>
                  <a:cubicBezTo>
                    <a:pt x="2605092" y="690541"/>
                    <a:pt x="2602823" y="728968"/>
                    <a:pt x="2576945" y="760021"/>
                  </a:cubicBezTo>
                  <a:cubicBezTo>
                    <a:pt x="2567808" y="770985"/>
                    <a:pt x="2552283" y="774634"/>
                    <a:pt x="2541319" y="783771"/>
                  </a:cubicBezTo>
                  <a:cubicBezTo>
                    <a:pt x="2528417" y="794522"/>
                    <a:pt x="2518950" y="809086"/>
                    <a:pt x="2505693" y="819397"/>
                  </a:cubicBezTo>
                  <a:cubicBezTo>
                    <a:pt x="2431030" y="877468"/>
                    <a:pt x="2450246" y="857235"/>
                    <a:pt x="2375065" y="890649"/>
                  </a:cubicBezTo>
                  <a:cubicBezTo>
                    <a:pt x="2358888" y="897839"/>
                    <a:pt x="2344669" y="909839"/>
                    <a:pt x="2327564" y="914400"/>
                  </a:cubicBezTo>
                  <a:cubicBezTo>
                    <a:pt x="2284801" y="925803"/>
                    <a:pt x="2240677" y="931421"/>
                    <a:pt x="2196935" y="938151"/>
                  </a:cubicBezTo>
                  <a:cubicBezTo>
                    <a:pt x="2086275" y="955176"/>
                    <a:pt x="1975772" y="973931"/>
                    <a:pt x="1864426" y="985652"/>
                  </a:cubicBezTo>
                  <a:cubicBezTo>
                    <a:pt x="1789216" y="993569"/>
                    <a:pt x="1712952" y="994572"/>
                    <a:pt x="1638795" y="1009403"/>
                  </a:cubicBezTo>
                  <a:cubicBezTo>
                    <a:pt x="1587644" y="1019633"/>
                    <a:pt x="1561349" y="1025555"/>
                    <a:pt x="1508166" y="1033153"/>
                  </a:cubicBezTo>
                  <a:cubicBezTo>
                    <a:pt x="1476573" y="1037666"/>
                    <a:pt x="1444687" y="1040052"/>
                    <a:pt x="1413164" y="1045029"/>
                  </a:cubicBezTo>
                  <a:cubicBezTo>
                    <a:pt x="1369449" y="1051931"/>
                    <a:pt x="1326227" y="1061732"/>
                    <a:pt x="1282535" y="1068779"/>
                  </a:cubicBezTo>
                  <a:cubicBezTo>
                    <a:pt x="1203502" y="1081526"/>
                    <a:pt x="1123993" y="1091243"/>
                    <a:pt x="1045028" y="1104405"/>
                  </a:cubicBezTo>
                  <a:cubicBezTo>
                    <a:pt x="919882" y="1125264"/>
                    <a:pt x="1027380" y="1108342"/>
                    <a:pt x="878774" y="1128156"/>
                  </a:cubicBezTo>
                  <a:cubicBezTo>
                    <a:pt x="851029" y="1131855"/>
                    <a:pt x="823466" y="1136940"/>
                    <a:pt x="795647" y="1140031"/>
                  </a:cubicBezTo>
                  <a:cubicBezTo>
                    <a:pt x="752192" y="1144859"/>
                    <a:pt x="708561" y="1147948"/>
                    <a:pt x="665018" y="1151907"/>
                  </a:cubicBezTo>
                  <a:cubicBezTo>
                    <a:pt x="645226" y="1159824"/>
                    <a:pt x="626544" y="1171476"/>
                    <a:pt x="605641" y="1175657"/>
                  </a:cubicBezTo>
                  <a:cubicBezTo>
                    <a:pt x="546902" y="1187405"/>
                    <a:pt x="486717" y="1190300"/>
                    <a:pt x="427512" y="1199408"/>
                  </a:cubicBezTo>
                  <a:cubicBezTo>
                    <a:pt x="383770" y="1206138"/>
                    <a:pt x="340157" y="1213885"/>
                    <a:pt x="296883" y="1223158"/>
                  </a:cubicBezTo>
                  <a:cubicBezTo>
                    <a:pt x="284643" y="1225781"/>
                    <a:pt x="273132" y="1231075"/>
                    <a:pt x="261257" y="1235034"/>
                  </a:cubicBezTo>
                  <a:cubicBezTo>
                    <a:pt x="253340" y="1250868"/>
                    <a:pt x="246289" y="1267165"/>
                    <a:pt x="237506" y="1282535"/>
                  </a:cubicBezTo>
                  <a:cubicBezTo>
                    <a:pt x="230425" y="1294927"/>
                    <a:pt x="215176" y="1303960"/>
                    <a:pt x="213756" y="1318161"/>
                  </a:cubicBezTo>
                  <a:cubicBezTo>
                    <a:pt x="210971" y="1346012"/>
                    <a:pt x="215236" y="1375300"/>
                    <a:pt x="225631" y="1401288"/>
                  </a:cubicBezTo>
                  <a:cubicBezTo>
                    <a:pt x="231868" y="1416881"/>
                    <a:pt x="247591" y="1427152"/>
                    <a:pt x="261257" y="1436914"/>
                  </a:cubicBezTo>
                  <a:cubicBezTo>
                    <a:pt x="306500" y="1469231"/>
                    <a:pt x="363426" y="1472814"/>
                    <a:pt x="415636" y="1484416"/>
                  </a:cubicBezTo>
                  <a:cubicBezTo>
                    <a:pt x="597724" y="1480457"/>
                    <a:pt x="780327" y="1486781"/>
                    <a:pt x="961901" y="1472540"/>
                  </a:cubicBezTo>
                  <a:cubicBezTo>
                    <a:pt x="984912" y="1470735"/>
                    <a:pt x="999247" y="1443799"/>
                    <a:pt x="1021278" y="1436914"/>
                  </a:cubicBezTo>
                  <a:cubicBezTo>
                    <a:pt x="1063520" y="1423714"/>
                    <a:pt x="1109352" y="1425322"/>
                    <a:pt x="1151906" y="1413164"/>
                  </a:cubicBezTo>
                  <a:cubicBezTo>
                    <a:pt x="1248195" y="1385653"/>
                    <a:pt x="1340626" y="1345672"/>
                    <a:pt x="1436914" y="1318161"/>
                  </a:cubicBezTo>
                  <a:cubicBezTo>
                    <a:pt x="1464623" y="1310244"/>
                    <a:pt x="1491717" y="1299721"/>
                    <a:pt x="1520041" y="1294410"/>
                  </a:cubicBezTo>
                  <a:cubicBezTo>
                    <a:pt x="1555272" y="1287804"/>
                    <a:pt x="1591293" y="1286493"/>
                    <a:pt x="1626919" y="1282535"/>
                  </a:cubicBezTo>
                  <a:lnTo>
                    <a:pt x="1805049" y="1223158"/>
                  </a:lnTo>
                  <a:cubicBezTo>
                    <a:pt x="1816924" y="1219200"/>
                    <a:pt x="1828254" y="1212836"/>
                    <a:pt x="1840675" y="1211283"/>
                  </a:cubicBezTo>
                  <a:cubicBezTo>
                    <a:pt x="1872343" y="1207325"/>
                    <a:pt x="1904198" y="1204655"/>
                    <a:pt x="1935678" y="1199408"/>
                  </a:cubicBezTo>
                  <a:cubicBezTo>
                    <a:pt x="1999240" y="1188814"/>
                    <a:pt x="2062121" y="1174375"/>
                    <a:pt x="2125683" y="1163782"/>
                  </a:cubicBezTo>
                  <a:lnTo>
                    <a:pt x="2196935" y="1151907"/>
                  </a:lnTo>
                  <a:cubicBezTo>
                    <a:pt x="2291938" y="1155865"/>
                    <a:pt x="2388052" y="1148760"/>
                    <a:pt x="2481943" y="1163782"/>
                  </a:cubicBezTo>
                  <a:cubicBezTo>
                    <a:pt x="2494303" y="1165760"/>
                    <a:pt x="2494778" y="1186927"/>
                    <a:pt x="2493818" y="1199408"/>
                  </a:cubicBezTo>
                  <a:cubicBezTo>
                    <a:pt x="2490722" y="1239657"/>
                    <a:pt x="2488120" y="1282055"/>
                    <a:pt x="2470067" y="1318161"/>
                  </a:cubicBezTo>
                  <a:cubicBezTo>
                    <a:pt x="2462150" y="1333995"/>
                    <a:pt x="2437936" y="1333129"/>
                    <a:pt x="2422566" y="1341912"/>
                  </a:cubicBezTo>
                  <a:cubicBezTo>
                    <a:pt x="2410174" y="1348993"/>
                    <a:pt x="2399705" y="1359279"/>
                    <a:pt x="2386940" y="1365662"/>
                  </a:cubicBezTo>
                  <a:cubicBezTo>
                    <a:pt x="2375744" y="1371260"/>
                    <a:pt x="2362510" y="1371940"/>
                    <a:pt x="2351314" y="1377538"/>
                  </a:cubicBezTo>
                  <a:cubicBezTo>
                    <a:pt x="2264048" y="1421171"/>
                    <a:pt x="2379576" y="1383951"/>
                    <a:pt x="2256312" y="1425039"/>
                  </a:cubicBezTo>
                  <a:cubicBezTo>
                    <a:pt x="2214945" y="1438828"/>
                    <a:pt x="2181396" y="1440022"/>
                    <a:pt x="2137558" y="1448790"/>
                  </a:cubicBezTo>
                  <a:cubicBezTo>
                    <a:pt x="2121554" y="1451991"/>
                    <a:pt x="2105891" y="1456707"/>
                    <a:pt x="2090057" y="1460665"/>
                  </a:cubicBezTo>
                  <a:cubicBezTo>
                    <a:pt x="1981354" y="1515017"/>
                    <a:pt x="2074950" y="1474806"/>
                    <a:pt x="1852551" y="1508166"/>
                  </a:cubicBezTo>
                  <a:cubicBezTo>
                    <a:pt x="1836410" y="1510587"/>
                    <a:pt x="1821181" y="1517560"/>
                    <a:pt x="1805049" y="1520042"/>
                  </a:cubicBezTo>
                  <a:cubicBezTo>
                    <a:pt x="1769621" y="1525493"/>
                    <a:pt x="1733739" y="1527471"/>
                    <a:pt x="1698171" y="1531917"/>
                  </a:cubicBezTo>
                  <a:cubicBezTo>
                    <a:pt x="1670397" y="1535389"/>
                    <a:pt x="1642863" y="1540701"/>
                    <a:pt x="1615044" y="1543792"/>
                  </a:cubicBezTo>
                  <a:cubicBezTo>
                    <a:pt x="1503845" y="1556148"/>
                    <a:pt x="1490419" y="1552004"/>
                    <a:pt x="1389413" y="1567543"/>
                  </a:cubicBezTo>
                  <a:cubicBezTo>
                    <a:pt x="1369463" y="1570612"/>
                    <a:pt x="1350064" y="1576914"/>
                    <a:pt x="1330036" y="1579418"/>
                  </a:cubicBezTo>
                  <a:cubicBezTo>
                    <a:pt x="1191807" y="1596697"/>
                    <a:pt x="1198085" y="1582958"/>
                    <a:pt x="1056904" y="1615044"/>
                  </a:cubicBezTo>
                  <a:cubicBezTo>
                    <a:pt x="1016604" y="1624203"/>
                    <a:pt x="978676" y="1642565"/>
                    <a:pt x="938151" y="1650670"/>
                  </a:cubicBezTo>
                  <a:cubicBezTo>
                    <a:pt x="899141" y="1658472"/>
                    <a:pt x="858814" y="1657170"/>
                    <a:pt x="819397" y="1662545"/>
                  </a:cubicBezTo>
                  <a:cubicBezTo>
                    <a:pt x="771682" y="1669052"/>
                    <a:pt x="724755" y="1680978"/>
                    <a:pt x="676893" y="1686296"/>
                  </a:cubicBezTo>
                  <a:cubicBezTo>
                    <a:pt x="647340" y="1689580"/>
                    <a:pt x="523396" y="1702224"/>
                    <a:pt x="486888" y="1710047"/>
                  </a:cubicBezTo>
                  <a:cubicBezTo>
                    <a:pt x="304745" y="1749078"/>
                    <a:pt x="514335" y="1724651"/>
                    <a:pt x="237506" y="1816925"/>
                  </a:cubicBezTo>
                  <a:lnTo>
                    <a:pt x="166254" y="1840675"/>
                  </a:lnTo>
                  <a:cubicBezTo>
                    <a:pt x="94056" y="1888808"/>
                    <a:pt x="170767" y="1843436"/>
                    <a:pt x="83127" y="1876301"/>
                  </a:cubicBezTo>
                  <a:cubicBezTo>
                    <a:pt x="10350" y="1903593"/>
                    <a:pt x="61466" y="1900052"/>
                    <a:pt x="11875" y="1900052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9" name="Znak munje 38"/>
          <p:cNvSpPr/>
          <p:nvPr/>
        </p:nvSpPr>
        <p:spPr>
          <a:xfrm rot="4259317">
            <a:off x="4504246" y="2130892"/>
            <a:ext cx="731631" cy="105159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Elipsasti oblačić 17"/>
          <p:cNvSpPr/>
          <p:nvPr/>
        </p:nvSpPr>
        <p:spPr>
          <a:xfrm>
            <a:off x="4643792" y="1389417"/>
            <a:ext cx="1117491" cy="11875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/>
              <a:t>Ne mogu sad!</a:t>
            </a: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77613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5082639"/>
            <a:ext cx="12192000" cy="177536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5" name="Grupa 4"/>
          <p:cNvGrpSpPr/>
          <p:nvPr/>
        </p:nvGrpSpPr>
        <p:grpSpPr>
          <a:xfrm>
            <a:off x="783740" y="1080658"/>
            <a:ext cx="4491842" cy="5011383"/>
            <a:chOff x="1255814" y="1389417"/>
            <a:chExt cx="4491842" cy="5011383"/>
          </a:xfrm>
        </p:grpSpPr>
        <p:sp>
          <p:nvSpPr>
            <p:cNvPr id="6" name="Dijagram toka: Odgoda 5"/>
            <p:cNvSpPr/>
            <p:nvPr/>
          </p:nvSpPr>
          <p:spPr>
            <a:xfrm rot="5400000">
              <a:off x="2421080" y="2190997"/>
              <a:ext cx="2161309" cy="4491842"/>
            </a:xfrm>
            <a:prstGeom prst="flowChartDelay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Pravokutnik 6"/>
            <p:cNvSpPr/>
            <p:nvPr/>
          </p:nvSpPr>
          <p:spPr>
            <a:xfrm>
              <a:off x="1900051" y="1683330"/>
              <a:ext cx="463138" cy="219693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" name="Val 7"/>
            <p:cNvSpPr/>
            <p:nvPr/>
          </p:nvSpPr>
          <p:spPr>
            <a:xfrm>
              <a:off x="1900051" y="1389417"/>
              <a:ext cx="973777" cy="902525"/>
            </a:xfrm>
            <a:prstGeom prst="wav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Prostoručno 8"/>
            <p:cNvSpPr/>
            <p:nvPr/>
          </p:nvSpPr>
          <p:spPr>
            <a:xfrm>
              <a:off x="1900051" y="3356263"/>
              <a:ext cx="3645726" cy="3044537"/>
            </a:xfrm>
            <a:custGeom>
              <a:avLst/>
              <a:gdLst>
                <a:gd name="connsiteX0" fmla="*/ 296883 w 2624447"/>
                <a:gd name="connsiteY0" fmla="*/ 0 h 1938055"/>
                <a:gd name="connsiteX1" fmla="*/ 308758 w 2624447"/>
                <a:gd name="connsiteY1" fmla="*/ 71252 h 1938055"/>
                <a:gd name="connsiteX2" fmla="*/ 320634 w 2624447"/>
                <a:gd name="connsiteY2" fmla="*/ 130629 h 1938055"/>
                <a:gd name="connsiteX3" fmla="*/ 344384 w 2624447"/>
                <a:gd name="connsiteY3" fmla="*/ 451262 h 1938055"/>
                <a:gd name="connsiteX4" fmla="*/ 356260 w 2624447"/>
                <a:gd name="connsiteY4" fmla="*/ 486888 h 1938055"/>
                <a:gd name="connsiteX5" fmla="*/ 368135 w 2624447"/>
                <a:gd name="connsiteY5" fmla="*/ 581891 h 1938055"/>
                <a:gd name="connsiteX6" fmla="*/ 380010 w 2624447"/>
                <a:gd name="connsiteY6" fmla="*/ 641268 h 1938055"/>
                <a:gd name="connsiteX7" fmla="*/ 391886 w 2624447"/>
                <a:gd name="connsiteY7" fmla="*/ 819397 h 1938055"/>
                <a:gd name="connsiteX8" fmla="*/ 415636 w 2624447"/>
                <a:gd name="connsiteY8" fmla="*/ 938151 h 1938055"/>
                <a:gd name="connsiteX9" fmla="*/ 439387 w 2624447"/>
                <a:gd name="connsiteY9" fmla="*/ 1104405 h 1938055"/>
                <a:gd name="connsiteX10" fmla="*/ 451262 w 2624447"/>
                <a:gd name="connsiteY10" fmla="*/ 1175657 h 1938055"/>
                <a:gd name="connsiteX11" fmla="*/ 486888 w 2624447"/>
                <a:gd name="connsiteY11" fmla="*/ 1413164 h 1938055"/>
                <a:gd name="connsiteX12" fmla="*/ 534390 w 2624447"/>
                <a:gd name="connsiteY12" fmla="*/ 1674421 h 1938055"/>
                <a:gd name="connsiteX13" fmla="*/ 558140 w 2624447"/>
                <a:gd name="connsiteY13" fmla="*/ 1781299 h 1938055"/>
                <a:gd name="connsiteX14" fmla="*/ 593766 w 2624447"/>
                <a:gd name="connsiteY14" fmla="*/ 1888177 h 1938055"/>
                <a:gd name="connsiteX15" fmla="*/ 641267 w 2624447"/>
                <a:gd name="connsiteY15" fmla="*/ 1935678 h 1938055"/>
                <a:gd name="connsiteX16" fmla="*/ 676893 w 2624447"/>
                <a:gd name="connsiteY16" fmla="*/ 1900052 h 1938055"/>
                <a:gd name="connsiteX17" fmla="*/ 688769 w 2624447"/>
                <a:gd name="connsiteY17" fmla="*/ 1864426 h 1938055"/>
                <a:gd name="connsiteX18" fmla="*/ 665018 w 2624447"/>
                <a:gd name="connsiteY18" fmla="*/ 1246909 h 1938055"/>
                <a:gd name="connsiteX19" fmla="*/ 641267 w 2624447"/>
                <a:gd name="connsiteY19" fmla="*/ 1068779 h 1938055"/>
                <a:gd name="connsiteX20" fmla="*/ 617517 w 2624447"/>
                <a:gd name="connsiteY20" fmla="*/ 985652 h 1938055"/>
                <a:gd name="connsiteX21" fmla="*/ 593766 w 2624447"/>
                <a:gd name="connsiteY21" fmla="*/ 950026 h 1938055"/>
                <a:gd name="connsiteX22" fmla="*/ 546265 w 2624447"/>
                <a:gd name="connsiteY22" fmla="*/ 700644 h 1938055"/>
                <a:gd name="connsiteX23" fmla="*/ 522514 w 2624447"/>
                <a:gd name="connsiteY23" fmla="*/ 486888 h 1938055"/>
                <a:gd name="connsiteX24" fmla="*/ 534390 w 2624447"/>
                <a:gd name="connsiteY24" fmla="*/ 106878 h 1938055"/>
                <a:gd name="connsiteX25" fmla="*/ 570015 w 2624447"/>
                <a:gd name="connsiteY25" fmla="*/ 118753 h 1938055"/>
                <a:gd name="connsiteX26" fmla="*/ 581891 w 2624447"/>
                <a:gd name="connsiteY26" fmla="*/ 154379 h 1938055"/>
                <a:gd name="connsiteX27" fmla="*/ 617517 w 2624447"/>
                <a:gd name="connsiteY27" fmla="*/ 201881 h 1938055"/>
                <a:gd name="connsiteX28" fmla="*/ 665018 w 2624447"/>
                <a:gd name="connsiteY28" fmla="*/ 273132 h 1938055"/>
                <a:gd name="connsiteX29" fmla="*/ 676893 w 2624447"/>
                <a:gd name="connsiteY29" fmla="*/ 308758 h 1938055"/>
                <a:gd name="connsiteX30" fmla="*/ 700644 w 2624447"/>
                <a:gd name="connsiteY30" fmla="*/ 344384 h 1938055"/>
                <a:gd name="connsiteX31" fmla="*/ 724395 w 2624447"/>
                <a:gd name="connsiteY31" fmla="*/ 439387 h 1938055"/>
                <a:gd name="connsiteX32" fmla="*/ 748145 w 2624447"/>
                <a:gd name="connsiteY32" fmla="*/ 510639 h 1938055"/>
                <a:gd name="connsiteX33" fmla="*/ 760021 w 2624447"/>
                <a:gd name="connsiteY33" fmla="*/ 546265 h 1938055"/>
                <a:gd name="connsiteX34" fmla="*/ 795647 w 2624447"/>
                <a:gd name="connsiteY34" fmla="*/ 724395 h 1938055"/>
                <a:gd name="connsiteX35" fmla="*/ 807522 w 2624447"/>
                <a:gd name="connsiteY35" fmla="*/ 760021 h 1938055"/>
                <a:gd name="connsiteX36" fmla="*/ 831273 w 2624447"/>
                <a:gd name="connsiteY36" fmla="*/ 914400 h 1938055"/>
                <a:gd name="connsiteX37" fmla="*/ 855023 w 2624447"/>
                <a:gd name="connsiteY37" fmla="*/ 961901 h 1938055"/>
                <a:gd name="connsiteX38" fmla="*/ 866899 w 2624447"/>
                <a:gd name="connsiteY38" fmla="*/ 1033153 h 1938055"/>
                <a:gd name="connsiteX39" fmla="*/ 890649 w 2624447"/>
                <a:gd name="connsiteY39" fmla="*/ 1080655 h 1938055"/>
                <a:gd name="connsiteX40" fmla="*/ 914400 w 2624447"/>
                <a:gd name="connsiteY40" fmla="*/ 1140031 h 1938055"/>
                <a:gd name="connsiteX41" fmla="*/ 950026 w 2624447"/>
                <a:gd name="connsiteY41" fmla="*/ 1294410 h 1938055"/>
                <a:gd name="connsiteX42" fmla="*/ 973777 w 2624447"/>
                <a:gd name="connsiteY42" fmla="*/ 1365662 h 1938055"/>
                <a:gd name="connsiteX43" fmla="*/ 997527 w 2624447"/>
                <a:gd name="connsiteY43" fmla="*/ 1448790 h 1938055"/>
                <a:gd name="connsiteX44" fmla="*/ 1009403 w 2624447"/>
                <a:gd name="connsiteY44" fmla="*/ 1496291 h 1938055"/>
                <a:gd name="connsiteX45" fmla="*/ 1033153 w 2624447"/>
                <a:gd name="connsiteY45" fmla="*/ 1567543 h 1938055"/>
                <a:gd name="connsiteX46" fmla="*/ 1056904 w 2624447"/>
                <a:gd name="connsiteY46" fmla="*/ 1650670 h 1938055"/>
                <a:gd name="connsiteX47" fmla="*/ 1080654 w 2624447"/>
                <a:gd name="connsiteY47" fmla="*/ 1733797 h 1938055"/>
                <a:gd name="connsiteX48" fmla="*/ 1151906 w 2624447"/>
                <a:gd name="connsiteY48" fmla="*/ 1793174 h 1938055"/>
                <a:gd name="connsiteX49" fmla="*/ 1211283 w 2624447"/>
                <a:gd name="connsiteY49" fmla="*/ 1686296 h 1938055"/>
                <a:gd name="connsiteX50" fmla="*/ 1187532 w 2624447"/>
                <a:gd name="connsiteY50" fmla="*/ 1211283 h 1938055"/>
                <a:gd name="connsiteX51" fmla="*/ 1163782 w 2624447"/>
                <a:gd name="connsiteY51" fmla="*/ 1068779 h 1938055"/>
                <a:gd name="connsiteX52" fmla="*/ 1140031 w 2624447"/>
                <a:gd name="connsiteY52" fmla="*/ 985652 h 1938055"/>
                <a:gd name="connsiteX53" fmla="*/ 1128156 w 2624447"/>
                <a:gd name="connsiteY53" fmla="*/ 950026 h 1938055"/>
                <a:gd name="connsiteX54" fmla="*/ 1104405 w 2624447"/>
                <a:gd name="connsiteY54" fmla="*/ 902525 h 1938055"/>
                <a:gd name="connsiteX55" fmla="*/ 1056904 w 2624447"/>
                <a:gd name="connsiteY55" fmla="*/ 688769 h 1938055"/>
                <a:gd name="connsiteX56" fmla="*/ 1033153 w 2624447"/>
                <a:gd name="connsiteY56" fmla="*/ 605642 h 1938055"/>
                <a:gd name="connsiteX57" fmla="*/ 1021278 w 2624447"/>
                <a:gd name="connsiteY57" fmla="*/ 570016 h 1938055"/>
                <a:gd name="connsiteX58" fmla="*/ 1009403 w 2624447"/>
                <a:gd name="connsiteY58" fmla="*/ 510639 h 1938055"/>
                <a:gd name="connsiteX59" fmla="*/ 985652 w 2624447"/>
                <a:gd name="connsiteY59" fmla="*/ 427512 h 1938055"/>
                <a:gd name="connsiteX60" fmla="*/ 961901 w 2624447"/>
                <a:gd name="connsiteY60" fmla="*/ 273132 h 1938055"/>
                <a:gd name="connsiteX61" fmla="*/ 973777 w 2624447"/>
                <a:gd name="connsiteY61" fmla="*/ 154379 h 1938055"/>
                <a:gd name="connsiteX62" fmla="*/ 985652 w 2624447"/>
                <a:gd name="connsiteY62" fmla="*/ 118753 h 1938055"/>
                <a:gd name="connsiteX63" fmla="*/ 1068779 w 2624447"/>
                <a:gd name="connsiteY63" fmla="*/ 83127 h 1938055"/>
                <a:gd name="connsiteX64" fmla="*/ 1128156 w 2624447"/>
                <a:gd name="connsiteY64" fmla="*/ 106878 h 1938055"/>
                <a:gd name="connsiteX65" fmla="*/ 1187532 w 2624447"/>
                <a:gd name="connsiteY65" fmla="*/ 261257 h 1938055"/>
                <a:gd name="connsiteX66" fmla="*/ 1211283 w 2624447"/>
                <a:gd name="connsiteY66" fmla="*/ 320634 h 1938055"/>
                <a:gd name="connsiteX67" fmla="*/ 1235034 w 2624447"/>
                <a:gd name="connsiteY67" fmla="*/ 368135 h 1938055"/>
                <a:gd name="connsiteX68" fmla="*/ 1258784 w 2624447"/>
                <a:gd name="connsiteY68" fmla="*/ 451262 h 1938055"/>
                <a:gd name="connsiteX69" fmla="*/ 1282535 w 2624447"/>
                <a:gd name="connsiteY69" fmla="*/ 653143 h 1938055"/>
                <a:gd name="connsiteX70" fmla="*/ 1294410 w 2624447"/>
                <a:gd name="connsiteY70" fmla="*/ 724395 h 1938055"/>
                <a:gd name="connsiteX71" fmla="*/ 1306286 w 2624447"/>
                <a:gd name="connsiteY71" fmla="*/ 783771 h 1938055"/>
                <a:gd name="connsiteX72" fmla="*/ 1318161 w 2624447"/>
                <a:gd name="connsiteY72" fmla="*/ 878774 h 1938055"/>
                <a:gd name="connsiteX73" fmla="*/ 1341912 w 2624447"/>
                <a:gd name="connsiteY73" fmla="*/ 973777 h 1938055"/>
                <a:gd name="connsiteX74" fmla="*/ 1353787 w 2624447"/>
                <a:gd name="connsiteY74" fmla="*/ 1045029 h 1938055"/>
                <a:gd name="connsiteX75" fmla="*/ 1365662 w 2624447"/>
                <a:gd name="connsiteY75" fmla="*/ 1080655 h 1938055"/>
                <a:gd name="connsiteX76" fmla="*/ 1401288 w 2624447"/>
                <a:gd name="connsiteY76" fmla="*/ 1187532 h 1938055"/>
                <a:gd name="connsiteX77" fmla="*/ 1425039 w 2624447"/>
                <a:gd name="connsiteY77" fmla="*/ 1223158 h 1938055"/>
                <a:gd name="connsiteX78" fmla="*/ 1436914 w 2624447"/>
                <a:gd name="connsiteY78" fmla="*/ 1282535 h 1938055"/>
                <a:gd name="connsiteX79" fmla="*/ 1484415 w 2624447"/>
                <a:gd name="connsiteY79" fmla="*/ 1413164 h 1938055"/>
                <a:gd name="connsiteX80" fmla="*/ 1520041 w 2624447"/>
                <a:gd name="connsiteY80" fmla="*/ 1472540 h 1938055"/>
                <a:gd name="connsiteX81" fmla="*/ 1543792 w 2624447"/>
                <a:gd name="connsiteY81" fmla="*/ 1520042 h 1938055"/>
                <a:gd name="connsiteX82" fmla="*/ 1555667 w 2624447"/>
                <a:gd name="connsiteY82" fmla="*/ 1555668 h 1938055"/>
                <a:gd name="connsiteX83" fmla="*/ 1591293 w 2624447"/>
                <a:gd name="connsiteY83" fmla="*/ 1591294 h 1938055"/>
                <a:gd name="connsiteX84" fmla="*/ 1698171 w 2624447"/>
                <a:gd name="connsiteY84" fmla="*/ 1579418 h 1938055"/>
                <a:gd name="connsiteX85" fmla="*/ 1745673 w 2624447"/>
                <a:gd name="connsiteY85" fmla="*/ 1413164 h 1938055"/>
                <a:gd name="connsiteX86" fmla="*/ 1733797 w 2624447"/>
                <a:gd name="connsiteY86" fmla="*/ 1068779 h 1938055"/>
                <a:gd name="connsiteX87" fmla="*/ 1710047 w 2624447"/>
                <a:gd name="connsiteY87" fmla="*/ 1009403 h 1938055"/>
                <a:gd name="connsiteX88" fmla="*/ 1698171 w 2624447"/>
                <a:gd name="connsiteY88" fmla="*/ 961901 h 1938055"/>
                <a:gd name="connsiteX89" fmla="*/ 1686296 w 2624447"/>
                <a:gd name="connsiteY89" fmla="*/ 926275 h 1938055"/>
                <a:gd name="connsiteX90" fmla="*/ 1662545 w 2624447"/>
                <a:gd name="connsiteY90" fmla="*/ 819397 h 1938055"/>
                <a:gd name="connsiteX91" fmla="*/ 1591293 w 2624447"/>
                <a:gd name="connsiteY91" fmla="*/ 629392 h 1938055"/>
                <a:gd name="connsiteX92" fmla="*/ 1543792 w 2624447"/>
                <a:gd name="connsiteY92" fmla="*/ 439387 h 1938055"/>
                <a:gd name="connsiteX93" fmla="*/ 1531917 w 2624447"/>
                <a:gd name="connsiteY93" fmla="*/ 391886 h 1938055"/>
                <a:gd name="connsiteX94" fmla="*/ 1520041 w 2624447"/>
                <a:gd name="connsiteY94" fmla="*/ 332509 h 1938055"/>
                <a:gd name="connsiteX95" fmla="*/ 1496291 w 2624447"/>
                <a:gd name="connsiteY95" fmla="*/ 261257 h 1938055"/>
                <a:gd name="connsiteX96" fmla="*/ 1508166 w 2624447"/>
                <a:gd name="connsiteY96" fmla="*/ 142504 h 1938055"/>
                <a:gd name="connsiteX97" fmla="*/ 1543792 w 2624447"/>
                <a:gd name="connsiteY97" fmla="*/ 118753 h 1938055"/>
                <a:gd name="connsiteX98" fmla="*/ 1650670 w 2624447"/>
                <a:gd name="connsiteY98" fmla="*/ 142504 h 1938055"/>
                <a:gd name="connsiteX99" fmla="*/ 1686296 w 2624447"/>
                <a:gd name="connsiteY99" fmla="*/ 166255 h 1938055"/>
                <a:gd name="connsiteX100" fmla="*/ 1721922 w 2624447"/>
                <a:gd name="connsiteY100" fmla="*/ 178130 h 1938055"/>
                <a:gd name="connsiteX101" fmla="*/ 1793174 w 2624447"/>
                <a:gd name="connsiteY101" fmla="*/ 249382 h 1938055"/>
                <a:gd name="connsiteX102" fmla="*/ 1852551 w 2624447"/>
                <a:gd name="connsiteY102" fmla="*/ 320634 h 1938055"/>
                <a:gd name="connsiteX103" fmla="*/ 1911927 w 2624447"/>
                <a:gd name="connsiteY103" fmla="*/ 415636 h 1938055"/>
                <a:gd name="connsiteX104" fmla="*/ 1959428 w 2624447"/>
                <a:gd name="connsiteY104" fmla="*/ 534390 h 1938055"/>
                <a:gd name="connsiteX105" fmla="*/ 1983179 w 2624447"/>
                <a:gd name="connsiteY105" fmla="*/ 653143 h 1938055"/>
                <a:gd name="connsiteX106" fmla="*/ 2006930 w 2624447"/>
                <a:gd name="connsiteY106" fmla="*/ 938151 h 1938055"/>
                <a:gd name="connsiteX107" fmla="*/ 2042556 w 2624447"/>
                <a:gd name="connsiteY107" fmla="*/ 1151907 h 1938055"/>
                <a:gd name="connsiteX108" fmla="*/ 2054431 w 2624447"/>
                <a:gd name="connsiteY108" fmla="*/ 1199408 h 1938055"/>
                <a:gd name="connsiteX109" fmla="*/ 2078182 w 2624447"/>
                <a:gd name="connsiteY109" fmla="*/ 1235034 h 1938055"/>
                <a:gd name="connsiteX110" fmla="*/ 2101932 w 2624447"/>
                <a:gd name="connsiteY110" fmla="*/ 1330036 h 1938055"/>
                <a:gd name="connsiteX111" fmla="*/ 2125683 w 2624447"/>
                <a:gd name="connsiteY111" fmla="*/ 1377538 h 1938055"/>
                <a:gd name="connsiteX112" fmla="*/ 2196935 w 2624447"/>
                <a:gd name="connsiteY112" fmla="*/ 1413164 h 1938055"/>
                <a:gd name="connsiteX113" fmla="*/ 2244436 w 2624447"/>
                <a:gd name="connsiteY113" fmla="*/ 1401288 h 1938055"/>
                <a:gd name="connsiteX114" fmla="*/ 2256312 w 2624447"/>
                <a:gd name="connsiteY114" fmla="*/ 1353787 h 1938055"/>
                <a:gd name="connsiteX115" fmla="*/ 2268187 w 2624447"/>
                <a:gd name="connsiteY115" fmla="*/ 1318161 h 1938055"/>
                <a:gd name="connsiteX116" fmla="*/ 2291938 w 2624447"/>
                <a:gd name="connsiteY116" fmla="*/ 1223158 h 1938055"/>
                <a:gd name="connsiteX117" fmla="*/ 2280062 w 2624447"/>
                <a:gd name="connsiteY117" fmla="*/ 676894 h 1938055"/>
                <a:gd name="connsiteX118" fmla="*/ 2268187 w 2624447"/>
                <a:gd name="connsiteY118" fmla="*/ 641268 h 1938055"/>
                <a:gd name="connsiteX119" fmla="*/ 2256312 w 2624447"/>
                <a:gd name="connsiteY119" fmla="*/ 581891 h 1938055"/>
                <a:gd name="connsiteX120" fmla="*/ 2232561 w 2624447"/>
                <a:gd name="connsiteY120" fmla="*/ 439387 h 1938055"/>
                <a:gd name="connsiteX121" fmla="*/ 2208810 w 2624447"/>
                <a:gd name="connsiteY121" fmla="*/ 403761 h 1938055"/>
                <a:gd name="connsiteX122" fmla="*/ 2220686 w 2624447"/>
                <a:gd name="connsiteY122" fmla="*/ 225631 h 1938055"/>
                <a:gd name="connsiteX123" fmla="*/ 2256312 w 2624447"/>
                <a:gd name="connsiteY123" fmla="*/ 213756 h 1938055"/>
                <a:gd name="connsiteX124" fmla="*/ 2303813 w 2624447"/>
                <a:gd name="connsiteY124" fmla="*/ 190005 h 1938055"/>
                <a:gd name="connsiteX125" fmla="*/ 2386940 w 2624447"/>
                <a:gd name="connsiteY125" fmla="*/ 154379 h 1938055"/>
                <a:gd name="connsiteX126" fmla="*/ 2493818 w 2624447"/>
                <a:gd name="connsiteY126" fmla="*/ 166255 h 1938055"/>
                <a:gd name="connsiteX127" fmla="*/ 2529444 w 2624447"/>
                <a:gd name="connsiteY127" fmla="*/ 178130 h 1938055"/>
                <a:gd name="connsiteX128" fmla="*/ 2624447 w 2624447"/>
                <a:gd name="connsiteY128" fmla="*/ 285008 h 1938055"/>
                <a:gd name="connsiteX129" fmla="*/ 2612571 w 2624447"/>
                <a:gd name="connsiteY129" fmla="*/ 320634 h 1938055"/>
                <a:gd name="connsiteX130" fmla="*/ 2541319 w 2624447"/>
                <a:gd name="connsiteY130" fmla="*/ 368135 h 1938055"/>
                <a:gd name="connsiteX131" fmla="*/ 2327564 w 2624447"/>
                <a:gd name="connsiteY131" fmla="*/ 427512 h 1938055"/>
                <a:gd name="connsiteX132" fmla="*/ 1341912 w 2624447"/>
                <a:gd name="connsiteY132" fmla="*/ 439387 h 1938055"/>
                <a:gd name="connsiteX133" fmla="*/ 427512 w 2624447"/>
                <a:gd name="connsiteY133" fmla="*/ 475013 h 1938055"/>
                <a:gd name="connsiteX134" fmla="*/ 391886 w 2624447"/>
                <a:gd name="connsiteY134" fmla="*/ 486888 h 1938055"/>
                <a:gd name="connsiteX135" fmla="*/ 201880 w 2624447"/>
                <a:gd name="connsiteY135" fmla="*/ 522514 h 1938055"/>
                <a:gd name="connsiteX136" fmla="*/ 95003 w 2624447"/>
                <a:gd name="connsiteY136" fmla="*/ 558140 h 1938055"/>
                <a:gd name="connsiteX137" fmla="*/ 59377 w 2624447"/>
                <a:gd name="connsiteY137" fmla="*/ 570016 h 1938055"/>
                <a:gd name="connsiteX138" fmla="*/ 23751 w 2624447"/>
                <a:gd name="connsiteY138" fmla="*/ 581891 h 1938055"/>
                <a:gd name="connsiteX139" fmla="*/ 0 w 2624447"/>
                <a:gd name="connsiteY139" fmla="*/ 617517 h 1938055"/>
                <a:gd name="connsiteX140" fmla="*/ 23751 w 2624447"/>
                <a:gd name="connsiteY140" fmla="*/ 700644 h 1938055"/>
                <a:gd name="connsiteX141" fmla="*/ 59377 w 2624447"/>
                <a:gd name="connsiteY141" fmla="*/ 712520 h 1938055"/>
                <a:gd name="connsiteX142" fmla="*/ 190005 w 2624447"/>
                <a:gd name="connsiteY142" fmla="*/ 760021 h 1938055"/>
                <a:gd name="connsiteX143" fmla="*/ 819397 w 2624447"/>
                <a:gd name="connsiteY143" fmla="*/ 748145 h 1938055"/>
                <a:gd name="connsiteX144" fmla="*/ 926275 w 2624447"/>
                <a:gd name="connsiteY144" fmla="*/ 712520 h 1938055"/>
                <a:gd name="connsiteX145" fmla="*/ 1128156 w 2624447"/>
                <a:gd name="connsiteY145" fmla="*/ 688769 h 1938055"/>
                <a:gd name="connsiteX146" fmla="*/ 1282535 w 2624447"/>
                <a:gd name="connsiteY146" fmla="*/ 653143 h 1938055"/>
                <a:gd name="connsiteX147" fmla="*/ 1591293 w 2624447"/>
                <a:gd name="connsiteY147" fmla="*/ 617517 h 1938055"/>
                <a:gd name="connsiteX148" fmla="*/ 1686296 w 2624447"/>
                <a:gd name="connsiteY148" fmla="*/ 605642 h 1938055"/>
                <a:gd name="connsiteX149" fmla="*/ 2576945 w 2624447"/>
                <a:gd name="connsiteY149" fmla="*/ 641268 h 1938055"/>
                <a:gd name="connsiteX150" fmla="*/ 2612571 w 2624447"/>
                <a:gd name="connsiteY150" fmla="*/ 653143 h 1938055"/>
                <a:gd name="connsiteX151" fmla="*/ 2576945 w 2624447"/>
                <a:gd name="connsiteY151" fmla="*/ 760021 h 1938055"/>
                <a:gd name="connsiteX152" fmla="*/ 2541319 w 2624447"/>
                <a:gd name="connsiteY152" fmla="*/ 783771 h 1938055"/>
                <a:gd name="connsiteX153" fmla="*/ 2505693 w 2624447"/>
                <a:gd name="connsiteY153" fmla="*/ 819397 h 1938055"/>
                <a:gd name="connsiteX154" fmla="*/ 2375065 w 2624447"/>
                <a:gd name="connsiteY154" fmla="*/ 890649 h 1938055"/>
                <a:gd name="connsiteX155" fmla="*/ 2327564 w 2624447"/>
                <a:gd name="connsiteY155" fmla="*/ 914400 h 1938055"/>
                <a:gd name="connsiteX156" fmla="*/ 2196935 w 2624447"/>
                <a:gd name="connsiteY156" fmla="*/ 938151 h 1938055"/>
                <a:gd name="connsiteX157" fmla="*/ 1864426 w 2624447"/>
                <a:gd name="connsiteY157" fmla="*/ 985652 h 1938055"/>
                <a:gd name="connsiteX158" fmla="*/ 1638795 w 2624447"/>
                <a:gd name="connsiteY158" fmla="*/ 1009403 h 1938055"/>
                <a:gd name="connsiteX159" fmla="*/ 1508166 w 2624447"/>
                <a:gd name="connsiteY159" fmla="*/ 1033153 h 1938055"/>
                <a:gd name="connsiteX160" fmla="*/ 1413164 w 2624447"/>
                <a:gd name="connsiteY160" fmla="*/ 1045029 h 1938055"/>
                <a:gd name="connsiteX161" fmla="*/ 1282535 w 2624447"/>
                <a:gd name="connsiteY161" fmla="*/ 1068779 h 1938055"/>
                <a:gd name="connsiteX162" fmla="*/ 1045028 w 2624447"/>
                <a:gd name="connsiteY162" fmla="*/ 1104405 h 1938055"/>
                <a:gd name="connsiteX163" fmla="*/ 878774 w 2624447"/>
                <a:gd name="connsiteY163" fmla="*/ 1128156 h 1938055"/>
                <a:gd name="connsiteX164" fmla="*/ 795647 w 2624447"/>
                <a:gd name="connsiteY164" fmla="*/ 1140031 h 1938055"/>
                <a:gd name="connsiteX165" fmla="*/ 665018 w 2624447"/>
                <a:gd name="connsiteY165" fmla="*/ 1151907 h 1938055"/>
                <a:gd name="connsiteX166" fmla="*/ 605641 w 2624447"/>
                <a:gd name="connsiteY166" fmla="*/ 1175657 h 1938055"/>
                <a:gd name="connsiteX167" fmla="*/ 427512 w 2624447"/>
                <a:gd name="connsiteY167" fmla="*/ 1199408 h 1938055"/>
                <a:gd name="connsiteX168" fmla="*/ 296883 w 2624447"/>
                <a:gd name="connsiteY168" fmla="*/ 1223158 h 1938055"/>
                <a:gd name="connsiteX169" fmla="*/ 261257 w 2624447"/>
                <a:gd name="connsiteY169" fmla="*/ 1235034 h 1938055"/>
                <a:gd name="connsiteX170" fmla="*/ 237506 w 2624447"/>
                <a:gd name="connsiteY170" fmla="*/ 1282535 h 1938055"/>
                <a:gd name="connsiteX171" fmla="*/ 213756 w 2624447"/>
                <a:gd name="connsiteY171" fmla="*/ 1318161 h 1938055"/>
                <a:gd name="connsiteX172" fmla="*/ 225631 w 2624447"/>
                <a:gd name="connsiteY172" fmla="*/ 1401288 h 1938055"/>
                <a:gd name="connsiteX173" fmla="*/ 261257 w 2624447"/>
                <a:gd name="connsiteY173" fmla="*/ 1436914 h 1938055"/>
                <a:gd name="connsiteX174" fmla="*/ 415636 w 2624447"/>
                <a:gd name="connsiteY174" fmla="*/ 1484416 h 1938055"/>
                <a:gd name="connsiteX175" fmla="*/ 961901 w 2624447"/>
                <a:gd name="connsiteY175" fmla="*/ 1472540 h 1938055"/>
                <a:gd name="connsiteX176" fmla="*/ 1021278 w 2624447"/>
                <a:gd name="connsiteY176" fmla="*/ 1436914 h 1938055"/>
                <a:gd name="connsiteX177" fmla="*/ 1151906 w 2624447"/>
                <a:gd name="connsiteY177" fmla="*/ 1413164 h 1938055"/>
                <a:gd name="connsiteX178" fmla="*/ 1436914 w 2624447"/>
                <a:gd name="connsiteY178" fmla="*/ 1318161 h 1938055"/>
                <a:gd name="connsiteX179" fmla="*/ 1520041 w 2624447"/>
                <a:gd name="connsiteY179" fmla="*/ 1294410 h 1938055"/>
                <a:gd name="connsiteX180" fmla="*/ 1626919 w 2624447"/>
                <a:gd name="connsiteY180" fmla="*/ 1282535 h 1938055"/>
                <a:gd name="connsiteX181" fmla="*/ 1805049 w 2624447"/>
                <a:gd name="connsiteY181" fmla="*/ 1223158 h 1938055"/>
                <a:gd name="connsiteX182" fmla="*/ 1840675 w 2624447"/>
                <a:gd name="connsiteY182" fmla="*/ 1211283 h 1938055"/>
                <a:gd name="connsiteX183" fmla="*/ 1935678 w 2624447"/>
                <a:gd name="connsiteY183" fmla="*/ 1199408 h 1938055"/>
                <a:gd name="connsiteX184" fmla="*/ 2125683 w 2624447"/>
                <a:gd name="connsiteY184" fmla="*/ 1163782 h 1938055"/>
                <a:gd name="connsiteX185" fmla="*/ 2196935 w 2624447"/>
                <a:gd name="connsiteY185" fmla="*/ 1151907 h 1938055"/>
                <a:gd name="connsiteX186" fmla="*/ 2481943 w 2624447"/>
                <a:gd name="connsiteY186" fmla="*/ 1163782 h 1938055"/>
                <a:gd name="connsiteX187" fmla="*/ 2493818 w 2624447"/>
                <a:gd name="connsiteY187" fmla="*/ 1199408 h 1938055"/>
                <a:gd name="connsiteX188" fmla="*/ 2470067 w 2624447"/>
                <a:gd name="connsiteY188" fmla="*/ 1318161 h 1938055"/>
                <a:gd name="connsiteX189" fmla="*/ 2422566 w 2624447"/>
                <a:gd name="connsiteY189" fmla="*/ 1341912 h 1938055"/>
                <a:gd name="connsiteX190" fmla="*/ 2386940 w 2624447"/>
                <a:gd name="connsiteY190" fmla="*/ 1365662 h 1938055"/>
                <a:gd name="connsiteX191" fmla="*/ 2351314 w 2624447"/>
                <a:gd name="connsiteY191" fmla="*/ 1377538 h 1938055"/>
                <a:gd name="connsiteX192" fmla="*/ 2256312 w 2624447"/>
                <a:gd name="connsiteY192" fmla="*/ 1425039 h 1938055"/>
                <a:gd name="connsiteX193" fmla="*/ 2137558 w 2624447"/>
                <a:gd name="connsiteY193" fmla="*/ 1448790 h 1938055"/>
                <a:gd name="connsiteX194" fmla="*/ 2090057 w 2624447"/>
                <a:gd name="connsiteY194" fmla="*/ 1460665 h 1938055"/>
                <a:gd name="connsiteX195" fmla="*/ 1852551 w 2624447"/>
                <a:gd name="connsiteY195" fmla="*/ 1508166 h 1938055"/>
                <a:gd name="connsiteX196" fmla="*/ 1805049 w 2624447"/>
                <a:gd name="connsiteY196" fmla="*/ 1520042 h 1938055"/>
                <a:gd name="connsiteX197" fmla="*/ 1698171 w 2624447"/>
                <a:gd name="connsiteY197" fmla="*/ 1531917 h 1938055"/>
                <a:gd name="connsiteX198" fmla="*/ 1615044 w 2624447"/>
                <a:gd name="connsiteY198" fmla="*/ 1543792 h 1938055"/>
                <a:gd name="connsiteX199" fmla="*/ 1389413 w 2624447"/>
                <a:gd name="connsiteY199" fmla="*/ 1567543 h 1938055"/>
                <a:gd name="connsiteX200" fmla="*/ 1330036 w 2624447"/>
                <a:gd name="connsiteY200" fmla="*/ 1579418 h 1938055"/>
                <a:gd name="connsiteX201" fmla="*/ 1056904 w 2624447"/>
                <a:gd name="connsiteY201" fmla="*/ 1615044 h 1938055"/>
                <a:gd name="connsiteX202" fmla="*/ 938151 w 2624447"/>
                <a:gd name="connsiteY202" fmla="*/ 1650670 h 1938055"/>
                <a:gd name="connsiteX203" fmla="*/ 819397 w 2624447"/>
                <a:gd name="connsiteY203" fmla="*/ 1662545 h 1938055"/>
                <a:gd name="connsiteX204" fmla="*/ 676893 w 2624447"/>
                <a:gd name="connsiteY204" fmla="*/ 1686296 h 1938055"/>
                <a:gd name="connsiteX205" fmla="*/ 486888 w 2624447"/>
                <a:gd name="connsiteY205" fmla="*/ 1710047 h 1938055"/>
                <a:gd name="connsiteX206" fmla="*/ 237506 w 2624447"/>
                <a:gd name="connsiteY206" fmla="*/ 1816925 h 1938055"/>
                <a:gd name="connsiteX207" fmla="*/ 166254 w 2624447"/>
                <a:gd name="connsiteY207" fmla="*/ 1840675 h 1938055"/>
                <a:gd name="connsiteX208" fmla="*/ 83127 w 2624447"/>
                <a:gd name="connsiteY208" fmla="*/ 1876301 h 1938055"/>
                <a:gd name="connsiteX209" fmla="*/ 11875 w 2624447"/>
                <a:gd name="connsiteY209" fmla="*/ 1900052 h 193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2624447" h="1938055">
                  <a:moveTo>
                    <a:pt x="296883" y="0"/>
                  </a:moveTo>
                  <a:cubicBezTo>
                    <a:pt x="300841" y="23751"/>
                    <a:pt x="304451" y="47562"/>
                    <a:pt x="308758" y="71252"/>
                  </a:cubicBezTo>
                  <a:cubicBezTo>
                    <a:pt x="312369" y="91111"/>
                    <a:pt x="319024" y="110509"/>
                    <a:pt x="320634" y="130629"/>
                  </a:cubicBezTo>
                  <a:cubicBezTo>
                    <a:pt x="329745" y="244514"/>
                    <a:pt x="322769" y="343187"/>
                    <a:pt x="344384" y="451262"/>
                  </a:cubicBezTo>
                  <a:cubicBezTo>
                    <a:pt x="346839" y="463537"/>
                    <a:pt x="352301" y="475013"/>
                    <a:pt x="356260" y="486888"/>
                  </a:cubicBezTo>
                  <a:cubicBezTo>
                    <a:pt x="360218" y="518556"/>
                    <a:pt x="363282" y="550348"/>
                    <a:pt x="368135" y="581891"/>
                  </a:cubicBezTo>
                  <a:cubicBezTo>
                    <a:pt x="371204" y="601841"/>
                    <a:pt x="378002" y="621184"/>
                    <a:pt x="380010" y="641268"/>
                  </a:cubicBezTo>
                  <a:cubicBezTo>
                    <a:pt x="385931" y="700481"/>
                    <a:pt x="384796" y="760313"/>
                    <a:pt x="391886" y="819397"/>
                  </a:cubicBezTo>
                  <a:cubicBezTo>
                    <a:pt x="396696" y="859478"/>
                    <a:pt x="409927" y="898188"/>
                    <a:pt x="415636" y="938151"/>
                  </a:cubicBezTo>
                  <a:cubicBezTo>
                    <a:pt x="423553" y="993569"/>
                    <a:pt x="430184" y="1049186"/>
                    <a:pt x="439387" y="1104405"/>
                  </a:cubicBezTo>
                  <a:cubicBezTo>
                    <a:pt x="443345" y="1128156"/>
                    <a:pt x="447601" y="1151859"/>
                    <a:pt x="451262" y="1175657"/>
                  </a:cubicBezTo>
                  <a:cubicBezTo>
                    <a:pt x="463435" y="1254781"/>
                    <a:pt x="472567" y="1334401"/>
                    <a:pt x="486888" y="1413164"/>
                  </a:cubicBezTo>
                  <a:cubicBezTo>
                    <a:pt x="502722" y="1500250"/>
                    <a:pt x="515189" y="1588015"/>
                    <a:pt x="534390" y="1674421"/>
                  </a:cubicBezTo>
                  <a:cubicBezTo>
                    <a:pt x="542307" y="1710047"/>
                    <a:pt x="550983" y="1745513"/>
                    <a:pt x="558140" y="1781299"/>
                  </a:cubicBezTo>
                  <a:cubicBezTo>
                    <a:pt x="576424" y="1872724"/>
                    <a:pt x="554250" y="1828904"/>
                    <a:pt x="593766" y="1888177"/>
                  </a:cubicBezTo>
                  <a:cubicBezTo>
                    <a:pt x="600099" y="1907178"/>
                    <a:pt x="603266" y="1948345"/>
                    <a:pt x="641267" y="1935678"/>
                  </a:cubicBezTo>
                  <a:cubicBezTo>
                    <a:pt x="657199" y="1930367"/>
                    <a:pt x="665018" y="1911927"/>
                    <a:pt x="676893" y="1900052"/>
                  </a:cubicBezTo>
                  <a:cubicBezTo>
                    <a:pt x="680852" y="1888177"/>
                    <a:pt x="688769" y="1876944"/>
                    <a:pt x="688769" y="1864426"/>
                  </a:cubicBezTo>
                  <a:cubicBezTo>
                    <a:pt x="688769" y="1306415"/>
                    <a:pt x="737458" y="1464236"/>
                    <a:pt x="665018" y="1246909"/>
                  </a:cubicBezTo>
                  <a:cubicBezTo>
                    <a:pt x="657095" y="1175601"/>
                    <a:pt x="654595" y="1135420"/>
                    <a:pt x="641267" y="1068779"/>
                  </a:cubicBezTo>
                  <a:cubicBezTo>
                    <a:pt x="638731" y="1056097"/>
                    <a:pt x="625062" y="1000742"/>
                    <a:pt x="617517" y="985652"/>
                  </a:cubicBezTo>
                  <a:cubicBezTo>
                    <a:pt x="611134" y="972886"/>
                    <a:pt x="601683" y="961901"/>
                    <a:pt x="593766" y="950026"/>
                  </a:cubicBezTo>
                  <a:cubicBezTo>
                    <a:pt x="560365" y="833124"/>
                    <a:pt x="562961" y="856474"/>
                    <a:pt x="546265" y="700644"/>
                  </a:cubicBezTo>
                  <a:cubicBezTo>
                    <a:pt x="521820" y="472482"/>
                    <a:pt x="551217" y="601694"/>
                    <a:pt x="522514" y="486888"/>
                  </a:cubicBezTo>
                  <a:cubicBezTo>
                    <a:pt x="526473" y="360218"/>
                    <a:pt x="518172" y="232568"/>
                    <a:pt x="534390" y="106878"/>
                  </a:cubicBezTo>
                  <a:cubicBezTo>
                    <a:pt x="535992" y="94464"/>
                    <a:pt x="561164" y="109902"/>
                    <a:pt x="570015" y="118753"/>
                  </a:cubicBezTo>
                  <a:cubicBezTo>
                    <a:pt x="578866" y="127604"/>
                    <a:pt x="575680" y="143511"/>
                    <a:pt x="581891" y="154379"/>
                  </a:cubicBezTo>
                  <a:cubicBezTo>
                    <a:pt x="591711" y="171564"/>
                    <a:pt x="606167" y="185666"/>
                    <a:pt x="617517" y="201881"/>
                  </a:cubicBezTo>
                  <a:cubicBezTo>
                    <a:pt x="633886" y="225266"/>
                    <a:pt x="665018" y="273132"/>
                    <a:pt x="665018" y="273132"/>
                  </a:cubicBezTo>
                  <a:cubicBezTo>
                    <a:pt x="668976" y="285007"/>
                    <a:pt x="671295" y="297562"/>
                    <a:pt x="676893" y="308758"/>
                  </a:cubicBezTo>
                  <a:cubicBezTo>
                    <a:pt x="683276" y="321524"/>
                    <a:pt x="695766" y="330971"/>
                    <a:pt x="700644" y="344384"/>
                  </a:cubicBezTo>
                  <a:cubicBezTo>
                    <a:pt x="711799" y="375061"/>
                    <a:pt x="714073" y="408420"/>
                    <a:pt x="724395" y="439387"/>
                  </a:cubicBezTo>
                  <a:lnTo>
                    <a:pt x="748145" y="510639"/>
                  </a:lnTo>
                  <a:cubicBezTo>
                    <a:pt x="752103" y="522514"/>
                    <a:pt x="757782" y="533949"/>
                    <a:pt x="760021" y="546265"/>
                  </a:cubicBezTo>
                  <a:cubicBezTo>
                    <a:pt x="771370" y="608687"/>
                    <a:pt x="778686" y="665034"/>
                    <a:pt x="795647" y="724395"/>
                  </a:cubicBezTo>
                  <a:cubicBezTo>
                    <a:pt x="799086" y="736431"/>
                    <a:pt x="803564" y="748146"/>
                    <a:pt x="807522" y="760021"/>
                  </a:cubicBezTo>
                  <a:cubicBezTo>
                    <a:pt x="808874" y="769482"/>
                    <a:pt x="826777" y="899413"/>
                    <a:pt x="831273" y="914400"/>
                  </a:cubicBezTo>
                  <a:cubicBezTo>
                    <a:pt x="836360" y="931356"/>
                    <a:pt x="847106" y="946067"/>
                    <a:pt x="855023" y="961901"/>
                  </a:cubicBezTo>
                  <a:cubicBezTo>
                    <a:pt x="858982" y="985652"/>
                    <a:pt x="859980" y="1010090"/>
                    <a:pt x="866899" y="1033153"/>
                  </a:cubicBezTo>
                  <a:cubicBezTo>
                    <a:pt x="871986" y="1050109"/>
                    <a:pt x="883459" y="1064478"/>
                    <a:pt x="890649" y="1080655"/>
                  </a:cubicBezTo>
                  <a:cubicBezTo>
                    <a:pt x="899306" y="1100134"/>
                    <a:pt x="907659" y="1119808"/>
                    <a:pt x="914400" y="1140031"/>
                  </a:cubicBezTo>
                  <a:cubicBezTo>
                    <a:pt x="969350" y="1304877"/>
                    <a:pt x="912873" y="1145798"/>
                    <a:pt x="950026" y="1294410"/>
                  </a:cubicBezTo>
                  <a:cubicBezTo>
                    <a:pt x="956098" y="1318698"/>
                    <a:pt x="967705" y="1341374"/>
                    <a:pt x="973777" y="1365662"/>
                  </a:cubicBezTo>
                  <a:cubicBezTo>
                    <a:pt x="1010884" y="1514095"/>
                    <a:pt x="963468" y="1329585"/>
                    <a:pt x="997527" y="1448790"/>
                  </a:cubicBezTo>
                  <a:cubicBezTo>
                    <a:pt x="1002011" y="1464483"/>
                    <a:pt x="1004713" y="1480658"/>
                    <a:pt x="1009403" y="1496291"/>
                  </a:cubicBezTo>
                  <a:cubicBezTo>
                    <a:pt x="1016597" y="1520270"/>
                    <a:pt x="1027081" y="1543255"/>
                    <a:pt x="1033153" y="1567543"/>
                  </a:cubicBezTo>
                  <a:cubicBezTo>
                    <a:pt x="1070276" y="1716037"/>
                    <a:pt x="1022831" y="1531415"/>
                    <a:pt x="1056904" y="1650670"/>
                  </a:cubicBezTo>
                  <a:cubicBezTo>
                    <a:pt x="1058883" y="1657598"/>
                    <a:pt x="1073536" y="1723120"/>
                    <a:pt x="1080654" y="1733797"/>
                  </a:cubicBezTo>
                  <a:cubicBezTo>
                    <a:pt x="1098941" y="1761227"/>
                    <a:pt x="1125619" y="1775649"/>
                    <a:pt x="1151906" y="1793174"/>
                  </a:cubicBezTo>
                  <a:cubicBezTo>
                    <a:pt x="1222119" y="1775621"/>
                    <a:pt x="1213516" y="1793461"/>
                    <a:pt x="1211283" y="1686296"/>
                  </a:cubicBezTo>
                  <a:cubicBezTo>
                    <a:pt x="1207981" y="1527795"/>
                    <a:pt x="1197421" y="1369510"/>
                    <a:pt x="1187532" y="1211283"/>
                  </a:cubicBezTo>
                  <a:cubicBezTo>
                    <a:pt x="1183685" y="1149737"/>
                    <a:pt x="1178256" y="1121850"/>
                    <a:pt x="1163782" y="1068779"/>
                  </a:cubicBezTo>
                  <a:cubicBezTo>
                    <a:pt x="1156200" y="1040977"/>
                    <a:pt x="1148312" y="1013254"/>
                    <a:pt x="1140031" y="985652"/>
                  </a:cubicBezTo>
                  <a:cubicBezTo>
                    <a:pt x="1136434" y="973662"/>
                    <a:pt x="1133087" y="961532"/>
                    <a:pt x="1128156" y="950026"/>
                  </a:cubicBezTo>
                  <a:cubicBezTo>
                    <a:pt x="1121183" y="933755"/>
                    <a:pt x="1110455" y="919162"/>
                    <a:pt x="1104405" y="902525"/>
                  </a:cubicBezTo>
                  <a:cubicBezTo>
                    <a:pt x="1073129" y="816517"/>
                    <a:pt x="1078694" y="786823"/>
                    <a:pt x="1056904" y="688769"/>
                  </a:cubicBezTo>
                  <a:cubicBezTo>
                    <a:pt x="1050653" y="660637"/>
                    <a:pt x="1041434" y="633244"/>
                    <a:pt x="1033153" y="605642"/>
                  </a:cubicBezTo>
                  <a:cubicBezTo>
                    <a:pt x="1029556" y="593652"/>
                    <a:pt x="1024314" y="582160"/>
                    <a:pt x="1021278" y="570016"/>
                  </a:cubicBezTo>
                  <a:cubicBezTo>
                    <a:pt x="1016383" y="550434"/>
                    <a:pt x="1014298" y="530221"/>
                    <a:pt x="1009403" y="510639"/>
                  </a:cubicBezTo>
                  <a:cubicBezTo>
                    <a:pt x="1002414" y="482682"/>
                    <a:pt x="992132" y="455592"/>
                    <a:pt x="985652" y="427512"/>
                  </a:cubicBezTo>
                  <a:cubicBezTo>
                    <a:pt x="979476" y="400748"/>
                    <a:pt x="965209" y="296283"/>
                    <a:pt x="961901" y="273132"/>
                  </a:cubicBezTo>
                  <a:cubicBezTo>
                    <a:pt x="965860" y="233548"/>
                    <a:pt x="967728" y="193698"/>
                    <a:pt x="973777" y="154379"/>
                  </a:cubicBezTo>
                  <a:cubicBezTo>
                    <a:pt x="975680" y="142007"/>
                    <a:pt x="976801" y="127604"/>
                    <a:pt x="985652" y="118753"/>
                  </a:cubicBezTo>
                  <a:cubicBezTo>
                    <a:pt x="1000324" y="104081"/>
                    <a:pt x="1047490" y="90224"/>
                    <a:pt x="1068779" y="83127"/>
                  </a:cubicBezTo>
                  <a:cubicBezTo>
                    <a:pt x="1088571" y="91044"/>
                    <a:pt x="1112113" y="92841"/>
                    <a:pt x="1128156" y="106878"/>
                  </a:cubicBezTo>
                  <a:cubicBezTo>
                    <a:pt x="1174195" y="147163"/>
                    <a:pt x="1167208" y="210447"/>
                    <a:pt x="1187532" y="261257"/>
                  </a:cubicBezTo>
                  <a:cubicBezTo>
                    <a:pt x="1195449" y="281049"/>
                    <a:pt x="1202625" y="301154"/>
                    <a:pt x="1211283" y="320634"/>
                  </a:cubicBezTo>
                  <a:cubicBezTo>
                    <a:pt x="1218473" y="336811"/>
                    <a:pt x="1228061" y="351864"/>
                    <a:pt x="1235034" y="368135"/>
                  </a:cubicBezTo>
                  <a:cubicBezTo>
                    <a:pt x="1245255" y="391984"/>
                    <a:pt x="1252759" y="427160"/>
                    <a:pt x="1258784" y="451262"/>
                  </a:cubicBezTo>
                  <a:cubicBezTo>
                    <a:pt x="1265015" y="507340"/>
                    <a:pt x="1274378" y="596041"/>
                    <a:pt x="1282535" y="653143"/>
                  </a:cubicBezTo>
                  <a:cubicBezTo>
                    <a:pt x="1285940" y="676979"/>
                    <a:pt x="1290103" y="700705"/>
                    <a:pt x="1294410" y="724395"/>
                  </a:cubicBezTo>
                  <a:cubicBezTo>
                    <a:pt x="1298021" y="744253"/>
                    <a:pt x="1303217" y="763822"/>
                    <a:pt x="1306286" y="783771"/>
                  </a:cubicBezTo>
                  <a:cubicBezTo>
                    <a:pt x="1311139" y="815314"/>
                    <a:pt x="1312280" y="847407"/>
                    <a:pt x="1318161" y="878774"/>
                  </a:cubicBezTo>
                  <a:cubicBezTo>
                    <a:pt x="1324177" y="910857"/>
                    <a:pt x="1335073" y="941859"/>
                    <a:pt x="1341912" y="973777"/>
                  </a:cubicBezTo>
                  <a:cubicBezTo>
                    <a:pt x="1346957" y="997321"/>
                    <a:pt x="1348564" y="1021524"/>
                    <a:pt x="1353787" y="1045029"/>
                  </a:cubicBezTo>
                  <a:cubicBezTo>
                    <a:pt x="1356502" y="1057249"/>
                    <a:pt x="1362223" y="1068619"/>
                    <a:pt x="1365662" y="1080655"/>
                  </a:cubicBezTo>
                  <a:cubicBezTo>
                    <a:pt x="1380779" y="1133564"/>
                    <a:pt x="1373996" y="1132948"/>
                    <a:pt x="1401288" y="1187532"/>
                  </a:cubicBezTo>
                  <a:cubicBezTo>
                    <a:pt x="1407671" y="1200298"/>
                    <a:pt x="1417122" y="1211283"/>
                    <a:pt x="1425039" y="1223158"/>
                  </a:cubicBezTo>
                  <a:cubicBezTo>
                    <a:pt x="1428997" y="1242950"/>
                    <a:pt x="1431603" y="1263062"/>
                    <a:pt x="1436914" y="1282535"/>
                  </a:cubicBezTo>
                  <a:cubicBezTo>
                    <a:pt x="1443563" y="1306914"/>
                    <a:pt x="1471669" y="1387672"/>
                    <a:pt x="1484415" y="1413164"/>
                  </a:cubicBezTo>
                  <a:cubicBezTo>
                    <a:pt x="1494737" y="1433809"/>
                    <a:pt x="1508832" y="1452363"/>
                    <a:pt x="1520041" y="1472540"/>
                  </a:cubicBezTo>
                  <a:cubicBezTo>
                    <a:pt x="1528638" y="1488015"/>
                    <a:pt x="1536819" y="1503770"/>
                    <a:pt x="1543792" y="1520042"/>
                  </a:cubicBezTo>
                  <a:cubicBezTo>
                    <a:pt x="1548723" y="1531548"/>
                    <a:pt x="1548723" y="1545253"/>
                    <a:pt x="1555667" y="1555668"/>
                  </a:cubicBezTo>
                  <a:cubicBezTo>
                    <a:pt x="1564983" y="1569642"/>
                    <a:pt x="1579418" y="1579419"/>
                    <a:pt x="1591293" y="1591294"/>
                  </a:cubicBezTo>
                  <a:cubicBezTo>
                    <a:pt x="1626919" y="1587335"/>
                    <a:pt x="1674695" y="1606506"/>
                    <a:pt x="1698171" y="1579418"/>
                  </a:cubicBezTo>
                  <a:cubicBezTo>
                    <a:pt x="1735918" y="1535863"/>
                    <a:pt x="1745673" y="1413164"/>
                    <a:pt x="1745673" y="1413164"/>
                  </a:cubicBezTo>
                  <a:cubicBezTo>
                    <a:pt x="1741714" y="1298369"/>
                    <a:pt x="1743893" y="1183198"/>
                    <a:pt x="1733797" y="1068779"/>
                  </a:cubicBezTo>
                  <a:cubicBezTo>
                    <a:pt x="1731923" y="1047545"/>
                    <a:pt x="1716788" y="1029626"/>
                    <a:pt x="1710047" y="1009403"/>
                  </a:cubicBezTo>
                  <a:cubicBezTo>
                    <a:pt x="1704886" y="993919"/>
                    <a:pt x="1702655" y="977594"/>
                    <a:pt x="1698171" y="961901"/>
                  </a:cubicBezTo>
                  <a:cubicBezTo>
                    <a:pt x="1694732" y="949865"/>
                    <a:pt x="1689332" y="938419"/>
                    <a:pt x="1686296" y="926275"/>
                  </a:cubicBezTo>
                  <a:cubicBezTo>
                    <a:pt x="1681907" y="908721"/>
                    <a:pt x="1670674" y="839720"/>
                    <a:pt x="1662545" y="819397"/>
                  </a:cubicBezTo>
                  <a:cubicBezTo>
                    <a:pt x="1594878" y="650231"/>
                    <a:pt x="1655651" y="868437"/>
                    <a:pt x="1591293" y="629392"/>
                  </a:cubicBezTo>
                  <a:cubicBezTo>
                    <a:pt x="1574321" y="566353"/>
                    <a:pt x="1559626" y="502722"/>
                    <a:pt x="1543792" y="439387"/>
                  </a:cubicBezTo>
                  <a:cubicBezTo>
                    <a:pt x="1539834" y="423553"/>
                    <a:pt x="1535118" y="407890"/>
                    <a:pt x="1531917" y="391886"/>
                  </a:cubicBezTo>
                  <a:cubicBezTo>
                    <a:pt x="1527958" y="372094"/>
                    <a:pt x="1525352" y="351982"/>
                    <a:pt x="1520041" y="332509"/>
                  </a:cubicBezTo>
                  <a:cubicBezTo>
                    <a:pt x="1513454" y="308356"/>
                    <a:pt x="1496291" y="261257"/>
                    <a:pt x="1496291" y="261257"/>
                  </a:cubicBezTo>
                  <a:cubicBezTo>
                    <a:pt x="1500249" y="221673"/>
                    <a:pt x="1495586" y="180244"/>
                    <a:pt x="1508166" y="142504"/>
                  </a:cubicBezTo>
                  <a:cubicBezTo>
                    <a:pt x="1512679" y="128964"/>
                    <a:pt x="1529607" y="120329"/>
                    <a:pt x="1543792" y="118753"/>
                  </a:cubicBezTo>
                  <a:cubicBezTo>
                    <a:pt x="1575139" y="115270"/>
                    <a:pt x="1619366" y="132070"/>
                    <a:pt x="1650670" y="142504"/>
                  </a:cubicBezTo>
                  <a:cubicBezTo>
                    <a:pt x="1662545" y="150421"/>
                    <a:pt x="1673530" y="159872"/>
                    <a:pt x="1686296" y="166255"/>
                  </a:cubicBezTo>
                  <a:cubicBezTo>
                    <a:pt x="1697492" y="171853"/>
                    <a:pt x="1712041" y="170445"/>
                    <a:pt x="1721922" y="178130"/>
                  </a:cubicBezTo>
                  <a:cubicBezTo>
                    <a:pt x="1748435" y="198751"/>
                    <a:pt x="1769423" y="225631"/>
                    <a:pt x="1793174" y="249382"/>
                  </a:cubicBezTo>
                  <a:cubicBezTo>
                    <a:pt x="1848619" y="304827"/>
                    <a:pt x="1811218" y="262768"/>
                    <a:pt x="1852551" y="320634"/>
                  </a:cubicBezTo>
                  <a:cubicBezTo>
                    <a:pt x="1889085" y="371781"/>
                    <a:pt x="1888014" y="359838"/>
                    <a:pt x="1911927" y="415636"/>
                  </a:cubicBezTo>
                  <a:cubicBezTo>
                    <a:pt x="1928721" y="454823"/>
                    <a:pt x="1951067" y="492584"/>
                    <a:pt x="1959428" y="534390"/>
                  </a:cubicBezTo>
                  <a:lnTo>
                    <a:pt x="1983179" y="653143"/>
                  </a:lnTo>
                  <a:cubicBezTo>
                    <a:pt x="1991096" y="748146"/>
                    <a:pt x="1995660" y="843487"/>
                    <a:pt x="2006930" y="938151"/>
                  </a:cubicBezTo>
                  <a:cubicBezTo>
                    <a:pt x="2015469" y="1009879"/>
                    <a:pt x="2025037" y="1081829"/>
                    <a:pt x="2042556" y="1151907"/>
                  </a:cubicBezTo>
                  <a:cubicBezTo>
                    <a:pt x="2046514" y="1167741"/>
                    <a:pt x="2048002" y="1184407"/>
                    <a:pt x="2054431" y="1199408"/>
                  </a:cubicBezTo>
                  <a:cubicBezTo>
                    <a:pt x="2060053" y="1212526"/>
                    <a:pt x="2070265" y="1223159"/>
                    <a:pt x="2078182" y="1235034"/>
                  </a:cubicBezTo>
                  <a:cubicBezTo>
                    <a:pt x="2085152" y="1269882"/>
                    <a:pt x="2088239" y="1298086"/>
                    <a:pt x="2101932" y="1330036"/>
                  </a:cubicBezTo>
                  <a:cubicBezTo>
                    <a:pt x="2108905" y="1346308"/>
                    <a:pt x="2114350" y="1363938"/>
                    <a:pt x="2125683" y="1377538"/>
                  </a:cubicBezTo>
                  <a:cubicBezTo>
                    <a:pt x="2143390" y="1398786"/>
                    <a:pt x="2172621" y="1405059"/>
                    <a:pt x="2196935" y="1413164"/>
                  </a:cubicBezTo>
                  <a:cubicBezTo>
                    <a:pt x="2212769" y="1409205"/>
                    <a:pt x="2232895" y="1412829"/>
                    <a:pt x="2244436" y="1401288"/>
                  </a:cubicBezTo>
                  <a:cubicBezTo>
                    <a:pt x="2255977" y="1389747"/>
                    <a:pt x="2251828" y="1369480"/>
                    <a:pt x="2256312" y="1353787"/>
                  </a:cubicBezTo>
                  <a:cubicBezTo>
                    <a:pt x="2259751" y="1341751"/>
                    <a:pt x="2264893" y="1330238"/>
                    <a:pt x="2268187" y="1318161"/>
                  </a:cubicBezTo>
                  <a:cubicBezTo>
                    <a:pt x="2276776" y="1286669"/>
                    <a:pt x="2284021" y="1254826"/>
                    <a:pt x="2291938" y="1223158"/>
                  </a:cubicBezTo>
                  <a:cubicBezTo>
                    <a:pt x="2316441" y="978118"/>
                    <a:pt x="2311662" y="1087698"/>
                    <a:pt x="2280062" y="676894"/>
                  </a:cubicBezTo>
                  <a:cubicBezTo>
                    <a:pt x="2279102" y="664413"/>
                    <a:pt x="2271223" y="653412"/>
                    <a:pt x="2268187" y="641268"/>
                  </a:cubicBezTo>
                  <a:cubicBezTo>
                    <a:pt x="2263292" y="621686"/>
                    <a:pt x="2259167" y="601872"/>
                    <a:pt x="2256312" y="581891"/>
                  </a:cubicBezTo>
                  <a:cubicBezTo>
                    <a:pt x="2251045" y="545024"/>
                    <a:pt x="2252980" y="480225"/>
                    <a:pt x="2232561" y="439387"/>
                  </a:cubicBezTo>
                  <a:cubicBezTo>
                    <a:pt x="2226178" y="426621"/>
                    <a:pt x="2216727" y="415636"/>
                    <a:pt x="2208810" y="403761"/>
                  </a:cubicBezTo>
                  <a:cubicBezTo>
                    <a:pt x="2212769" y="344384"/>
                    <a:pt x="2206253" y="283363"/>
                    <a:pt x="2220686" y="225631"/>
                  </a:cubicBezTo>
                  <a:cubicBezTo>
                    <a:pt x="2223722" y="213487"/>
                    <a:pt x="2244806" y="218687"/>
                    <a:pt x="2256312" y="213756"/>
                  </a:cubicBezTo>
                  <a:cubicBezTo>
                    <a:pt x="2272583" y="206783"/>
                    <a:pt x="2287542" y="196978"/>
                    <a:pt x="2303813" y="190005"/>
                  </a:cubicBezTo>
                  <a:cubicBezTo>
                    <a:pt x="2426126" y="137585"/>
                    <a:pt x="2229399" y="233151"/>
                    <a:pt x="2386940" y="154379"/>
                  </a:cubicBezTo>
                  <a:cubicBezTo>
                    <a:pt x="2422566" y="158338"/>
                    <a:pt x="2458460" y="160362"/>
                    <a:pt x="2493818" y="166255"/>
                  </a:cubicBezTo>
                  <a:cubicBezTo>
                    <a:pt x="2506165" y="168313"/>
                    <a:pt x="2519563" y="170445"/>
                    <a:pt x="2529444" y="178130"/>
                  </a:cubicBezTo>
                  <a:cubicBezTo>
                    <a:pt x="2585758" y="221930"/>
                    <a:pt x="2592700" y="237388"/>
                    <a:pt x="2624447" y="285008"/>
                  </a:cubicBezTo>
                  <a:cubicBezTo>
                    <a:pt x="2620488" y="296883"/>
                    <a:pt x="2621422" y="311783"/>
                    <a:pt x="2612571" y="320634"/>
                  </a:cubicBezTo>
                  <a:cubicBezTo>
                    <a:pt x="2592387" y="340818"/>
                    <a:pt x="2566850" y="355369"/>
                    <a:pt x="2541319" y="368135"/>
                  </a:cubicBezTo>
                  <a:cubicBezTo>
                    <a:pt x="2466889" y="405351"/>
                    <a:pt x="2435049" y="426217"/>
                    <a:pt x="2327564" y="427512"/>
                  </a:cubicBezTo>
                  <a:lnTo>
                    <a:pt x="1341912" y="439387"/>
                  </a:lnTo>
                  <a:cubicBezTo>
                    <a:pt x="928751" y="498411"/>
                    <a:pt x="1231631" y="462250"/>
                    <a:pt x="427512" y="475013"/>
                  </a:cubicBezTo>
                  <a:cubicBezTo>
                    <a:pt x="415637" y="478971"/>
                    <a:pt x="404135" y="484309"/>
                    <a:pt x="391886" y="486888"/>
                  </a:cubicBezTo>
                  <a:cubicBezTo>
                    <a:pt x="328829" y="500163"/>
                    <a:pt x="263012" y="502136"/>
                    <a:pt x="201880" y="522514"/>
                  </a:cubicBezTo>
                  <a:lnTo>
                    <a:pt x="95003" y="558140"/>
                  </a:lnTo>
                  <a:lnTo>
                    <a:pt x="59377" y="570016"/>
                  </a:lnTo>
                  <a:lnTo>
                    <a:pt x="23751" y="581891"/>
                  </a:lnTo>
                  <a:cubicBezTo>
                    <a:pt x="15834" y="593766"/>
                    <a:pt x="0" y="603245"/>
                    <a:pt x="0" y="617517"/>
                  </a:cubicBezTo>
                  <a:cubicBezTo>
                    <a:pt x="0" y="646335"/>
                    <a:pt x="8478" y="676207"/>
                    <a:pt x="23751" y="700644"/>
                  </a:cubicBezTo>
                  <a:cubicBezTo>
                    <a:pt x="30385" y="711259"/>
                    <a:pt x="48181" y="706922"/>
                    <a:pt x="59377" y="712520"/>
                  </a:cubicBezTo>
                  <a:cubicBezTo>
                    <a:pt x="164017" y="764840"/>
                    <a:pt x="-14566" y="708877"/>
                    <a:pt x="190005" y="760021"/>
                  </a:cubicBezTo>
                  <a:cubicBezTo>
                    <a:pt x="399802" y="756062"/>
                    <a:pt x="609998" y="761655"/>
                    <a:pt x="819397" y="748145"/>
                  </a:cubicBezTo>
                  <a:cubicBezTo>
                    <a:pt x="856872" y="745727"/>
                    <a:pt x="888876" y="715920"/>
                    <a:pt x="926275" y="712520"/>
                  </a:cubicBezTo>
                  <a:cubicBezTo>
                    <a:pt x="1004718" y="705388"/>
                    <a:pt x="1055721" y="704018"/>
                    <a:pt x="1128156" y="688769"/>
                  </a:cubicBezTo>
                  <a:cubicBezTo>
                    <a:pt x="1179835" y="677889"/>
                    <a:pt x="1230337" y="661173"/>
                    <a:pt x="1282535" y="653143"/>
                  </a:cubicBezTo>
                  <a:cubicBezTo>
                    <a:pt x="1384932" y="637390"/>
                    <a:pt x="1488491" y="630367"/>
                    <a:pt x="1591293" y="617517"/>
                  </a:cubicBezTo>
                  <a:lnTo>
                    <a:pt x="1686296" y="605642"/>
                  </a:lnTo>
                  <a:cubicBezTo>
                    <a:pt x="2362719" y="615589"/>
                    <a:pt x="2252092" y="543812"/>
                    <a:pt x="2576945" y="641268"/>
                  </a:cubicBezTo>
                  <a:cubicBezTo>
                    <a:pt x="2588935" y="644865"/>
                    <a:pt x="2600696" y="649185"/>
                    <a:pt x="2612571" y="653143"/>
                  </a:cubicBezTo>
                  <a:cubicBezTo>
                    <a:pt x="2605092" y="690541"/>
                    <a:pt x="2602823" y="728968"/>
                    <a:pt x="2576945" y="760021"/>
                  </a:cubicBezTo>
                  <a:cubicBezTo>
                    <a:pt x="2567808" y="770985"/>
                    <a:pt x="2552283" y="774634"/>
                    <a:pt x="2541319" y="783771"/>
                  </a:cubicBezTo>
                  <a:cubicBezTo>
                    <a:pt x="2528417" y="794522"/>
                    <a:pt x="2518950" y="809086"/>
                    <a:pt x="2505693" y="819397"/>
                  </a:cubicBezTo>
                  <a:cubicBezTo>
                    <a:pt x="2431030" y="877468"/>
                    <a:pt x="2450246" y="857235"/>
                    <a:pt x="2375065" y="890649"/>
                  </a:cubicBezTo>
                  <a:cubicBezTo>
                    <a:pt x="2358888" y="897839"/>
                    <a:pt x="2344669" y="909839"/>
                    <a:pt x="2327564" y="914400"/>
                  </a:cubicBezTo>
                  <a:cubicBezTo>
                    <a:pt x="2284801" y="925803"/>
                    <a:pt x="2240677" y="931421"/>
                    <a:pt x="2196935" y="938151"/>
                  </a:cubicBezTo>
                  <a:cubicBezTo>
                    <a:pt x="2086275" y="955176"/>
                    <a:pt x="1975772" y="973931"/>
                    <a:pt x="1864426" y="985652"/>
                  </a:cubicBezTo>
                  <a:cubicBezTo>
                    <a:pt x="1789216" y="993569"/>
                    <a:pt x="1712952" y="994572"/>
                    <a:pt x="1638795" y="1009403"/>
                  </a:cubicBezTo>
                  <a:cubicBezTo>
                    <a:pt x="1587644" y="1019633"/>
                    <a:pt x="1561349" y="1025555"/>
                    <a:pt x="1508166" y="1033153"/>
                  </a:cubicBezTo>
                  <a:cubicBezTo>
                    <a:pt x="1476573" y="1037666"/>
                    <a:pt x="1444687" y="1040052"/>
                    <a:pt x="1413164" y="1045029"/>
                  </a:cubicBezTo>
                  <a:cubicBezTo>
                    <a:pt x="1369449" y="1051931"/>
                    <a:pt x="1326227" y="1061732"/>
                    <a:pt x="1282535" y="1068779"/>
                  </a:cubicBezTo>
                  <a:cubicBezTo>
                    <a:pt x="1203502" y="1081526"/>
                    <a:pt x="1123993" y="1091243"/>
                    <a:pt x="1045028" y="1104405"/>
                  </a:cubicBezTo>
                  <a:cubicBezTo>
                    <a:pt x="919882" y="1125264"/>
                    <a:pt x="1027380" y="1108342"/>
                    <a:pt x="878774" y="1128156"/>
                  </a:cubicBezTo>
                  <a:cubicBezTo>
                    <a:pt x="851029" y="1131855"/>
                    <a:pt x="823466" y="1136940"/>
                    <a:pt x="795647" y="1140031"/>
                  </a:cubicBezTo>
                  <a:cubicBezTo>
                    <a:pt x="752192" y="1144859"/>
                    <a:pt x="708561" y="1147948"/>
                    <a:pt x="665018" y="1151907"/>
                  </a:cubicBezTo>
                  <a:cubicBezTo>
                    <a:pt x="645226" y="1159824"/>
                    <a:pt x="626544" y="1171476"/>
                    <a:pt x="605641" y="1175657"/>
                  </a:cubicBezTo>
                  <a:cubicBezTo>
                    <a:pt x="546902" y="1187405"/>
                    <a:pt x="486717" y="1190300"/>
                    <a:pt x="427512" y="1199408"/>
                  </a:cubicBezTo>
                  <a:cubicBezTo>
                    <a:pt x="383770" y="1206138"/>
                    <a:pt x="340157" y="1213885"/>
                    <a:pt x="296883" y="1223158"/>
                  </a:cubicBezTo>
                  <a:cubicBezTo>
                    <a:pt x="284643" y="1225781"/>
                    <a:pt x="273132" y="1231075"/>
                    <a:pt x="261257" y="1235034"/>
                  </a:cubicBezTo>
                  <a:cubicBezTo>
                    <a:pt x="253340" y="1250868"/>
                    <a:pt x="246289" y="1267165"/>
                    <a:pt x="237506" y="1282535"/>
                  </a:cubicBezTo>
                  <a:cubicBezTo>
                    <a:pt x="230425" y="1294927"/>
                    <a:pt x="215176" y="1303960"/>
                    <a:pt x="213756" y="1318161"/>
                  </a:cubicBezTo>
                  <a:cubicBezTo>
                    <a:pt x="210971" y="1346012"/>
                    <a:pt x="215236" y="1375300"/>
                    <a:pt x="225631" y="1401288"/>
                  </a:cubicBezTo>
                  <a:cubicBezTo>
                    <a:pt x="231868" y="1416881"/>
                    <a:pt x="247591" y="1427152"/>
                    <a:pt x="261257" y="1436914"/>
                  </a:cubicBezTo>
                  <a:cubicBezTo>
                    <a:pt x="306500" y="1469231"/>
                    <a:pt x="363426" y="1472814"/>
                    <a:pt x="415636" y="1484416"/>
                  </a:cubicBezTo>
                  <a:cubicBezTo>
                    <a:pt x="597724" y="1480457"/>
                    <a:pt x="780327" y="1486781"/>
                    <a:pt x="961901" y="1472540"/>
                  </a:cubicBezTo>
                  <a:cubicBezTo>
                    <a:pt x="984912" y="1470735"/>
                    <a:pt x="999247" y="1443799"/>
                    <a:pt x="1021278" y="1436914"/>
                  </a:cubicBezTo>
                  <a:cubicBezTo>
                    <a:pt x="1063520" y="1423714"/>
                    <a:pt x="1109352" y="1425322"/>
                    <a:pt x="1151906" y="1413164"/>
                  </a:cubicBezTo>
                  <a:cubicBezTo>
                    <a:pt x="1248195" y="1385653"/>
                    <a:pt x="1340626" y="1345672"/>
                    <a:pt x="1436914" y="1318161"/>
                  </a:cubicBezTo>
                  <a:cubicBezTo>
                    <a:pt x="1464623" y="1310244"/>
                    <a:pt x="1491717" y="1299721"/>
                    <a:pt x="1520041" y="1294410"/>
                  </a:cubicBezTo>
                  <a:cubicBezTo>
                    <a:pt x="1555272" y="1287804"/>
                    <a:pt x="1591293" y="1286493"/>
                    <a:pt x="1626919" y="1282535"/>
                  </a:cubicBezTo>
                  <a:lnTo>
                    <a:pt x="1805049" y="1223158"/>
                  </a:lnTo>
                  <a:cubicBezTo>
                    <a:pt x="1816924" y="1219200"/>
                    <a:pt x="1828254" y="1212836"/>
                    <a:pt x="1840675" y="1211283"/>
                  </a:cubicBezTo>
                  <a:cubicBezTo>
                    <a:pt x="1872343" y="1207325"/>
                    <a:pt x="1904198" y="1204655"/>
                    <a:pt x="1935678" y="1199408"/>
                  </a:cubicBezTo>
                  <a:cubicBezTo>
                    <a:pt x="1999240" y="1188814"/>
                    <a:pt x="2062121" y="1174375"/>
                    <a:pt x="2125683" y="1163782"/>
                  </a:cubicBezTo>
                  <a:lnTo>
                    <a:pt x="2196935" y="1151907"/>
                  </a:lnTo>
                  <a:cubicBezTo>
                    <a:pt x="2291938" y="1155865"/>
                    <a:pt x="2388052" y="1148760"/>
                    <a:pt x="2481943" y="1163782"/>
                  </a:cubicBezTo>
                  <a:cubicBezTo>
                    <a:pt x="2494303" y="1165760"/>
                    <a:pt x="2494778" y="1186927"/>
                    <a:pt x="2493818" y="1199408"/>
                  </a:cubicBezTo>
                  <a:cubicBezTo>
                    <a:pt x="2490722" y="1239657"/>
                    <a:pt x="2488120" y="1282055"/>
                    <a:pt x="2470067" y="1318161"/>
                  </a:cubicBezTo>
                  <a:cubicBezTo>
                    <a:pt x="2462150" y="1333995"/>
                    <a:pt x="2437936" y="1333129"/>
                    <a:pt x="2422566" y="1341912"/>
                  </a:cubicBezTo>
                  <a:cubicBezTo>
                    <a:pt x="2410174" y="1348993"/>
                    <a:pt x="2399705" y="1359279"/>
                    <a:pt x="2386940" y="1365662"/>
                  </a:cubicBezTo>
                  <a:cubicBezTo>
                    <a:pt x="2375744" y="1371260"/>
                    <a:pt x="2362510" y="1371940"/>
                    <a:pt x="2351314" y="1377538"/>
                  </a:cubicBezTo>
                  <a:cubicBezTo>
                    <a:pt x="2264048" y="1421171"/>
                    <a:pt x="2379576" y="1383951"/>
                    <a:pt x="2256312" y="1425039"/>
                  </a:cubicBezTo>
                  <a:cubicBezTo>
                    <a:pt x="2214945" y="1438828"/>
                    <a:pt x="2181396" y="1440022"/>
                    <a:pt x="2137558" y="1448790"/>
                  </a:cubicBezTo>
                  <a:cubicBezTo>
                    <a:pt x="2121554" y="1451991"/>
                    <a:pt x="2105891" y="1456707"/>
                    <a:pt x="2090057" y="1460665"/>
                  </a:cubicBezTo>
                  <a:cubicBezTo>
                    <a:pt x="1981354" y="1515017"/>
                    <a:pt x="2074950" y="1474806"/>
                    <a:pt x="1852551" y="1508166"/>
                  </a:cubicBezTo>
                  <a:cubicBezTo>
                    <a:pt x="1836410" y="1510587"/>
                    <a:pt x="1821181" y="1517560"/>
                    <a:pt x="1805049" y="1520042"/>
                  </a:cubicBezTo>
                  <a:cubicBezTo>
                    <a:pt x="1769621" y="1525493"/>
                    <a:pt x="1733739" y="1527471"/>
                    <a:pt x="1698171" y="1531917"/>
                  </a:cubicBezTo>
                  <a:cubicBezTo>
                    <a:pt x="1670397" y="1535389"/>
                    <a:pt x="1642863" y="1540701"/>
                    <a:pt x="1615044" y="1543792"/>
                  </a:cubicBezTo>
                  <a:cubicBezTo>
                    <a:pt x="1503845" y="1556148"/>
                    <a:pt x="1490419" y="1552004"/>
                    <a:pt x="1389413" y="1567543"/>
                  </a:cubicBezTo>
                  <a:cubicBezTo>
                    <a:pt x="1369463" y="1570612"/>
                    <a:pt x="1350064" y="1576914"/>
                    <a:pt x="1330036" y="1579418"/>
                  </a:cubicBezTo>
                  <a:cubicBezTo>
                    <a:pt x="1191807" y="1596697"/>
                    <a:pt x="1198085" y="1582958"/>
                    <a:pt x="1056904" y="1615044"/>
                  </a:cubicBezTo>
                  <a:cubicBezTo>
                    <a:pt x="1016604" y="1624203"/>
                    <a:pt x="978676" y="1642565"/>
                    <a:pt x="938151" y="1650670"/>
                  </a:cubicBezTo>
                  <a:cubicBezTo>
                    <a:pt x="899141" y="1658472"/>
                    <a:pt x="858814" y="1657170"/>
                    <a:pt x="819397" y="1662545"/>
                  </a:cubicBezTo>
                  <a:cubicBezTo>
                    <a:pt x="771682" y="1669052"/>
                    <a:pt x="724755" y="1680978"/>
                    <a:pt x="676893" y="1686296"/>
                  </a:cubicBezTo>
                  <a:cubicBezTo>
                    <a:pt x="647340" y="1689580"/>
                    <a:pt x="523396" y="1702224"/>
                    <a:pt x="486888" y="1710047"/>
                  </a:cubicBezTo>
                  <a:cubicBezTo>
                    <a:pt x="304745" y="1749078"/>
                    <a:pt x="514335" y="1724651"/>
                    <a:pt x="237506" y="1816925"/>
                  </a:cubicBezTo>
                  <a:lnTo>
                    <a:pt x="166254" y="1840675"/>
                  </a:lnTo>
                  <a:cubicBezTo>
                    <a:pt x="94056" y="1888808"/>
                    <a:pt x="170767" y="1843436"/>
                    <a:pt x="83127" y="1876301"/>
                  </a:cubicBezTo>
                  <a:cubicBezTo>
                    <a:pt x="10350" y="1903593"/>
                    <a:pt x="61466" y="1900052"/>
                    <a:pt x="11875" y="1900052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0" name="Grupa 9"/>
          <p:cNvGrpSpPr/>
          <p:nvPr/>
        </p:nvGrpSpPr>
        <p:grpSpPr>
          <a:xfrm rot="20787371">
            <a:off x="5986535" y="3362294"/>
            <a:ext cx="2446513" cy="1996850"/>
            <a:chOff x="5174119" y="2766951"/>
            <a:chExt cx="2446513" cy="1996850"/>
          </a:xfrm>
        </p:grpSpPr>
        <p:sp>
          <p:nvSpPr>
            <p:cNvPr id="11" name="Mjesec 10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Ševron 11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3" name="Prostoručno 12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Prostoručno 13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Elipsa 14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6" name="Prostoručno 15"/>
          <p:cNvSpPr/>
          <p:nvPr/>
        </p:nvSpPr>
        <p:spPr>
          <a:xfrm>
            <a:off x="2422566" y="3621974"/>
            <a:ext cx="1425039" cy="2327564"/>
          </a:xfrm>
          <a:custGeom>
            <a:avLst/>
            <a:gdLst>
              <a:gd name="connsiteX0" fmla="*/ 0 w 1425039"/>
              <a:gd name="connsiteY0" fmla="*/ 106878 h 2327564"/>
              <a:gd name="connsiteX1" fmla="*/ 23751 w 1425039"/>
              <a:gd name="connsiteY1" fmla="*/ 166255 h 2327564"/>
              <a:gd name="connsiteX2" fmla="*/ 47502 w 1425039"/>
              <a:gd name="connsiteY2" fmla="*/ 261257 h 2327564"/>
              <a:gd name="connsiteX3" fmla="*/ 71252 w 1425039"/>
              <a:gd name="connsiteY3" fmla="*/ 344384 h 2327564"/>
              <a:gd name="connsiteX4" fmla="*/ 83128 w 1425039"/>
              <a:gd name="connsiteY4" fmla="*/ 498764 h 2327564"/>
              <a:gd name="connsiteX5" fmla="*/ 95003 w 1425039"/>
              <a:gd name="connsiteY5" fmla="*/ 534390 h 2327564"/>
              <a:gd name="connsiteX6" fmla="*/ 118753 w 1425039"/>
              <a:gd name="connsiteY6" fmla="*/ 653143 h 2327564"/>
              <a:gd name="connsiteX7" fmla="*/ 142504 w 1425039"/>
              <a:gd name="connsiteY7" fmla="*/ 807522 h 2327564"/>
              <a:gd name="connsiteX8" fmla="*/ 154379 w 1425039"/>
              <a:gd name="connsiteY8" fmla="*/ 890649 h 2327564"/>
              <a:gd name="connsiteX9" fmla="*/ 166255 w 1425039"/>
              <a:gd name="connsiteY9" fmla="*/ 926275 h 2327564"/>
              <a:gd name="connsiteX10" fmla="*/ 178130 w 1425039"/>
              <a:gd name="connsiteY10" fmla="*/ 973777 h 2327564"/>
              <a:gd name="connsiteX11" fmla="*/ 201881 w 1425039"/>
              <a:gd name="connsiteY11" fmla="*/ 1080655 h 2327564"/>
              <a:gd name="connsiteX12" fmla="*/ 225631 w 1425039"/>
              <a:gd name="connsiteY12" fmla="*/ 1116281 h 2327564"/>
              <a:gd name="connsiteX13" fmla="*/ 249382 w 1425039"/>
              <a:gd name="connsiteY13" fmla="*/ 1235034 h 2327564"/>
              <a:gd name="connsiteX14" fmla="*/ 285008 w 1425039"/>
              <a:gd name="connsiteY14" fmla="*/ 1270660 h 2327564"/>
              <a:gd name="connsiteX15" fmla="*/ 296883 w 1425039"/>
              <a:gd name="connsiteY15" fmla="*/ 1318161 h 2327564"/>
              <a:gd name="connsiteX16" fmla="*/ 308759 w 1425039"/>
              <a:gd name="connsiteY16" fmla="*/ 1401288 h 2327564"/>
              <a:gd name="connsiteX17" fmla="*/ 332509 w 1425039"/>
              <a:gd name="connsiteY17" fmla="*/ 1436914 h 2327564"/>
              <a:gd name="connsiteX18" fmla="*/ 344385 w 1425039"/>
              <a:gd name="connsiteY18" fmla="*/ 1496291 h 2327564"/>
              <a:gd name="connsiteX19" fmla="*/ 356260 w 1425039"/>
              <a:gd name="connsiteY19" fmla="*/ 1531917 h 2327564"/>
              <a:gd name="connsiteX20" fmla="*/ 368135 w 1425039"/>
              <a:gd name="connsiteY20" fmla="*/ 1579418 h 2327564"/>
              <a:gd name="connsiteX21" fmla="*/ 380011 w 1425039"/>
              <a:gd name="connsiteY21" fmla="*/ 1769423 h 2327564"/>
              <a:gd name="connsiteX22" fmla="*/ 403761 w 1425039"/>
              <a:gd name="connsiteY22" fmla="*/ 1852551 h 2327564"/>
              <a:gd name="connsiteX23" fmla="*/ 415637 w 1425039"/>
              <a:gd name="connsiteY23" fmla="*/ 1900052 h 2327564"/>
              <a:gd name="connsiteX24" fmla="*/ 427512 w 1425039"/>
              <a:gd name="connsiteY24" fmla="*/ 1935678 h 2327564"/>
              <a:gd name="connsiteX25" fmla="*/ 439387 w 1425039"/>
              <a:gd name="connsiteY25" fmla="*/ 2006930 h 2327564"/>
              <a:gd name="connsiteX26" fmla="*/ 486889 w 1425039"/>
              <a:gd name="connsiteY26" fmla="*/ 2113808 h 2327564"/>
              <a:gd name="connsiteX27" fmla="*/ 510639 w 1425039"/>
              <a:gd name="connsiteY27" fmla="*/ 2185060 h 2327564"/>
              <a:gd name="connsiteX28" fmla="*/ 522515 w 1425039"/>
              <a:gd name="connsiteY28" fmla="*/ 2220686 h 2327564"/>
              <a:gd name="connsiteX29" fmla="*/ 558140 w 1425039"/>
              <a:gd name="connsiteY29" fmla="*/ 2244436 h 2327564"/>
              <a:gd name="connsiteX30" fmla="*/ 581891 w 1425039"/>
              <a:gd name="connsiteY30" fmla="*/ 2280062 h 2327564"/>
              <a:gd name="connsiteX31" fmla="*/ 653143 w 1425039"/>
              <a:gd name="connsiteY31" fmla="*/ 2327564 h 2327564"/>
              <a:gd name="connsiteX32" fmla="*/ 724395 w 1425039"/>
              <a:gd name="connsiteY32" fmla="*/ 2291938 h 2327564"/>
              <a:gd name="connsiteX33" fmla="*/ 688769 w 1425039"/>
              <a:gd name="connsiteY33" fmla="*/ 2268187 h 2327564"/>
              <a:gd name="connsiteX34" fmla="*/ 676894 w 1425039"/>
              <a:gd name="connsiteY34" fmla="*/ 2220686 h 2327564"/>
              <a:gd name="connsiteX35" fmla="*/ 653143 w 1425039"/>
              <a:gd name="connsiteY35" fmla="*/ 1852551 h 2327564"/>
              <a:gd name="connsiteX36" fmla="*/ 629392 w 1425039"/>
              <a:gd name="connsiteY36" fmla="*/ 1781299 h 2327564"/>
              <a:gd name="connsiteX37" fmla="*/ 653143 w 1425039"/>
              <a:gd name="connsiteY37" fmla="*/ 1484416 h 2327564"/>
              <a:gd name="connsiteX38" fmla="*/ 676894 w 1425039"/>
              <a:gd name="connsiteY38" fmla="*/ 1413164 h 2327564"/>
              <a:gd name="connsiteX39" fmla="*/ 688769 w 1425039"/>
              <a:gd name="connsiteY39" fmla="*/ 1377538 h 2327564"/>
              <a:gd name="connsiteX40" fmla="*/ 665018 w 1425039"/>
              <a:gd name="connsiteY40" fmla="*/ 1163782 h 2327564"/>
              <a:gd name="connsiteX41" fmla="*/ 641268 w 1425039"/>
              <a:gd name="connsiteY41" fmla="*/ 1092530 h 2327564"/>
              <a:gd name="connsiteX42" fmla="*/ 617517 w 1425039"/>
              <a:gd name="connsiteY42" fmla="*/ 1056904 h 2327564"/>
              <a:gd name="connsiteX43" fmla="*/ 593766 w 1425039"/>
              <a:gd name="connsiteY43" fmla="*/ 938151 h 2327564"/>
              <a:gd name="connsiteX44" fmla="*/ 581891 w 1425039"/>
              <a:gd name="connsiteY44" fmla="*/ 902525 h 2327564"/>
              <a:gd name="connsiteX45" fmla="*/ 570016 w 1425039"/>
              <a:gd name="connsiteY45" fmla="*/ 855023 h 2327564"/>
              <a:gd name="connsiteX46" fmla="*/ 534390 w 1425039"/>
              <a:gd name="connsiteY46" fmla="*/ 783771 h 2327564"/>
              <a:gd name="connsiteX47" fmla="*/ 510639 w 1425039"/>
              <a:gd name="connsiteY47" fmla="*/ 712520 h 2327564"/>
              <a:gd name="connsiteX48" fmla="*/ 486889 w 1425039"/>
              <a:gd name="connsiteY48" fmla="*/ 665018 h 2327564"/>
              <a:gd name="connsiteX49" fmla="*/ 475013 w 1425039"/>
              <a:gd name="connsiteY49" fmla="*/ 629392 h 2327564"/>
              <a:gd name="connsiteX50" fmla="*/ 451263 w 1425039"/>
              <a:gd name="connsiteY50" fmla="*/ 593766 h 2327564"/>
              <a:gd name="connsiteX51" fmla="*/ 427512 w 1425039"/>
              <a:gd name="connsiteY51" fmla="*/ 522514 h 2327564"/>
              <a:gd name="connsiteX52" fmla="*/ 415637 w 1425039"/>
              <a:gd name="connsiteY52" fmla="*/ 486888 h 2327564"/>
              <a:gd name="connsiteX53" fmla="*/ 403761 w 1425039"/>
              <a:gd name="connsiteY53" fmla="*/ 451262 h 2327564"/>
              <a:gd name="connsiteX54" fmla="*/ 415637 w 1425039"/>
              <a:gd name="connsiteY54" fmla="*/ 166255 h 2327564"/>
              <a:gd name="connsiteX55" fmla="*/ 439387 w 1425039"/>
              <a:gd name="connsiteY55" fmla="*/ 95003 h 2327564"/>
              <a:gd name="connsiteX56" fmla="*/ 451263 w 1425039"/>
              <a:gd name="connsiteY56" fmla="*/ 59377 h 2327564"/>
              <a:gd name="connsiteX57" fmla="*/ 486889 w 1425039"/>
              <a:gd name="connsiteY57" fmla="*/ 47501 h 2327564"/>
              <a:gd name="connsiteX58" fmla="*/ 522515 w 1425039"/>
              <a:gd name="connsiteY58" fmla="*/ 23751 h 2327564"/>
              <a:gd name="connsiteX59" fmla="*/ 712520 w 1425039"/>
              <a:gd name="connsiteY59" fmla="*/ 0 h 2327564"/>
              <a:gd name="connsiteX60" fmla="*/ 890650 w 1425039"/>
              <a:gd name="connsiteY60" fmla="*/ 47501 h 2327564"/>
              <a:gd name="connsiteX61" fmla="*/ 997528 w 1425039"/>
              <a:gd name="connsiteY61" fmla="*/ 83127 h 2327564"/>
              <a:gd name="connsiteX62" fmla="*/ 1080655 w 1425039"/>
              <a:gd name="connsiteY62" fmla="*/ 106878 h 2327564"/>
              <a:gd name="connsiteX63" fmla="*/ 1211283 w 1425039"/>
              <a:gd name="connsiteY63" fmla="*/ 130629 h 2327564"/>
              <a:gd name="connsiteX64" fmla="*/ 1318161 w 1425039"/>
              <a:gd name="connsiteY64" fmla="*/ 154379 h 2327564"/>
              <a:gd name="connsiteX65" fmla="*/ 1353787 w 1425039"/>
              <a:gd name="connsiteY65" fmla="*/ 178130 h 2327564"/>
              <a:gd name="connsiteX66" fmla="*/ 1401289 w 1425039"/>
              <a:gd name="connsiteY66" fmla="*/ 285008 h 2327564"/>
              <a:gd name="connsiteX67" fmla="*/ 1413164 w 1425039"/>
              <a:gd name="connsiteY67" fmla="*/ 320634 h 2327564"/>
              <a:gd name="connsiteX68" fmla="*/ 1425039 w 1425039"/>
              <a:gd name="connsiteY68" fmla="*/ 1163782 h 2327564"/>
              <a:gd name="connsiteX69" fmla="*/ 1413164 w 1425039"/>
              <a:gd name="connsiteY69" fmla="*/ 1864426 h 2327564"/>
              <a:gd name="connsiteX70" fmla="*/ 1377538 w 1425039"/>
              <a:gd name="connsiteY70" fmla="*/ 1947553 h 2327564"/>
              <a:gd name="connsiteX71" fmla="*/ 1270660 w 1425039"/>
              <a:gd name="connsiteY71" fmla="*/ 2006930 h 2327564"/>
              <a:gd name="connsiteX72" fmla="*/ 1163782 w 1425039"/>
              <a:gd name="connsiteY72" fmla="*/ 1971304 h 2327564"/>
              <a:gd name="connsiteX73" fmla="*/ 1116281 w 1425039"/>
              <a:gd name="connsiteY73" fmla="*/ 1876301 h 2327564"/>
              <a:gd name="connsiteX74" fmla="*/ 1068779 w 1425039"/>
              <a:gd name="connsiteY74" fmla="*/ 1793174 h 2327564"/>
              <a:gd name="connsiteX75" fmla="*/ 1045029 w 1425039"/>
              <a:gd name="connsiteY75" fmla="*/ 1733797 h 2327564"/>
              <a:gd name="connsiteX76" fmla="*/ 1021278 w 1425039"/>
              <a:gd name="connsiteY76" fmla="*/ 1662545 h 2327564"/>
              <a:gd name="connsiteX77" fmla="*/ 997528 w 1425039"/>
              <a:gd name="connsiteY77" fmla="*/ 1626920 h 2327564"/>
              <a:gd name="connsiteX78" fmla="*/ 985652 w 1425039"/>
              <a:gd name="connsiteY78" fmla="*/ 1567543 h 2327564"/>
              <a:gd name="connsiteX79" fmla="*/ 973777 w 1425039"/>
              <a:gd name="connsiteY79" fmla="*/ 1531917 h 2327564"/>
              <a:gd name="connsiteX80" fmla="*/ 961902 w 1425039"/>
              <a:gd name="connsiteY80" fmla="*/ 1436914 h 2327564"/>
              <a:gd name="connsiteX81" fmla="*/ 938151 w 1425039"/>
              <a:gd name="connsiteY81" fmla="*/ 1294410 h 2327564"/>
              <a:gd name="connsiteX82" fmla="*/ 926276 w 1425039"/>
              <a:gd name="connsiteY82" fmla="*/ 1211283 h 2327564"/>
              <a:gd name="connsiteX83" fmla="*/ 914400 w 1425039"/>
              <a:gd name="connsiteY83" fmla="*/ 1175657 h 2327564"/>
              <a:gd name="connsiteX84" fmla="*/ 902525 w 1425039"/>
              <a:gd name="connsiteY84" fmla="*/ 1128156 h 2327564"/>
              <a:gd name="connsiteX85" fmla="*/ 890650 w 1425039"/>
              <a:gd name="connsiteY85" fmla="*/ 1045029 h 2327564"/>
              <a:gd name="connsiteX86" fmla="*/ 819398 w 1425039"/>
              <a:gd name="connsiteY86" fmla="*/ 1068779 h 2327564"/>
              <a:gd name="connsiteX87" fmla="*/ 760021 w 1425039"/>
              <a:gd name="connsiteY87" fmla="*/ 1080655 h 2327564"/>
              <a:gd name="connsiteX88" fmla="*/ 724395 w 1425039"/>
              <a:gd name="connsiteY88" fmla="*/ 1092530 h 2327564"/>
              <a:gd name="connsiteX89" fmla="*/ 676894 w 1425039"/>
              <a:gd name="connsiteY89" fmla="*/ 1104405 h 2327564"/>
              <a:gd name="connsiteX90" fmla="*/ 593766 w 1425039"/>
              <a:gd name="connsiteY90" fmla="*/ 1128156 h 2327564"/>
              <a:gd name="connsiteX91" fmla="*/ 581891 w 1425039"/>
              <a:gd name="connsiteY91" fmla="*/ 1128156 h 232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425039" h="2327564">
                <a:moveTo>
                  <a:pt x="0" y="106878"/>
                </a:moveTo>
                <a:cubicBezTo>
                  <a:pt x="7917" y="126670"/>
                  <a:pt x="17482" y="145881"/>
                  <a:pt x="23751" y="166255"/>
                </a:cubicBezTo>
                <a:cubicBezTo>
                  <a:pt x="33351" y="197453"/>
                  <a:pt x="39091" y="229717"/>
                  <a:pt x="47502" y="261257"/>
                </a:cubicBezTo>
                <a:cubicBezTo>
                  <a:pt x="54927" y="289102"/>
                  <a:pt x="63335" y="316675"/>
                  <a:pt x="71252" y="344384"/>
                </a:cubicBezTo>
                <a:cubicBezTo>
                  <a:pt x="75211" y="395844"/>
                  <a:pt x="76726" y="447551"/>
                  <a:pt x="83128" y="498764"/>
                </a:cubicBezTo>
                <a:cubicBezTo>
                  <a:pt x="84681" y="511185"/>
                  <a:pt x="91564" y="522354"/>
                  <a:pt x="95003" y="534390"/>
                </a:cubicBezTo>
                <a:cubicBezTo>
                  <a:pt x="106364" y="574155"/>
                  <a:pt x="113568" y="611668"/>
                  <a:pt x="118753" y="653143"/>
                </a:cubicBezTo>
                <a:cubicBezTo>
                  <a:pt x="137122" y="800095"/>
                  <a:pt x="116398" y="729202"/>
                  <a:pt x="142504" y="807522"/>
                </a:cubicBezTo>
                <a:cubicBezTo>
                  <a:pt x="146462" y="835231"/>
                  <a:pt x="148890" y="863202"/>
                  <a:pt x="154379" y="890649"/>
                </a:cubicBezTo>
                <a:cubicBezTo>
                  <a:pt x="156834" y="902924"/>
                  <a:pt x="162816" y="914239"/>
                  <a:pt x="166255" y="926275"/>
                </a:cubicBezTo>
                <a:cubicBezTo>
                  <a:pt x="170739" y="941968"/>
                  <a:pt x="174929" y="957773"/>
                  <a:pt x="178130" y="973777"/>
                </a:cubicBezTo>
                <a:cubicBezTo>
                  <a:pt x="184213" y="1004192"/>
                  <a:pt x="186471" y="1049836"/>
                  <a:pt x="201881" y="1080655"/>
                </a:cubicBezTo>
                <a:cubicBezTo>
                  <a:pt x="208264" y="1093420"/>
                  <a:pt x="217714" y="1104406"/>
                  <a:pt x="225631" y="1116281"/>
                </a:cubicBezTo>
                <a:cubicBezTo>
                  <a:pt x="226636" y="1123317"/>
                  <a:pt x="234309" y="1212425"/>
                  <a:pt x="249382" y="1235034"/>
                </a:cubicBezTo>
                <a:cubicBezTo>
                  <a:pt x="258698" y="1249008"/>
                  <a:pt x="273133" y="1258785"/>
                  <a:pt x="285008" y="1270660"/>
                </a:cubicBezTo>
                <a:cubicBezTo>
                  <a:pt x="288966" y="1286494"/>
                  <a:pt x="293963" y="1302103"/>
                  <a:pt x="296883" y="1318161"/>
                </a:cubicBezTo>
                <a:cubicBezTo>
                  <a:pt x="301890" y="1345700"/>
                  <a:pt x="300716" y="1374478"/>
                  <a:pt x="308759" y="1401288"/>
                </a:cubicBezTo>
                <a:cubicBezTo>
                  <a:pt x="312860" y="1414958"/>
                  <a:pt x="324592" y="1425039"/>
                  <a:pt x="332509" y="1436914"/>
                </a:cubicBezTo>
                <a:cubicBezTo>
                  <a:pt x="336468" y="1456706"/>
                  <a:pt x="339490" y="1476709"/>
                  <a:pt x="344385" y="1496291"/>
                </a:cubicBezTo>
                <a:cubicBezTo>
                  <a:pt x="347421" y="1508435"/>
                  <a:pt x="352821" y="1519881"/>
                  <a:pt x="356260" y="1531917"/>
                </a:cubicBezTo>
                <a:cubicBezTo>
                  <a:pt x="360744" y="1547610"/>
                  <a:pt x="364177" y="1563584"/>
                  <a:pt x="368135" y="1579418"/>
                </a:cubicBezTo>
                <a:cubicBezTo>
                  <a:pt x="372094" y="1642753"/>
                  <a:pt x="373697" y="1706279"/>
                  <a:pt x="380011" y="1769423"/>
                </a:cubicBezTo>
                <a:cubicBezTo>
                  <a:pt x="382867" y="1797980"/>
                  <a:pt x="395971" y="1825285"/>
                  <a:pt x="403761" y="1852551"/>
                </a:cubicBezTo>
                <a:cubicBezTo>
                  <a:pt x="408245" y="1868244"/>
                  <a:pt x="411153" y="1884359"/>
                  <a:pt x="415637" y="1900052"/>
                </a:cubicBezTo>
                <a:cubicBezTo>
                  <a:pt x="419076" y="1912088"/>
                  <a:pt x="424797" y="1923458"/>
                  <a:pt x="427512" y="1935678"/>
                </a:cubicBezTo>
                <a:cubicBezTo>
                  <a:pt x="432735" y="1959183"/>
                  <a:pt x="433547" y="1983571"/>
                  <a:pt x="439387" y="2006930"/>
                </a:cubicBezTo>
                <a:cubicBezTo>
                  <a:pt x="456345" y="2074763"/>
                  <a:pt x="455696" y="2067019"/>
                  <a:pt x="486889" y="2113808"/>
                </a:cubicBezTo>
                <a:lnTo>
                  <a:pt x="510639" y="2185060"/>
                </a:lnTo>
                <a:cubicBezTo>
                  <a:pt x="514597" y="2196935"/>
                  <a:pt x="512100" y="2213742"/>
                  <a:pt x="522515" y="2220686"/>
                </a:cubicBezTo>
                <a:lnTo>
                  <a:pt x="558140" y="2244436"/>
                </a:lnTo>
                <a:cubicBezTo>
                  <a:pt x="566057" y="2256311"/>
                  <a:pt x="571150" y="2270664"/>
                  <a:pt x="581891" y="2280062"/>
                </a:cubicBezTo>
                <a:cubicBezTo>
                  <a:pt x="603373" y="2298859"/>
                  <a:pt x="653143" y="2327564"/>
                  <a:pt x="653143" y="2327564"/>
                </a:cubicBezTo>
                <a:cubicBezTo>
                  <a:pt x="661927" y="2324636"/>
                  <a:pt x="724395" y="2307283"/>
                  <a:pt x="724395" y="2291938"/>
                </a:cubicBezTo>
                <a:cubicBezTo>
                  <a:pt x="724395" y="2277666"/>
                  <a:pt x="700644" y="2276104"/>
                  <a:pt x="688769" y="2268187"/>
                </a:cubicBezTo>
                <a:cubicBezTo>
                  <a:pt x="684811" y="2252353"/>
                  <a:pt x="678288" y="2236947"/>
                  <a:pt x="676894" y="2220686"/>
                </a:cubicBezTo>
                <a:cubicBezTo>
                  <a:pt x="666392" y="2098168"/>
                  <a:pt x="692029" y="1969207"/>
                  <a:pt x="653143" y="1852551"/>
                </a:cubicBezTo>
                <a:lnTo>
                  <a:pt x="629392" y="1781299"/>
                </a:lnTo>
                <a:cubicBezTo>
                  <a:pt x="633484" y="1699465"/>
                  <a:pt x="627961" y="1576749"/>
                  <a:pt x="653143" y="1484416"/>
                </a:cubicBezTo>
                <a:cubicBezTo>
                  <a:pt x="659730" y="1460263"/>
                  <a:pt x="668977" y="1436915"/>
                  <a:pt x="676894" y="1413164"/>
                </a:cubicBezTo>
                <a:lnTo>
                  <a:pt x="688769" y="1377538"/>
                </a:lnTo>
                <a:cubicBezTo>
                  <a:pt x="681123" y="1270490"/>
                  <a:pt x="688786" y="1243009"/>
                  <a:pt x="665018" y="1163782"/>
                </a:cubicBezTo>
                <a:cubicBezTo>
                  <a:pt x="657824" y="1139803"/>
                  <a:pt x="655155" y="1113361"/>
                  <a:pt x="641268" y="1092530"/>
                </a:cubicBezTo>
                <a:lnTo>
                  <a:pt x="617517" y="1056904"/>
                </a:lnTo>
                <a:cubicBezTo>
                  <a:pt x="590689" y="976416"/>
                  <a:pt x="621058" y="1074607"/>
                  <a:pt x="593766" y="938151"/>
                </a:cubicBezTo>
                <a:cubicBezTo>
                  <a:pt x="591311" y="925876"/>
                  <a:pt x="585330" y="914561"/>
                  <a:pt x="581891" y="902525"/>
                </a:cubicBezTo>
                <a:cubicBezTo>
                  <a:pt x="577407" y="886832"/>
                  <a:pt x="574500" y="870716"/>
                  <a:pt x="570016" y="855023"/>
                </a:cubicBezTo>
                <a:cubicBezTo>
                  <a:pt x="544033" y="764083"/>
                  <a:pt x="576022" y="877442"/>
                  <a:pt x="534390" y="783771"/>
                </a:cubicBezTo>
                <a:cubicBezTo>
                  <a:pt x="524222" y="760894"/>
                  <a:pt x="521835" y="734912"/>
                  <a:pt x="510639" y="712520"/>
                </a:cubicBezTo>
                <a:cubicBezTo>
                  <a:pt x="502722" y="696686"/>
                  <a:pt x="493862" y="681289"/>
                  <a:pt x="486889" y="665018"/>
                </a:cubicBezTo>
                <a:cubicBezTo>
                  <a:pt x="481958" y="653512"/>
                  <a:pt x="480611" y="640588"/>
                  <a:pt x="475013" y="629392"/>
                </a:cubicBezTo>
                <a:cubicBezTo>
                  <a:pt x="468630" y="616627"/>
                  <a:pt x="457059" y="606808"/>
                  <a:pt x="451263" y="593766"/>
                </a:cubicBezTo>
                <a:cubicBezTo>
                  <a:pt x="441095" y="570888"/>
                  <a:pt x="435429" y="546265"/>
                  <a:pt x="427512" y="522514"/>
                </a:cubicBezTo>
                <a:lnTo>
                  <a:pt x="415637" y="486888"/>
                </a:lnTo>
                <a:lnTo>
                  <a:pt x="403761" y="451262"/>
                </a:lnTo>
                <a:cubicBezTo>
                  <a:pt x="407720" y="356260"/>
                  <a:pt x="406176" y="260868"/>
                  <a:pt x="415637" y="166255"/>
                </a:cubicBezTo>
                <a:cubicBezTo>
                  <a:pt x="418128" y="141344"/>
                  <a:pt x="431470" y="118754"/>
                  <a:pt x="439387" y="95003"/>
                </a:cubicBezTo>
                <a:cubicBezTo>
                  <a:pt x="443345" y="83128"/>
                  <a:pt x="439388" y="63336"/>
                  <a:pt x="451263" y="59377"/>
                </a:cubicBezTo>
                <a:cubicBezTo>
                  <a:pt x="463138" y="55418"/>
                  <a:pt x="475693" y="53099"/>
                  <a:pt x="486889" y="47501"/>
                </a:cubicBezTo>
                <a:cubicBezTo>
                  <a:pt x="499654" y="41118"/>
                  <a:pt x="508549" y="26691"/>
                  <a:pt x="522515" y="23751"/>
                </a:cubicBezTo>
                <a:cubicBezTo>
                  <a:pt x="584974" y="10602"/>
                  <a:pt x="712520" y="0"/>
                  <a:pt x="712520" y="0"/>
                </a:cubicBezTo>
                <a:cubicBezTo>
                  <a:pt x="779869" y="16838"/>
                  <a:pt x="825232" y="27058"/>
                  <a:pt x="890650" y="47501"/>
                </a:cubicBezTo>
                <a:cubicBezTo>
                  <a:pt x="926494" y="58702"/>
                  <a:pt x="961096" y="74018"/>
                  <a:pt x="997528" y="83127"/>
                </a:cubicBezTo>
                <a:cubicBezTo>
                  <a:pt x="1146076" y="120266"/>
                  <a:pt x="961360" y="72794"/>
                  <a:pt x="1080655" y="106878"/>
                </a:cubicBezTo>
                <a:cubicBezTo>
                  <a:pt x="1144489" y="125116"/>
                  <a:pt x="1130557" y="117175"/>
                  <a:pt x="1211283" y="130629"/>
                </a:cubicBezTo>
                <a:cubicBezTo>
                  <a:pt x="1256517" y="138168"/>
                  <a:pt x="1275455" y="143703"/>
                  <a:pt x="1318161" y="154379"/>
                </a:cubicBezTo>
                <a:cubicBezTo>
                  <a:pt x="1330036" y="162296"/>
                  <a:pt x="1343695" y="168038"/>
                  <a:pt x="1353787" y="178130"/>
                </a:cubicBezTo>
                <a:cubicBezTo>
                  <a:pt x="1382016" y="206359"/>
                  <a:pt x="1389530" y="249731"/>
                  <a:pt x="1401289" y="285008"/>
                </a:cubicBezTo>
                <a:lnTo>
                  <a:pt x="1413164" y="320634"/>
                </a:lnTo>
                <a:cubicBezTo>
                  <a:pt x="1417122" y="601683"/>
                  <a:pt x="1425039" y="882705"/>
                  <a:pt x="1425039" y="1163782"/>
                </a:cubicBezTo>
                <a:cubicBezTo>
                  <a:pt x="1425039" y="1397364"/>
                  <a:pt x="1420695" y="1630966"/>
                  <a:pt x="1413164" y="1864426"/>
                </a:cubicBezTo>
                <a:cubicBezTo>
                  <a:pt x="1412691" y="1879094"/>
                  <a:pt x="1382846" y="1942245"/>
                  <a:pt x="1377538" y="1947553"/>
                </a:cubicBezTo>
                <a:cubicBezTo>
                  <a:pt x="1336703" y="1988388"/>
                  <a:pt x="1315460" y="1991997"/>
                  <a:pt x="1270660" y="2006930"/>
                </a:cubicBezTo>
                <a:cubicBezTo>
                  <a:pt x="1242024" y="2002158"/>
                  <a:pt x="1185836" y="2002811"/>
                  <a:pt x="1163782" y="1971304"/>
                </a:cubicBezTo>
                <a:cubicBezTo>
                  <a:pt x="1143478" y="1942299"/>
                  <a:pt x="1135921" y="1905760"/>
                  <a:pt x="1116281" y="1876301"/>
                </a:cubicBezTo>
                <a:cubicBezTo>
                  <a:pt x="1090810" y="1838095"/>
                  <a:pt x="1088866" y="1838371"/>
                  <a:pt x="1068779" y="1793174"/>
                </a:cubicBezTo>
                <a:cubicBezTo>
                  <a:pt x="1060121" y="1773694"/>
                  <a:pt x="1052314" y="1753831"/>
                  <a:pt x="1045029" y="1733797"/>
                </a:cubicBezTo>
                <a:cubicBezTo>
                  <a:pt x="1036473" y="1710269"/>
                  <a:pt x="1035165" y="1683376"/>
                  <a:pt x="1021278" y="1662545"/>
                </a:cubicBezTo>
                <a:lnTo>
                  <a:pt x="997528" y="1626920"/>
                </a:lnTo>
                <a:cubicBezTo>
                  <a:pt x="993569" y="1607128"/>
                  <a:pt x="990547" y="1587125"/>
                  <a:pt x="985652" y="1567543"/>
                </a:cubicBezTo>
                <a:cubicBezTo>
                  <a:pt x="982616" y="1555399"/>
                  <a:pt x="976016" y="1544233"/>
                  <a:pt x="973777" y="1531917"/>
                </a:cubicBezTo>
                <a:cubicBezTo>
                  <a:pt x="968068" y="1500518"/>
                  <a:pt x="966636" y="1468475"/>
                  <a:pt x="961902" y="1436914"/>
                </a:cubicBezTo>
                <a:cubicBezTo>
                  <a:pt x="954758" y="1389290"/>
                  <a:pt x="944961" y="1342083"/>
                  <a:pt x="938151" y="1294410"/>
                </a:cubicBezTo>
                <a:cubicBezTo>
                  <a:pt x="934193" y="1266701"/>
                  <a:pt x="931765" y="1238730"/>
                  <a:pt x="926276" y="1211283"/>
                </a:cubicBezTo>
                <a:cubicBezTo>
                  <a:pt x="923821" y="1199008"/>
                  <a:pt x="917839" y="1187693"/>
                  <a:pt x="914400" y="1175657"/>
                </a:cubicBezTo>
                <a:cubicBezTo>
                  <a:pt x="909916" y="1159964"/>
                  <a:pt x="905445" y="1144214"/>
                  <a:pt x="902525" y="1128156"/>
                </a:cubicBezTo>
                <a:cubicBezTo>
                  <a:pt x="897518" y="1100617"/>
                  <a:pt x="894608" y="1072738"/>
                  <a:pt x="890650" y="1045029"/>
                </a:cubicBezTo>
                <a:cubicBezTo>
                  <a:pt x="866899" y="1052946"/>
                  <a:pt x="843947" y="1063869"/>
                  <a:pt x="819398" y="1068779"/>
                </a:cubicBezTo>
                <a:cubicBezTo>
                  <a:pt x="799606" y="1072738"/>
                  <a:pt x="779603" y="1075760"/>
                  <a:pt x="760021" y="1080655"/>
                </a:cubicBezTo>
                <a:cubicBezTo>
                  <a:pt x="747877" y="1083691"/>
                  <a:pt x="736431" y="1089091"/>
                  <a:pt x="724395" y="1092530"/>
                </a:cubicBezTo>
                <a:cubicBezTo>
                  <a:pt x="708702" y="1097014"/>
                  <a:pt x="692587" y="1099921"/>
                  <a:pt x="676894" y="1104405"/>
                </a:cubicBezTo>
                <a:cubicBezTo>
                  <a:pt x="624066" y="1119499"/>
                  <a:pt x="655653" y="1115779"/>
                  <a:pt x="593766" y="1128156"/>
                </a:cubicBezTo>
                <a:cubicBezTo>
                  <a:pt x="589885" y="1128932"/>
                  <a:pt x="585849" y="1128156"/>
                  <a:pt x="581891" y="112815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ostoručno 16"/>
          <p:cNvSpPr/>
          <p:nvPr/>
        </p:nvSpPr>
        <p:spPr>
          <a:xfrm>
            <a:off x="3978234" y="4821382"/>
            <a:ext cx="902570" cy="154379"/>
          </a:xfrm>
          <a:custGeom>
            <a:avLst/>
            <a:gdLst>
              <a:gd name="connsiteX0" fmla="*/ 0 w 902570"/>
              <a:gd name="connsiteY0" fmla="*/ 154379 h 154379"/>
              <a:gd name="connsiteX1" fmla="*/ 106878 w 902570"/>
              <a:gd name="connsiteY1" fmla="*/ 118753 h 154379"/>
              <a:gd name="connsiteX2" fmla="*/ 273132 w 902570"/>
              <a:gd name="connsiteY2" fmla="*/ 95002 h 154379"/>
              <a:gd name="connsiteX3" fmla="*/ 344384 w 902570"/>
              <a:gd name="connsiteY3" fmla="*/ 83127 h 154379"/>
              <a:gd name="connsiteX4" fmla="*/ 427511 w 902570"/>
              <a:gd name="connsiteY4" fmla="*/ 71252 h 154379"/>
              <a:gd name="connsiteX5" fmla="*/ 498763 w 902570"/>
              <a:gd name="connsiteY5" fmla="*/ 47501 h 154379"/>
              <a:gd name="connsiteX6" fmla="*/ 558140 w 902570"/>
              <a:gd name="connsiteY6" fmla="*/ 35626 h 154379"/>
              <a:gd name="connsiteX7" fmla="*/ 700644 w 902570"/>
              <a:gd name="connsiteY7" fmla="*/ 0 h 154379"/>
              <a:gd name="connsiteX8" fmla="*/ 843148 w 902570"/>
              <a:gd name="connsiteY8" fmla="*/ 11875 h 154379"/>
              <a:gd name="connsiteX9" fmla="*/ 878774 w 902570"/>
              <a:gd name="connsiteY9" fmla="*/ 23750 h 154379"/>
              <a:gd name="connsiteX10" fmla="*/ 902524 w 902570"/>
              <a:gd name="connsiteY10" fmla="*/ 71252 h 15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2570" h="154379">
                <a:moveTo>
                  <a:pt x="0" y="154379"/>
                </a:moveTo>
                <a:cubicBezTo>
                  <a:pt x="35626" y="142504"/>
                  <a:pt x="69702" y="124064"/>
                  <a:pt x="106878" y="118753"/>
                </a:cubicBezTo>
                <a:lnTo>
                  <a:pt x="273132" y="95002"/>
                </a:lnTo>
                <a:cubicBezTo>
                  <a:pt x="296944" y="91430"/>
                  <a:pt x="320586" y="86788"/>
                  <a:pt x="344384" y="83127"/>
                </a:cubicBezTo>
                <a:cubicBezTo>
                  <a:pt x="372049" y="78871"/>
                  <a:pt x="399802" y="75210"/>
                  <a:pt x="427511" y="71252"/>
                </a:cubicBezTo>
                <a:cubicBezTo>
                  <a:pt x="451262" y="63335"/>
                  <a:pt x="474214" y="52411"/>
                  <a:pt x="498763" y="47501"/>
                </a:cubicBezTo>
                <a:cubicBezTo>
                  <a:pt x="518555" y="43543"/>
                  <a:pt x="538667" y="40937"/>
                  <a:pt x="558140" y="35626"/>
                </a:cubicBezTo>
                <a:cubicBezTo>
                  <a:pt x="706006" y="-4701"/>
                  <a:pt x="552982" y="24610"/>
                  <a:pt x="700644" y="0"/>
                </a:cubicBezTo>
                <a:cubicBezTo>
                  <a:pt x="748145" y="3958"/>
                  <a:pt x="795900" y="5575"/>
                  <a:pt x="843148" y="11875"/>
                </a:cubicBezTo>
                <a:cubicBezTo>
                  <a:pt x="855556" y="13529"/>
                  <a:pt x="868999" y="15930"/>
                  <a:pt x="878774" y="23750"/>
                </a:cubicBezTo>
                <a:cubicBezTo>
                  <a:pt x="904720" y="44507"/>
                  <a:pt x="902524" y="50142"/>
                  <a:pt x="902524" y="7125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ostoručno 17"/>
          <p:cNvSpPr/>
          <p:nvPr/>
        </p:nvSpPr>
        <p:spPr>
          <a:xfrm>
            <a:off x="4188807" y="4429496"/>
            <a:ext cx="28420" cy="546265"/>
          </a:xfrm>
          <a:custGeom>
            <a:avLst/>
            <a:gdLst>
              <a:gd name="connsiteX0" fmla="*/ 15058 w 28420"/>
              <a:gd name="connsiteY0" fmla="*/ 0 h 546265"/>
              <a:gd name="connsiteX1" fmla="*/ 15058 w 28420"/>
              <a:gd name="connsiteY1" fmla="*/ 237507 h 546265"/>
              <a:gd name="connsiteX2" fmla="*/ 26933 w 28420"/>
              <a:gd name="connsiteY2" fmla="*/ 285008 h 546265"/>
              <a:gd name="connsiteX3" fmla="*/ 26933 w 28420"/>
              <a:gd name="connsiteY3" fmla="*/ 546265 h 54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20" h="546265">
                <a:moveTo>
                  <a:pt x="15058" y="0"/>
                </a:moveTo>
                <a:cubicBezTo>
                  <a:pt x="-6787" y="109227"/>
                  <a:pt x="-3173" y="64306"/>
                  <a:pt x="15058" y="237507"/>
                </a:cubicBezTo>
                <a:cubicBezTo>
                  <a:pt x="16767" y="253738"/>
                  <a:pt x="26306" y="268699"/>
                  <a:pt x="26933" y="285008"/>
                </a:cubicBezTo>
                <a:cubicBezTo>
                  <a:pt x="30280" y="372029"/>
                  <a:pt x="26933" y="459179"/>
                  <a:pt x="26933" y="5462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1" name="Grupa 30"/>
          <p:cNvGrpSpPr/>
          <p:nvPr/>
        </p:nvGrpSpPr>
        <p:grpSpPr>
          <a:xfrm>
            <a:off x="5654421" y="175792"/>
            <a:ext cx="4821951" cy="1951647"/>
            <a:chOff x="3010449" y="312138"/>
            <a:chExt cx="4821951" cy="1951647"/>
          </a:xfrm>
        </p:grpSpPr>
        <p:sp>
          <p:nvSpPr>
            <p:cNvPr id="32" name="Oblak 31"/>
            <p:cNvSpPr/>
            <p:nvPr/>
          </p:nvSpPr>
          <p:spPr>
            <a:xfrm rot="2043516">
              <a:off x="3010449" y="312138"/>
              <a:ext cx="1905085" cy="1728726"/>
            </a:xfrm>
            <a:prstGeom prst="cloud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Oblak 32"/>
            <p:cNvSpPr/>
            <p:nvPr/>
          </p:nvSpPr>
          <p:spPr>
            <a:xfrm rot="1804465">
              <a:off x="5881246" y="869299"/>
              <a:ext cx="1951154" cy="1394486"/>
            </a:xfrm>
            <a:prstGeom prst="cloud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pic>
          <p:nvPicPr>
            <p:cNvPr id="34" name="Slika 3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71149" y="365447"/>
              <a:ext cx="1627581" cy="1622108"/>
            </a:xfrm>
            <a:prstGeom prst="rect">
              <a:avLst/>
            </a:prstGeom>
          </p:spPr>
        </p:pic>
      </p:grpSp>
      <p:sp>
        <p:nvSpPr>
          <p:cNvPr id="36" name="Sunce 35"/>
          <p:cNvSpPr/>
          <p:nvPr/>
        </p:nvSpPr>
        <p:spPr>
          <a:xfrm>
            <a:off x="9136409" y="144400"/>
            <a:ext cx="2137559" cy="1971293"/>
          </a:xfrm>
          <a:prstGeom prst="sun">
            <a:avLst>
              <a:gd name="adj" fmla="val 2388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41" name="Grupa 40"/>
          <p:cNvGrpSpPr/>
          <p:nvPr/>
        </p:nvGrpSpPr>
        <p:grpSpPr>
          <a:xfrm>
            <a:off x="2504664" y="1782773"/>
            <a:ext cx="814524" cy="1264731"/>
            <a:chOff x="2504664" y="1782773"/>
            <a:chExt cx="814524" cy="1264731"/>
          </a:xfrm>
        </p:grpSpPr>
        <p:grpSp>
          <p:nvGrpSpPr>
            <p:cNvPr id="19" name="Grupa 18"/>
            <p:cNvGrpSpPr/>
            <p:nvPr/>
          </p:nvGrpSpPr>
          <p:grpSpPr>
            <a:xfrm>
              <a:off x="2504664" y="1782773"/>
              <a:ext cx="814524" cy="1264731"/>
              <a:chOff x="2493791" y="1803054"/>
              <a:chExt cx="814524" cy="1264731"/>
            </a:xfrm>
          </p:grpSpPr>
          <p:sp>
            <p:nvSpPr>
              <p:cNvPr id="20" name="Oblak 19"/>
              <p:cNvSpPr/>
              <p:nvPr/>
            </p:nvSpPr>
            <p:spPr>
              <a:xfrm>
                <a:off x="3053057" y="1919338"/>
                <a:ext cx="201879" cy="310247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1" name="Oblak 20"/>
              <p:cNvSpPr/>
              <p:nvPr/>
            </p:nvSpPr>
            <p:spPr>
              <a:xfrm>
                <a:off x="2613423" y="2003963"/>
                <a:ext cx="190006" cy="311725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grpSp>
            <p:nvGrpSpPr>
              <p:cNvPr id="22" name="Grupa 21"/>
              <p:cNvGrpSpPr/>
              <p:nvPr/>
            </p:nvGrpSpPr>
            <p:grpSpPr>
              <a:xfrm>
                <a:off x="2493791" y="1803054"/>
                <a:ext cx="814524" cy="1264731"/>
                <a:chOff x="2476393" y="1770898"/>
                <a:chExt cx="814524" cy="1264731"/>
              </a:xfrm>
            </p:grpSpPr>
            <p:sp>
              <p:nvSpPr>
                <p:cNvPr id="23" name="Jednakokračni trokut 22"/>
                <p:cNvSpPr/>
                <p:nvPr/>
              </p:nvSpPr>
              <p:spPr>
                <a:xfrm>
                  <a:off x="2628153" y="2315688"/>
                  <a:ext cx="578186" cy="719941"/>
                </a:xfrm>
                <a:prstGeom prst="triangle">
                  <a:avLst/>
                </a:prstGeom>
                <a:solidFill>
                  <a:srgbClr val="7030A0"/>
                </a:solidFill>
                <a:ln>
                  <a:solidFill>
                    <a:srgbClr val="CC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4" name="Nasmiješeno lice 23"/>
                <p:cNvSpPr/>
                <p:nvPr/>
              </p:nvSpPr>
              <p:spPr>
                <a:xfrm>
                  <a:off x="2732624" y="1971308"/>
                  <a:ext cx="369244" cy="344380"/>
                </a:xfrm>
                <a:prstGeom prst="smileyFace">
                  <a:avLst>
                    <a:gd name="adj" fmla="val -4653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5" name="Oblak 24"/>
                <p:cNvSpPr/>
                <p:nvPr/>
              </p:nvSpPr>
              <p:spPr>
                <a:xfrm>
                  <a:off x="2875683" y="1783040"/>
                  <a:ext cx="403357" cy="24642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6" name="Oblak 25"/>
                <p:cNvSpPr/>
                <p:nvPr/>
              </p:nvSpPr>
              <p:spPr>
                <a:xfrm>
                  <a:off x="3029661" y="2189666"/>
                  <a:ext cx="261256" cy="34459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7" name="Oblak 26"/>
                <p:cNvSpPr/>
                <p:nvPr/>
              </p:nvSpPr>
              <p:spPr>
                <a:xfrm>
                  <a:off x="2659670" y="1770898"/>
                  <a:ext cx="274186" cy="296887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8" name="Oblak 27"/>
                <p:cNvSpPr/>
                <p:nvPr/>
              </p:nvSpPr>
              <p:spPr>
                <a:xfrm>
                  <a:off x="2565922" y="2229585"/>
                  <a:ext cx="285008" cy="299849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9" name="Prostoručno 28"/>
                <p:cNvSpPr/>
                <p:nvPr/>
              </p:nvSpPr>
              <p:spPr>
                <a:xfrm rot="2402188">
                  <a:off x="3060659" y="2111170"/>
                  <a:ext cx="160626" cy="378147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0" name="Prostoručno 29"/>
                <p:cNvSpPr/>
                <p:nvPr/>
              </p:nvSpPr>
              <p:spPr>
                <a:xfrm rot="4006988">
                  <a:off x="2568679" y="2088160"/>
                  <a:ext cx="181981" cy="366553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</p:grpSp>
        <p:sp>
          <p:nvSpPr>
            <p:cNvPr id="37" name="Prostoručno 36"/>
            <p:cNvSpPr/>
            <p:nvPr/>
          </p:nvSpPr>
          <p:spPr>
            <a:xfrm>
              <a:off x="3051958" y="2624447"/>
              <a:ext cx="249382" cy="416631"/>
            </a:xfrm>
            <a:custGeom>
              <a:avLst/>
              <a:gdLst>
                <a:gd name="connsiteX0" fmla="*/ 0 w 249382"/>
                <a:gd name="connsiteY0" fmla="*/ 0 h 416631"/>
                <a:gd name="connsiteX1" fmla="*/ 47502 w 249382"/>
                <a:gd name="connsiteY1" fmla="*/ 59376 h 416631"/>
                <a:gd name="connsiteX2" fmla="*/ 213756 w 249382"/>
                <a:gd name="connsiteY2" fmla="*/ 178130 h 416631"/>
                <a:gd name="connsiteX3" fmla="*/ 237507 w 249382"/>
                <a:gd name="connsiteY3" fmla="*/ 213756 h 416631"/>
                <a:gd name="connsiteX4" fmla="*/ 249382 w 249382"/>
                <a:gd name="connsiteY4" fmla="*/ 261257 h 416631"/>
                <a:gd name="connsiteX5" fmla="*/ 201881 w 249382"/>
                <a:gd name="connsiteY5" fmla="*/ 368135 h 416631"/>
                <a:gd name="connsiteX6" fmla="*/ 166255 w 249382"/>
                <a:gd name="connsiteY6" fmla="*/ 380010 h 416631"/>
                <a:gd name="connsiteX7" fmla="*/ 95003 w 249382"/>
                <a:gd name="connsiteY7" fmla="*/ 415636 h 416631"/>
                <a:gd name="connsiteX8" fmla="*/ 47502 w 249382"/>
                <a:gd name="connsiteY8" fmla="*/ 415636 h 4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382" h="416631">
                  <a:moveTo>
                    <a:pt x="0" y="0"/>
                  </a:moveTo>
                  <a:cubicBezTo>
                    <a:pt x="15834" y="19792"/>
                    <a:pt x="28662" y="42420"/>
                    <a:pt x="47502" y="59376"/>
                  </a:cubicBezTo>
                  <a:cubicBezTo>
                    <a:pt x="85988" y="94014"/>
                    <a:pt x="187029" y="138040"/>
                    <a:pt x="213756" y="178130"/>
                  </a:cubicBezTo>
                  <a:lnTo>
                    <a:pt x="237507" y="213756"/>
                  </a:lnTo>
                  <a:cubicBezTo>
                    <a:pt x="241465" y="229590"/>
                    <a:pt x="249382" y="244936"/>
                    <a:pt x="249382" y="261257"/>
                  </a:cubicBezTo>
                  <a:cubicBezTo>
                    <a:pt x="249382" y="314155"/>
                    <a:pt x="244325" y="339839"/>
                    <a:pt x="201881" y="368135"/>
                  </a:cubicBezTo>
                  <a:cubicBezTo>
                    <a:pt x="191466" y="375079"/>
                    <a:pt x="178130" y="376052"/>
                    <a:pt x="166255" y="380010"/>
                  </a:cubicBezTo>
                  <a:cubicBezTo>
                    <a:pt x="140597" y="397115"/>
                    <a:pt x="126291" y="411166"/>
                    <a:pt x="95003" y="415636"/>
                  </a:cubicBezTo>
                  <a:cubicBezTo>
                    <a:pt x="79328" y="417875"/>
                    <a:pt x="63336" y="415636"/>
                    <a:pt x="47502" y="415636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9" name="Prostoručno 38"/>
            <p:cNvSpPr/>
            <p:nvPr/>
          </p:nvSpPr>
          <p:spPr>
            <a:xfrm>
              <a:off x="2565070" y="2671948"/>
              <a:ext cx="261257" cy="344384"/>
            </a:xfrm>
            <a:custGeom>
              <a:avLst/>
              <a:gdLst>
                <a:gd name="connsiteX0" fmla="*/ 261257 w 261257"/>
                <a:gd name="connsiteY0" fmla="*/ 0 h 344384"/>
                <a:gd name="connsiteX1" fmla="*/ 71252 w 261257"/>
                <a:gd name="connsiteY1" fmla="*/ 23751 h 344384"/>
                <a:gd name="connsiteX2" fmla="*/ 35626 w 261257"/>
                <a:gd name="connsiteY2" fmla="*/ 47501 h 344384"/>
                <a:gd name="connsiteX3" fmla="*/ 0 w 261257"/>
                <a:gd name="connsiteY3" fmla="*/ 83127 h 344384"/>
                <a:gd name="connsiteX4" fmla="*/ 11875 w 261257"/>
                <a:gd name="connsiteY4" fmla="*/ 118753 h 344384"/>
                <a:gd name="connsiteX5" fmla="*/ 83127 w 261257"/>
                <a:gd name="connsiteY5" fmla="*/ 166255 h 344384"/>
                <a:gd name="connsiteX6" fmla="*/ 130629 w 261257"/>
                <a:gd name="connsiteY6" fmla="*/ 201881 h 344384"/>
                <a:gd name="connsiteX7" fmla="*/ 178130 w 261257"/>
                <a:gd name="connsiteY7" fmla="*/ 273133 h 344384"/>
                <a:gd name="connsiteX8" fmla="*/ 201881 w 261257"/>
                <a:gd name="connsiteY8" fmla="*/ 308758 h 344384"/>
                <a:gd name="connsiteX9" fmla="*/ 249382 w 261257"/>
                <a:gd name="connsiteY9" fmla="*/ 344384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1257" h="344384">
                  <a:moveTo>
                    <a:pt x="261257" y="0"/>
                  </a:moveTo>
                  <a:cubicBezTo>
                    <a:pt x="231774" y="2268"/>
                    <a:pt x="122522" y="-1884"/>
                    <a:pt x="71252" y="23751"/>
                  </a:cubicBezTo>
                  <a:cubicBezTo>
                    <a:pt x="58487" y="30134"/>
                    <a:pt x="46590" y="38364"/>
                    <a:pt x="35626" y="47501"/>
                  </a:cubicBezTo>
                  <a:cubicBezTo>
                    <a:pt x="22724" y="58252"/>
                    <a:pt x="11875" y="71252"/>
                    <a:pt x="0" y="83127"/>
                  </a:cubicBezTo>
                  <a:cubicBezTo>
                    <a:pt x="3958" y="95002"/>
                    <a:pt x="3024" y="109902"/>
                    <a:pt x="11875" y="118753"/>
                  </a:cubicBezTo>
                  <a:cubicBezTo>
                    <a:pt x="32059" y="138937"/>
                    <a:pt x="60291" y="149128"/>
                    <a:pt x="83127" y="166255"/>
                  </a:cubicBezTo>
                  <a:lnTo>
                    <a:pt x="130629" y="201881"/>
                  </a:lnTo>
                  <a:lnTo>
                    <a:pt x="178130" y="273133"/>
                  </a:lnTo>
                  <a:cubicBezTo>
                    <a:pt x="186047" y="285008"/>
                    <a:pt x="190006" y="300841"/>
                    <a:pt x="201881" y="308758"/>
                  </a:cubicBezTo>
                  <a:cubicBezTo>
                    <a:pt x="242165" y="335614"/>
                    <a:pt x="227415" y="322417"/>
                    <a:pt x="249382" y="34438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" name="Elipsasti oblačić 1"/>
          <p:cNvSpPr/>
          <p:nvPr/>
        </p:nvSpPr>
        <p:spPr>
          <a:xfrm>
            <a:off x="3396948" y="863726"/>
            <a:ext cx="1948665" cy="145410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/>
              <a:t>Moram brzo naći </a:t>
            </a:r>
            <a:r>
              <a:rPr lang="hr-HR" sz="2000" dirty="0" smtClean="0"/>
              <a:t>škare!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81120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ce 2"/>
          <p:cNvSpPr/>
          <p:nvPr/>
        </p:nvSpPr>
        <p:spPr>
          <a:xfrm>
            <a:off x="2493817" y="1852551"/>
            <a:ext cx="6495803" cy="5005449"/>
          </a:xfrm>
          <a:prstGeom prst="sun">
            <a:avLst>
              <a:gd name="adj" fmla="val 2388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/>
          <p:cNvSpPr/>
          <p:nvPr/>
        </p:nvSpPr>
        <p:spPr>
          <a:xfrm>
            <a:off x="0" y="5082639"/>
            <a:ext cx="12192000" cy="177536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5" name="Grupa 4"/>
          <p:cNvGrpSpPr/>
          <p:nvPr/>
        </p:nvGrpSpPr>
        <p:grpSpPr>
          <a:xfrm>
            <a:off x="247896" y="961904"/>
            <a:ext cx="4491842" cy="5011383"/>
            <a:chOff x="1255814" y="1389417"/>
            <a:chExt cx="4491842" cy="5011383"/>
          </a:xfrm>
        </p:grpSpPr>
        <p:sp>
          <p:nvSpPr>
            <p:cNvPr id="6" name="Dijagram toka: Odgoda 5"/>
            <p:cNvSpPr/>
            <p:nvPr/>
          </p:nvSpPr>
          <p:spPr>
            <a:xfrm rot="5400000">
              <a:off x="2421080" y="2190997"/>
              <a:ext cx="2161309" cy="4491842"/>
            </a:xfrm>
            <a:prstGeom prst="flowChartDelay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Pravokutnik 6"/>
            <p:cNvSpPr/>
            <p:nvPr/>
          </p:nvSpPr>
          <p:spPr>
            <a:xfrm>
              <a:off x="1900051" y="1683330"/>
              <a:ext cx="463138" cy="219693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" name="Val 7"/>
            <p:cNvSpPr/>
            <p:nvPr/>
          </p:nvSpPr>
          <p:spPr>
            <a:xfrm>
              <a:off x="1900051" y="1389417"/>
              <a:ext cx="973777" cy="902525"/>
            </a:xfrm>
            <a:prstGeom prst="wav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Prostoručno 8"/>
            <p:cNvSpPr/>
            <p:nvPr/>
          </p:nvSpPr>
          <p:spPr>
            <a:xfrm>
              <a:off x="1900051" y="3356263"/>
              <a:ext cx="3645726" cy="3044537"/>
            </a:xfrm>
            <a:custGeom>
              <a:avLst/>
              <a:gdLst>
                <a:gd name="connsiteX0" fmla="*/ 296883 w 2624447"/>
                <a:gd name="connsiteY0" fmla="*/ 0 h 1938055"/>
                <a:gd name="connsiteX1" fmla="*/ 308758 w 2624447"/>
                <a:gd name="connsiteY1" fmla="*/ 71252 h 1938055"/>
                <a:gd name="connsiteX2" fmla="*/ 320634 w 2624447"/>
                <a:gd name="connsiteY2" fmla="*/ 130629 h 1938055"/>
                <a:gd name="connsiteX3" fmla="*/ 344384 w 2624447"/>
                <a:gd name="connsiteY3" fmla="*/ 451262 h 1938055"/>
                <a:gd name="connsiteX4" fmla="*/ 356260 w 2624447"/>
                <a:gd name="connsiteY4" fmla="*/ 486888 h 1938055"/>
                <a:gd name="connsiteX5" fmla="*/ 368135 w 2624447"/>
                <a:gd name="connsiteY5" fmla="*/ 581891 h 1938055"/>
                <a:gd name="connsiteX6" fmla="*/ 380010 w 2624447"/>
                <a:gd name="connsiteY6" fmla="*/ 641268 h 1938055"/>
                <a:gd name="connsiteX7" fmla="*/ 391886 w 2624447"/>
                <a:gd name="connsiteY7" fmla="*/ 819397 h 1938055"/>
                <a:gd name="connsiteX8" fmla="*/ 415636 w 2624447"/>
                <a:gd name="connsiteY8" fmla="*/ 938151 h 1938055"/>
                <a:gd name="connsiteX9" fmla="*/ 439387 w 2624447"/>
                <a:gd name="connsiteY9" fmla="*/ 1104405 h 1938055"/>
                <a:gd name="connsiteX10" fmla="*/ 451262 w 2624447"/>
                <a:gd name="connsiteY10" fmla="*/ 1175657 h 1938055"/>
                <a:gd name="connsiteX11" fmla="*/ 486888 w 2624447"/>
                <a:gd name="connsiteY11" fmla="*/ 1413164 h 1938055"/>
                <a:gd name="connsiteX12" fmla="*/ 534390 w 2624447"/>
                <a:gd name="connsiteY12" fmla="*/ 1674421 h 1938055"/>
                <a:gd name="connsiteX13" fmla="*/ 558140 w 2624447"/>
                <a:gd name="connsiteY13" fmla="*/ 1781299 h 1938055"/>
                <a:gd name="connsiteX14" fmla="*/ 593766 w 2624447"/>
                <a:gd name="connsiteY14" fmla="*/ 1888177 h 1938055"/>
                <a:gd name="connsiteX15" fmla="*/ 641267 w 2624447"/>
                <a:gd name="connsiteY15" fmla="*/ 1935678 h 1938055"/>
                <a:gd name="connsiteX16" fmla="*/ 676893 w 2624447"/>
                <a:gd name="connsiteY16" fmla="*/ 1900052 h 1938055"/>
                <a:gd name="connsiteX17" fmla="*/ 688769 w 2624447"/>
                <a:gd name="connsiteY17" fmla="*/ 1864426 h 1938055"/>
                <a:gd name="connsiteX18" fmla="*/ 665018 w 2624447"/>
                <a:gd name="connsiteY18" fmla="*/ 1246909 h 1938055"/>
                <a:gd name="connsiteX19" fmla="*/ 641267 w 2624447"/>
                <a:gd name="connsiteY19" fmla="*/ 1068779 h 1938055"/>
                <a:gd name="connsiteX20" fmla="*/ 617517 w 2624447"/>
                <a:gd name="connsiteY20" fmla="*/ 985652 h 1938055"/>
                <a:gd name="connsiteX21" fmla="*/ 593766 w 2624447"/>
                <a:gd name="connsiteY21" fmla="*/ 950026 h 1938055"/>
                <a:gd name="connsiteX22" fmla="*/ 546265 w 2624447"/>
                <a:gd name="connsiteY22" fmla="*/ 700644 h 1938055"/>
                <a:gd name="connsiteX23" fmla="*/ 522514 w 2624447"/>
                <a:gd name="connsiteY23" fmla="*/ 486888 h 1938055"/>
                <a:gd name="connsiteX24" fmla="*/ 534390 w 2624447"/>
                <a:gd name="connsiteY24" fmla="*/ 106878 h 1938055"/>
                <a:gd name="connsiteX25" fmla="*/ 570015 w 2624447"/>
                <a:gd name="connsiteY25" fmla="*/ 118753 h 1938055"/>
                <a:gd name="connsiteX26" fmla="*/ 581891 w 2624447"/>
                <a:gd name="connsiteY26" fmla="*/ 154379 h 1938055"/>
                <a:gd name="connsiteX27" fmla="*/ 617517 w 2624447"/>
                <a:gd name="connsiteY27" fmla="*/ 201881 h 1938055"/>
                <a:gd name="connsiteX28" fmla="*/ 665018 w 2624447"/>
                <a:gd name="connsiteY28" fmla="*/ 273132 h 1938055"/>
                <a:gd name="connsiteX29" fmla="*/ 676893 w 2624447"/>
                <a:gd name="connsiteY29" fmla="*/ 308758 h 1938055"/>
                <a:gd name="connsiteX30" fmla="*/ 700644 w 2624447"/>
                <a:gd name="connsiteY30" fmla="*/ 344384 h 1938055"/>
                <a:gd name="connsiteX31" fmla="*/ 724395 w 2624447"/>
                <a:gd name="connsiteY31" fmla="*/ 439387 h 1938055"/>
                <a:gd name="connsiteX32" fmla="*/ 748145 w 2624447"/>
                <a:gd name="connsiteY32" fmla="*/ 510639 h 1938055"/>
                <a:gd name="connsiteX33" fmla="*/ 760021 w 2624447"/>
                <a:gd name="connsiteY33" fmla="*/ 546265 h 1938055"/>
                <a:gd name="connsiteX34" fmla="*/ 795647 w 2624447"/>
                <a:gd name="connsiteY34" fmla="*/ 724395 h 1938055"/>
                <a:gd name="connsiteX35" fmla="*/ 807522 w 2624447"/>
                <a:gd name="connsiteY35" fmla="*/ 760021 h 1938055"/>
                <a:gd name="connsiteX36" fmla="*/ 831273 w 2624447"/>
                <a:gd name="connsiteY36" fmla="*/ 914400 h 1938055"/>
                <a:gd name="connsiteX37" fmla="*/ 855023 w 2624447"/>
                <a:gd name="connsiteY37" fmla="*/ 961901 h 1938055"/>
                <a:gd name="connsiteX38" fmla="*/ 866899 w 2624447"/>
                <a:gd name="connsiteY38" fmla="*/ 1033153 h 1938055"/>
                <a:gd name="connsiteX39" fmla="*/ 890649 w 2624447"/>
                <a:gd name="connsiteY39" fmla="*/ 1080655 h 1938055"/>
                <a:gd name="connsiteX40" fmla="*/ 914400 w 2624447"/>
                <a:gd name="connsiteY40" fmla="*/ 1140031 h 1938055"/>
                <a:gd name="connsiteX41" fmla="*/ 950026 w 2624447"/>
                <a:gd name="connsiteY41" fmla="*/ 1294410 h 1938055"/>
                <a:gd name="connsiteX42" fmla="*/ 973777 w 2624447"/>
                <a:gd name="connsiteY42" fmla="*/ 1365662 h 1938055"/>
                <a:gd name="connsiteX43" fmla="*/ 997527 w 2624447"/>
                <a:gd name="connsiteY43" fmla="*/ 1448790 h 1938055"/>
                <a:gd name="connsiteX44" fmla="*/ 1009403 w 2624447"/>
                <a:gd name="connsiteY44" fmla="*/ 1496291 h 1938055"/>
                <a:gd name="connsiteX45" fmla="*/ 1033153 w 2624447"/>
                <a:gd name="connsiteY45" fmla="*/ 1567543 h 1938055"/>
                <a:gd name="connsiteX46" fmla="*/ 1056904 w 2624447"/>
                <a:gd name="connsiteY46" fmla="*/ 1650670 h 1938055"/>
                <a:gd name="connsiteX47" fmla="*/ 1080654 w 2624447"/>
                <a:gd name="connsiteY47" fmla="*/ 1733797 h 1938055"/>
                <a:gd name="connsiteX48" fmla="*/ 1151906 w 2624447"/>
                <a:gd name="connsiteY48" fmla="*/ 1793174 h 1938055"/>
                <a:gd name="connsiteX49" fmla="*/ 1211283 w 2624447"/>
                <a:gd name="connsiteY49" fmla="*/ 1686296 h 1938055"/>
                <a:gd name="connsiteX50" fmla="*/ 1187532 w 2624447"/>
                <a:gd name="connsiteY50" fmla="*/ 1211283 h 1938055"/>
                <a:gd name="connsiteX51" fmla="*/ 1163782 w 2624447"/>
                <a:gd name="connsiteY51" fmla="*/ 1068779 h 1938055"/>
                <a:gd name="connsiteX52" fmla="*/ 1140031 w 2624447"/>
                <a:gd name="connsiteY52" fmla="*/ 985652 h 1938055"/>
                <a:gd name="connsiteX53" fmla="*/ 1128156 w 2624447"/>
                <a:gd name="connsiteY53" fmla="*/ 950026 h 1938055"/>
                <a:gd name="connsiteX54" fmla="*/ 1104405 w 2624447"/>
                <a:gd name="connsiteY54" fmla="*/ 902525 h 1938055"/>
                <a:gd name="connsiteX55" fmla="*/ 1056904 w 2624447"/>
                <a:gd name="connsiteY55" fmla="*/ 688769 h 1938055"/>
                <a:gd name="connsiteX56" fmla="*/ 1033153 w 2624447"/>
                <a:gd name="connsiteY56" fmla="*/ 605642 h 1938055"/>
                <a:gd name="connsiteX57" fmla="*/ 1021278 w 2624447"/>
                <a:gd name="connsiteY57" fmla="*/ 570016 h 1938055"/>
                <a:gd name="connsiteX58" fmla="*/ 1009403 w 2624447"/>
                <a:gd name="connsiteY58" fmla="*/ 510639 h 1938055"/>
                <a:gd name="connsiteX59" fmla="*/ 985652 w 2624447"/>
                <a:gd name="connsiteY59" fmla="*/ 427512 h 1938055"/>
                <a:gd name="connsiteX60" fmla="*/ 961901 w 2624447"/>
                <a:gd name="connsiteY60" fmla="*/ 273132 h 1938055"/>
                <a:gd name="connsiteX61" fmla="*/ 973777 w 2624447"/>
                <a:gd name="connsiteY61" fmla="*/ 154379 h 1938055"/>
                <a:gd name="connsiteX62" fmla="*/ 985652 w 2624447"/>
                <a:gd name="connsiteY62" fmla="*/ 118753 h 1938055"/>
                <a:gd name="connsiteX63" fmla="*/ 1068779 w 2624447"/>
                <a:gd name="connsiteY63" fmla="*/ 83127 h 1938055"/>
                <a:gd name="connsiteX64" fmla="*/ 1128156 w 2624447"/>
                <a:gd name="connsiteY64" fmla="*/ 106878 h 1938055"/>
                <a:gd name="connsiteX65" fmla="*/ 1187532 w 2624447"/>
                <a:gd name="connsiteY65" fmla="*/ 261257 h 1938055"/>
                <a:gd name="connsiteX66" fmla="*/ 1211283 w 2624447"/>
                <a:gd name="connsiteY66" fmla="*/ 320634 h 1938055"/>
                <a:gd name="connsiteX67" fmla="*/ 1235034 w 2624447"/>
                <a:gd name="connsiteY67" fmla="*/ 368135 h 1938055"/>
                <a:gd name="connsiteX68" fmla="*/ 1258784 w 2624447"/>
                <a:gd name="connsiteY68" fmla="*/ 451262 h 1938055"/>
                <a:gd name="connsiteX69" fmla="*/ 1282535 w 2624447"/>
                <a:gd name="connsiteY69" fmla="*/ 653143 h 1938055"/>
                <a:gd name="connsiteX70" fmla="*/ 1294410 w 2624447"/>
                <a:gd name="connsiteY70" fmla="*/ 724395 h 1938055"/>
                <a:gd name="connsiteX71" fmla="*/ 1306286 w 2624447"/>
                <a:gd name="connsiteY71" fmla="*/ 783771 h 1938055"/>
                <a:gd name="connsiteX72" fmla="*/ 1318161 w 2624447"/>
                <a:gd name="connsiteY72" fmla="*/ 878774 h 1938055"/>
                <a:gd name="connsiteX73" fmla="*/ 1341912 w 2624447"/>
                <a:gd name="connsiteY73" fmla="*/ 973777 h 1938055"/>
                <a:gd name="connsiteX74" fmla="*/ 1353787 w 2624447"/>
                <a:gd name="connsiteY74" fmla="*/ 1045029 h 1938055"/>
                <a:gd name="connsiteX75" fmla="*/ 1365662 w 2624447"/>
                <a:gd name="connsiteY75" fmla="*/ 1080655 h 1938055"/>
                <a:gd name="connsiteX76" fmla="*/ 1401288 w 2624447"/>
                <a:gd name="connsiteY76" fmla="*/ 1187532 h 1938055"/>
                <a:gd name="connsiteX77" fmla="*/ 1425039 w 2624447"/>
                <a:gd name="connsiteY77" fmla="*/ 1223158 h 1938055"/>
                <a:gd name="connsiteX78" fmla="*/ 1436914 w 2624447"/>
                <a:gd name="connsiteY78" fmla="*/ 1282535 h 1938055"/>
                <a:gd name="connsiteX79" fmla="*/ 1484415 w 2624447"/>
                <a:gd name="connsiteY79" fmla="*/ 1413164 h 1938055"/>
                <a:gd name="connsiteX80" fmla="*/ 1520041 w 2624447"/>
                <a:gd name="connsiteY80" fmla="*/ 1472540 h 1938055"/>
                <a:gd name="connsiteX81" fmla="*/ 1543792 w 2624447"/>
                <a:gd name="connsiteY81" fmla="*/ 1520042 h 1938055"/>
                <a:gd name="connsiteX82" fmla="*/ 1555667 w 2624447"/>
                <a:gd name="connsiteY82" fmla="*/ 1555668 h 1938055"/>
                <a:gd name="connsiteX83" fmla="*/ 1591293 w 2624447"/>
                <a:gd name="connsiteY83" fmla="*/ 1591294 h 1938055"/>
                <a:gd name="connsiteX84" fmla="*/ 1698171 w 2624447"/>
                <a:gd name="connsiteY84" fmla="*/ 1579418 h 1938055"/>
                <a:gd name="connsiteX85" fmla="*/ 1745673 w 2624447"/>
                <a:gd name="connsiteY85" fmla="*/ 1413164 h 1938055"/>
                <a:gd name="connsiteX86" fmla="*/ 1733797 w 2624447"/>
                <a:gd name="connsiteY86" fmla="*/ 1068779 h 1938055"/>
                <a:gd name="connsiteX87" fmla="*/ 1710047 w 2624447"/>
                <a:gd name="connsiteY87" fmla="*/ 1009403 h 1938055"/>
                <a:gd name="connsiteX88" fmla="*/ 1698171 w 2624447"/>
                <a:gd name="connsiteY88" fmla="*/ 961901 h 1938055"/>
                <a:gd name="connsiteX89" fmla="*/ 1686296 w 2624447"/>
                <a:gd name="connsiteY89" fmla="*/ 926275 h 1938055"/>
                <a:gd name="connsiteX90" fmla="*/ 1662545 w 2624447"/>
                <a:gd name="connsiteY90" fmla="*/ 819397 h 1938055"/>
                <a:gd name="connsiteX91" fmla="*/ 1591293 w 2624447"/>
                <a:gd name="connsiteY91" fmla="*/ 629392 h 1938055"/>
                <a:gd name="connsiteX92" fmla="*/ 1543792 w 2624447"/>
                <a:gd name="connsiteY92" fmla="*/ 439387 h 1938055"/>
                <a:gd name="connsiteX93" fmla="*/ 1531917 w 2624447"/>
                <a:gd name="connsiteY93" fmla="*/ 391886 h 1938055"/>
                <a:gd name="connsiteX94" fmla="*/ 1520041 w 2624447"/>
                <a:gd name="connsiteY94" fmla="*/ 332509 h 1938055"/>
                <a:gd name="connsiteX95" fmla="*/ 1496291 w 2624447"/>
                <a:gd name="connsiteY95" fmla="*/ 261257 h 1938055"/>
                <a:gd name="connsiteX96" fmla="*/ 1508166 w 2624447"/>
                <a:gd name="connsiteY96" fmla="*/ 142504 h 1938055"/>
                <a:gd name="connsiteX97" fmla="*/ 1543792 w 2624447"/>
                <a:gd name="connsiteY97" fmla="*/ 118753 h 1938055"/>
                <a:gd name="connsiteX98" fmla="*/ 1650670 w 2624447"/>
                <a:gd name="connsiteY98" fmla="*/ 142504 h 1938055"/>
                <a:gd name="connsiteX99" fmla="*/ 1686296 w 2624447"/>
                <a:gd name="connsiteY99" fmla="*/ 166255 h 1938055"/>
                <a:gd name="connsiteX100" fmla="*/ 1721922 w 2624447"/>
                <a:gd name="connsiteY100" fmla="*/ 178130 h 1938055"/>
                <a:gd name="connsiteX101" fmla="*/ 1793174 w 2624447"/>
                <a:gd name="connsiteY101" fmla="*/ 249382 h 1938055"/>
                <a:gd name="connsiteX102" fmla="*/ 1852551 w 2624447"/>
                <a:gd name="connsiteY102" fmla="*/ 320634 h 1938055"/>
                <a:gd name="connsiteX103" fmla="*/ 1911927 w 2624447"/>
                <a:gd name="connsiteY103" fmla="*/ 415636 h 1938055"/>
                <a:gd name="connsiteX104" fmla="*/ 1959428 w 2624447"/>
                <a:gd name="connsiteY104" fmla="*/ 534390 h 1938055"/>
                <a:gd name="connsiteX105" fmla="*/ 1983179 w 2624447"/>
                <a:gd name="connsiteY105" fmla="*/ 653143 h 1938055"/>
                <a:gd name="connsiteX106" fmla="*/ 2006930 w 2624447"/>
                <a:gd name="connsiteY106" fmla="*/ 938151 h 1938055"/>
                <a:gd name="connsiteX107" fmla="*/ 2042556 w 2624447"/>
                <a:gd name="connsiteY107" fmla="*/ 1151907 h 1938055"/>
                <a:gd name="connsiteX108" fmla="*/ 2054431 w 2624447"/>
                <a:gd name="connsiteY108" fmla="*/ 1199408 h 1938055"/>
                <a:gd name="connsiteX109" fmla="*/ 2078182 w 2624447"/>
                <a:gd name="connsiteY109" fmla="*/ 1235034 h 1938055"/>
                <a:gd name="connsiteX110" fmla="*/ 2101932 w 2624447"/>
                <a:gd name="connsiteY110" fmla="*/ 1330036 h 1938055"/>
                <a:gd name="connsiteX111" fmla="*/ 2125683 w 2624447"/>
                <a:gd name="connsiteY111" fmla="*/ 1377538 h 1938055"/>
                <a:gd name="connsiteX112" fmla="*/ 2196935 w 2624447"/>
                <a:gd name="connsiteY112" fmla="*/ 1413164 h 1938055"/>
                <a:gd name="connsiteX113" fmla="*/ 2244436 w 2624447"/>
                <a:gd name="connsiteY113" fmla="*/ 1401288 h 1938055"/>
                <a:gd name="connsiteX114" fmla="*/ 2256312 w 2624447"/>
                <a:gd name="connsiteY114" fmla="*/ 1353787 h 1938055"/>
                <a:gd name="connsiteX115" fmla="*/ 2268187 w 2624447"/>
                <a:gd name="connsiteY115" fmla="*/ 1318161 h 1938055"/>
                <a:gd name="connsiteX116" fmla="*/ 2291938 w 2624447"/>
                <a:gd name="connsiteY116" fmla="*/ 1223158 h 1938055"/>
                <a:gd name="connsiteX117" fmla="*/ 2280062 w 2624447"/>
                <a:gd name="connsiteY117" fmla="*/ 676894 h 1938055"/>
                <a:gd name="connsiteX118" fmla="*/ 2268187 w 2624447"/>
                <a:gd name="connsiteY118" fmla="*/ 641268 h 1938055"/>
                <a:gd name="connsiteX119" fmla="*/ 2256312 w 2624447"/>
                <a:gd name="connsiteY119" fmla="*/ 581891 h 1938055"/>
                <a:gd name="connsiteX120" fmla="*/ 2232561 w 2624447"/>
                <a:gd name="connsiteY120" fmla="*/ 439387 h 1938055"/>
                <a:gd name="connsiteX121" fmla="*/ 2208810 w 2624447"/>
                <a:gd name="connsiteY121" fmla="*/ 403761 h 1938055"/>
                <a:gd name="connsiteX122" fmla="*/ 2220686 w 2624447"/>
                <a:gd name="connsiteY122" fmla="*/ 225631 h 1938055"/>
                <a:gd name="connsiteX123" fmla="*/ 2256312 w 2624447"/>
                <a:gd name="connsiteY123" fmla="*/ 213756 h 1938055"/>
                <a:gd name="connsiteX124" fmla="*/ 2303813 w 2624447"/>
                <a:gd name="connsiteY124" fmla="*/ 190005 h 1938055"/>
                <a:gd name="connsiteX125" fmla="*/ 2386940 w 2624447"/>
                <a:gd name="connsiteY125" fmla="*/ 154379 h 1938055"/>
                <a:gd name="connsiteX126" fmla="*/ 2493818 w 2624447"/>
                <a:gd name="connsiteY126" fmla="*/ 166255 h 1938055"/>
                <a:gd name="connsiteX127" fmla="*/ 2529444 w 2624447"/>
                <a:gd name="connsiteY127" fmla="*/ 178130 h 1938055"/>
                <a:gd name="connsiteX128" fmla="*/ 2624447 w 2624447"/>
                <a:gd name="connsiteY128" fmla="*/ 285008 h 1938055"/>
                <a:gd name="connsiteX129" fmla="*/ 2612571 w 2624447"/>
                <a:gd name="connsiteY129" fmla="*/ 320634 h 1938055"/>
                <a:gd name="connsiteX130" fmla="*/ 2541319 w 2624447"/>
                <a:gd name="connsiteY130" fmla="*/ 368135 h 1938055"/>
                <a:gd name="connsiteX131" fmla="*/ 2327564 w 2624447"/>
                <a:gd name="connsiteY131" fmla="*/ 427512 h 1938055"/>
                <a:gd name="connsiteX132" fmla="*/ 1341912 w 2624447"/>
                <a:gd name="connsiteY132" fmla="*/ 439387 h 1938055"/>
                <a:gd name="connsiteX133" fmla="*/ 427512 w 2624447"/>
                <a:gd name="connsiteY133" fmla="*/ 475013 h 1938055"/>
                <a:gd name="connsiteX134" fmla="*/ 391886 w 2624447"/>
                <a:gd name="connsiteY134" fmla="*/ 486888 h 1938055"/>
                <a:gd name="connsiteX135" fmla="*/ 201880 w 2624447"/>
                <a:gd name="connsiteY135" fmla="*/ 522514 h 1938055"/>
                <a:gd name="connsiteX136" fmla="*/ 95003 w 2624447"/>
                <a:gd name="connsiteY136" fmla="*/ 558140 h 1938055"/>
                <a:gd name="connsiteX137" fmla="*/ 59377 w 2624447"/>
                <a:gd name="connsiteY137" fmla="*/ 570016 h 1938055"/>
                <a:gd name="connsiteX138" fmla="*/ 23751 w 2624447"/>
                <a:gd name="connsiteY138" fmla="*/ 581891 h 1938055"/>
                <a:gd name="connsiteX139" fmla="*/ 0 w 2624447"/>
                <a:gd name="connsiteY139" fmla="*/ 617517 h 1938055"/>
                <a:gd name="connsiteX140" fmla="*/ 23751 w 2624447"/>
                <a:gd name="connsiteY140" fmla="*/ 700644 h 1938055"/>
                <a:gd name="connsiteX141" fmla="*/ 59377 w 2624447"/>
                <a:gd name="connsiteY141" fmla="*/ 712520 h 1938055"/>
                <a:gd name="connsiteX142" fmla="*/ 190005 w 2624447"/>
                <a:gd name="connsiteY142" fmla="*/ 760021 h 1938055"/>
                <a:gd name="connsiteX143" fmla="*/ 819397 w 2624447"/>
                <a:gd name="connsiteY143" fmla="*/ 748145 h 1938055"/>
                <a:gd name="connsiteX144" fmla="*/ 926275 w 2624447"/>
                <a:gd name="connsiteY144" fmla="*/ 712520 h 1938055"/>
                <a:gd name="connsiteX145" fmla="*/ 1128156 w 2624447"/>
                <a:gd name="connsiteY145" fmla="*/ 688769 h 1938055"/>
                <a:gd name="connsiteX146" fmla="*/ 1282535 w 2624447"/>
                <a:gd name="connsiteY146" fmla="*/ 653143 h 1938055"/>
                <a:gd name="connsiteX147" fmla="*/ 1591293 w 2624447"/>
                <a:gd name="connsiteY147" fmla="*/ 617517 h 1938055"/>
                <a:gd name="connsiteX148" fmla="*/ 1686296 w 2624447"/>
                <a:gd name="connsiteY148" fmla="*/ 605642 h 1938055"/>
                <a:gd name="connsiteX149" fmla="*/ 2576945 w 2624447"/>
                <a:gd name="connsiteY149" fmla="*/ 641268 h 1938055"/>
                <a:gd name="connsiteX150" fmla="*/ 2612571 w 2624447"/>
                <a:gd name="connsiteY150" fmla="*/ 653143 h 1938055"/>
                <a:gd name="connsiteX151" fmla="*/ 2576945 w 2624447"/>
                <a:gd name="connsiteY151" fmla="*/ 760021 h 1938055"/>
                <a:gd name="connsiteX152" fmla="*/ 2541319 w 2624447"/>
                <a:gd name="connsiteY152" fmla="*/ 783771 h 1938055"/>
                <a:gd name="connsiteX153" fmla="*/ 2505693 w 2624447"/>
                <a:gd name="connsiteY153" fmla="*/ 819397 h 1938055"/>
                <a:gd name="connsiteX154" fmla="*/ 2375065 w 2624447"/>
                <a:gd name="connsiteY154" fmla="*/ 890649 h 1938055"/>
                <a:gd name="connsiteX155" fmla="*/ 2327564 w 2624447"/>
                <a:gd name="connsiteY155" fmla="*/ 914400 h 1938055"/>
                <a:gd name="connsiteX156" fmla="*/ 2196935 w 2624447"/>
                <a:gd name="connsiteY156" fmla="*/ 938151 h 1938055"/>
                <a:gd name="connsiteX157" fmla="*/ 1864426 w 2624447"/>
                <a:gd name="connsiteY157" fmla="*/ 985652 h 1938055"/>
                <a:gd name="connsiteX158" fmla="*/ 1638795 w 2624447"/>
                <a:gd name="connsiteY158" fmla="*/ 1009403 h 1938055"/>
                <a:gd name="connsiteX159" fmla="*/ 1508166 w 2624447"/>
                <a:gd name="connsiteY159" fmla="*/ 1033153 h 1938055"/>
                <a:gd name="connsiteX160" fmla="*/ 1413164 w 2624447"/>
                <a:gd name="connsiteY160" fmla="*/ 1045029 h 1938055"/>
                <a:gd name="connsiteX161" fmla="*/ 1282535 w 2624447"/>
                <a:gd name="connsiteY161" fmla="*/ 1068779 h 1938055"/>
                <a:gd name="connsiteX162" fmla="*/ 1045028 w 2624447"/>
                <a:gd name="connsiteY162" fmla="*/ 1104405 h 1938055"/>
                <a:gd name="connsiteX163" fmla="*/ 878774 w 2624447"/>
                <a:gd name="connsiteY163" fmla="*/ 1128156 h 1938055"/>
                <a:gd name="connsiteX164" fmla="*/ 795647 w 2624447"/>
                <a:gd name="connsiteY164" fmla="*/ 1140031 h 1938055"/>
                <a:gd name="connsiteX165" fmla="*/ 665018 w 2624447"/>
                <a:gd name="connsiteY165" fmla="*/ 1151907 h 1938055"/>
                <a:gd name="connsiteX166" fmla="*/ 605641 w 2624447"/>
                <a:gd name="connsiteY166" fmla="*/ 1175657 h 1938055"/>
                <a:gd name="connsiteX167" fmla="*/ 427512 w 2624447"/>
                <a:gd name="connsiteY167" fmla="*/ 1199408 h 1938055"/>
                <a:gd name="connsiteX168" fmla="*/ 296883 w 2624447"/>
                <a:gd name="connsiteY168" fmla="*/ 1223158 h 1938055"/>
                <a:gd name="connsiteX169" fmla="*/ 261257 w 2624447"/>
                <a:gd name="connsiteY169" fmla="*/ 1235034 h 1938055"/>
                <a:gd name="connsiteX170" fmla="*/ 237506 w 2624447"/>
                <a:gd name="connsiteY170" fmla="*/ 1282535 h 1938055"/>
                <a:gd name="connsiteX171" fmla="*/ 213756 w 2624447"/>
                <a:gd name="connsiteY171" fmla="*/ 1318161 h 1938055"/>
                <a:gd name="connsiteX172" fmla="*/ 225631 w 2624447"/>
                <a:gd name="connsiteY172" fmla="*/ 1401288 h 1938055"/>
                <a:gd name="connsiteX173" fmla="*/ 261257 w 2624447"/>
                <a:gd name="connsiteY173" fmla="*/ 1436914 h 1938055"/>
                <a:gd name="connsiteX174" fmla="*/ 415636 w 2624447"/>
                <a:gd name="connsiteY174" fmla="*/ 1484416 h 1938055"/>
                <a:gd name="connsiteX175" fmla="*/ 961901 w 2624447"/>
                <a:gd name="connsiteY175" fmla="*/ 1472540 h 1938055"/>
                <a:gd name="connsiteX176" fmla="*/ 1021278 w 2624447"/>
                <a:gd name="connsiteY176" fmla="*/ 1436914 h 1938055"/>
                <a:gd name="connsiteX177" fmla="*/ 1151906 w 2624447"/>
                <a:gd name="connsiteY177" fmla="*/ 1413164 h 1938055"/>
                <a:gd name="connsiteX178" fmla="*/ 1436914 w 2624447"/>
                <a:gd name="connsiteY178" fmla="*/ 1318161 h 1938055"/>
                <a:gd name="connsiteX179" fmla="*/ 1520041 w 2624447"/>
                <a:gd name="connsiteY179" fmla="*/ 1294410 h 1938055"/>
                <a:gd name="connsiteX180" fmla="*/ 1626919 w 2624447"/>
                <a:gd name="connsiteY180" fmla="*/ 1282535 h 1938055"/>
                <a:gd name="connsiteX181" fmla="*/ 1805049 w 2624447"/>
                <a:gd name="connsiteY181" fmla="*/ 1223158 h 1938055"/>
                <a:gd name="connsiteX182" fmla="*/ 1840675 w 2624447"/>
                <a:gd name="connsiteY182" fmla="*/ 1211283 h 1938055"/>
                <a:gd name="connsiteX183" fmla="*/ 1935678 w 2624447"/>
                <a:gd name="connsiteY183" fmla="*/ 1199408 h 1938055"/>
                <a:gd name="connsiteX184" fmla="*/ 2125683 w 2624447"/>
                <a:gd name="connsiteY184" fmla="*/ 1163782 h 1938055"/>
                <a:gd name="connsiteX185" fmla="*/ 2196935 w 2624447"/>
                <a:gd name="connsiteY185" fmla="*/ 1151907 h 1938055"/>
                <a:gd name="connsiteX186" fmla="*/ 2481943 w 2624447"/>
                <a:gd name="connsiteY186" fmla="*/ 1163782 h 1938055"/>
                <a:gd name="connsiteX187" fmla="*/ 2493818 w 2624447"/>
                <a:gd name="connsiteY187" fmla="*/ 1199408 h 1938055"/>
                <a:gd name="connsiteX188" fmla="*/ 2470067 w 2624447"/>
                <a:gd name="connsiteY188" fmla="*/ 1318161 h 1938055"/>
                <a:gd name="connsiteX189" fmla="*/ 2422566 w 2624447"/>
                <a:gd name="connsiteY189" fmla="*/ 1341912 h 1938055"/>
                <a:gd name="connsiteX190" fmla="*/ 2386940 w 2624447"/>
                <a:gd name="connsiteY190" fmla="*/ 1365662 h 1938055"/>
                <a:gd name="connsiteX191" fmla="*/ 2351314 w 2624447"/>
                <a:gd name="connsiteY191" fmla="*/ 1377538 h 1938055"/>
                <a:gd name="connsiteX192" fmla="*/ 2256312 w 2624447"/>
                <a:gd name="connsiteY192" fmla="*/ 1425039 h 1938055"/>
                <a:gd name="connsiteX193" fmla="*/ 2137558 w 2624447"/>
                <a:gd name="connsiteY193" fmla="*/ 1448790 h 1938055"/>
                <a:gd name="connsiteX194" fmla="*/ 2090057 w 2624447"/>
                <a:gd name="connsiteY194" fmla="*/ 1460665 h 1938055"/>
                <a:gd name="connsiteX195" fmla="*/ 1852551 w 2624447"/>
                <a:gd name="connsiteY195" fmla="*/ 1508166 h 1938055"/>
                <a:gd name="connsiteX196" fmla="*/ 1805049 w 2624447"/>
                <a:gd name="connsiteY196" fmla="*/ 1520042 h 1938055"/>
                <a:gd name="connsiteX197" fmla="*/ 1698171 w 2624447"/>
                <a:gd name="connsiteY197" fmla="*/ 1531917 h 1938055"/>
                <a:gd name="connsiteX198" fmla="*/ 1615044 w 2624447"/>
                <a:gd name="connsiteY198" fmla="*/ 1543792 h 1938055"/>
                <a:gd name="connsiteX199" fmla="*/ 1389413 w 2624447"/>
                <a:gd name="connsiteY199" fmla="*/ 1567543 h 1938055"/>
                <a:gd name="connsiteX200" fmla="*/ 1330036 w 2624447"/>
                <a:gd name="connsiteY200" fmla="*/ 1579418 h 1938055"/>
                <a:gd name="connsiteX201" fmla="*/ 1056904 w 2624447"/>
                <a:gd name="connsiteY201" fmla="*/ 1615044 h 1938055"/>
                <a:gd name="connsiteX202" fmla="*/ 938151 w 2624447"/>
                <a:gd name="connsiteY202" fmla="*/ 1650670 h 1938055"/>
                <a:gd name="connsiteX203" fmla="*/ 819397 w 2624447"/>
                <a:gd name="connsiteY203" fmla="*/ 1662545 h 1938055"/>
                <a:gd name="connsiteX204" fmla="*/ 676893 w 2624447"/>
                <a:gd name="connsiteY204" fmla="*/ 1686296 h 1938055"/>
                <a:gd name="connsiteX205" fmla="*/ 486888 w 2624447"/>
                <a:gd name="connsiteY205" fmla="*/ 1710047 h 1938055"/>
                <a:gd name="connsiteX206" fmla="*/ 237506 w 2624447"/>
                <a:gd name="connsiteY206" fmla="*/ 1816925 h 1938055"/>
                <a:gd name="connsiteX207" fmla="*/ 166254 w 2624447"/>
                <a:gd name="connsiteY207" fmla="*/ 1840675 h 1938055"/>
                <a:gd name="connsiteX208" fmla="*/ 83127 w 2624447"/>
                <a:gd name="connsiteY208" fmla="*/ 1876301 h 1938055"/>
                <a:gd name="connsiteX209" fmla="*/ 11875 w 2624447"/>
                <a:gd name="connsiteY209" fmla="*/ 1900052 h 193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2624447" h="1938055">
                  <a:moveTo>
                    <a:pt x="296883" y="0"/>
                  </a:moveTo>
                  <a:cubicBezTo>
                    <a:pt x="300841" y="23751"/>
                    <a:pt x="304451" y="47562"/>
                    <a:pt x="308758" y="71252"/>
                  </a:cubicBezTo>
                  <a:cubicBezTo>
                    <a:pt x="312369" y="91111"/>
                    <a:pt x="319024" y="110509"/>
                    <a:pt x="320634" y="130629"/>
                  </a:cubicBezTo>
                  <a:cubicBezTo>
                    <a:pt x="329745" y="244514"/>
                    <a:pt x="322769" y="343187"/>
                    <a:pt x="344384" y="451262"/>
                  </a:cubicBezTo>
                  <a:cubicBezTo>
                    <a:pt x="346839" y="463537"/>
                    <a:pt x="352301" y="475013"/>
                    <a:pt x="356260" y="486888"/>
                  </a:cubicBezTo>
                  <a:cubicBezTo>
                    <a:pt x="360218" y="518556"/>
                    <a:pt x="363282" y="550348"/>
                    <a:pt x="368135" y="581891"/>
                  </a:cubicBezTo>
                  <a:cubicBezTo>
                    <a:pt x="371204" y="601841"/>
                    <a:pt x="378002" y="621184"/>
                    <a:pt x="380010" y="641268"/>
                  </a:cubicBezTo>
                  <a:cubicBezTo>
                    <a:pt x="385931" y="700481"/>
                    <a:pt x="384796" y="760313"/>
                    <a:pt x="391886" y="819397"/>
                  </a:cubicBezTo>
                  <a:cubicBezTo>
                    <a:pt x="396696" y="859478"/>
                    <a:pt x="409927" y="898188"/>
                    <a:pt x="415636" y="938151"/>
                  </a:cubicBezTo>
                  <a:cubicBezTo>
                    <a:pt x="423553" y="993569"/>
                    <a:pt x="430184" y="1049186"/>
                    <a:pt x="439387" y="1104405"/>
                  </a:cubicBezTo>
                  <a:cubicBezTo>
                    <a:pt x="443345" y="1128156"/>
                    <a:pt x="447601" y="1151859"/>
                    <a:pt x="451262" y="1175657"/>
                  </a:cubicBezTo>
                  <a:cubicBezTo>
                    <a:pt x="463435" y="1254781"/>
                    <a:pt x="472567" y="1334401"/>
                    <a:pt x="486888" y="1413164"/>
                  </a:cubicBezTo>
                  <a:cubicBezTo>
                    <a:pt x="502722" y="1500250"/>
                    <a:pt x="515189" y="1588015"/>
                    <a:pt x="534390" y="1674421"/>
                  </a:cubicBezTo>
                  <a:cubicBezTo>
                    <a:pt x="542307" y="1710047"/>
                    <a:pt x="550983" y="1745513"/>
                    <a:pt x="558140" y="1781299"/>
                  </a:cubicBezTo>
                  <a:cubicBezTo>
                    <a:pt x="576424" y="1872724"/>
                    <a:pt x="554250" y="1828904"/>
                    <a:pt x="593766" y="1888177"/>
                  </a:cubicBezTo>
                  <a:cubicBezTo>
                    <a:pt x="600099" y="1907178"/>
                    <a:pt x="603266" y="1948345"/>
                    <a:pt x="641267" y="1935678"/>
                  </a:cubicBezTo>
                  <a:cubicBezTo>
                    <a:pt x="657199" y="1930367"/>
                    <a:pt x="665018" y="1911927"/>
                    <a:pt x="676893" y="1900052"/>
                  </a:cubicBezTo>
                  <a:cubicBezTo>
                    <a:pt x="680852" y="1888177"/>
                    <a:pt x="688769" y="1876944"/>
                    <a:pt x="688769" y="1864426"/>
                  </a:cubicBezTo>
                  <a:cubicBezTo>
                    <a:pt x="688769" y="1306415"/>
                    <a:pt x="737458" y="1464236"/>
                    <a:pt x="665018" y="1246909"/>
                  </a:cubicBezTo>
                  <a:cubicBezTo>
                    <a:pt x="657095" y="1175601"/>
                    <a:pt x="654595" y="1135420"/>
                    <a:pt x="641267" y="1068779"/>
                  </a:cubicBezTo>
                  <a:cubicBezTo>
                    <a:pt x="638731" y="1056097"/>
                    <a:pt x="625062" y="1000742"/>
                    <a:pt x="617517" y="985652"/>
                  </a:cubicBezTo>
                  <a:cubicBezTo>
                    <a:pt x="611134" y="972886"/>
                    <a:pt x="601683" y="961901"/>
                    <a:pt x="593766" y="950026"/>
                  </a:cubicBezTo>
                  <a:cubicBezTo>
                    <a:pt x="560365" y="833124"/>
                    <a:pt x="562961" y="856474"/>
                    <a:pt x="546265" y="700644"/>
                  </a:cubicBezTo>
                  <a:cubicBezTo>
                    <a:pt x="521820" y="472482"/>
                    <a:pt x="551217" y="601694"/>
                    <a:pt x="522514" y="486888"/>
                  </a:cubicBezTo>
                  <a:cubicBezTo>
                    <a:pt x="526473" y="360218"/>
                    <a:pt x="518172" y="232568"/>
                    <a:pt x="534390" y="106878"/>
                  </a:cubicBezTo>
                  <a:cubicBezTo>
                    <a:pt x="535992" y="94464"/>
                    <a:pt x="561164" y="109902"/>
                    <a:pt x="570015" y="118753"/>
                  </a:cubicBezTo>
                  <a:cubicBezTo>
                    <a:pt x="578866" y="127604"/>
                    <a:pt x="575680" y="143511"/>
                    <a:pt x="581891" y="154379"/>
                  </a:cubicBezTo>
                  <a:cubicBezTo>
                    <a:pt x="591711" y="171564"/>
                    <a:pt x="606167" y="185666"/>
                    <a:pt x="617517" y="201881"/>
                  </a:cubicBezTo>
                  <a:cubicBezTo>
                    <a:pt x="633886" y="225266"/>
                    <a:pt x="665018" y="273132"/>
                    <a:pt x="665018" y="273132"/>
                  </a:cubicBezTo>
                  <a:cubicBezTo>
                    <a:pt x="668976" y="285007"/>
                    <a:pt x="671295" y="297562"/>
                    <a:pt x="676893" y="308758"/>
                  </a:cubicBezTo>
                  <a:cubicBezTo>
                    <a:pt x="683276" y="321524"/>
                    <a:pt x="695766" y="330971"/>
                    <a:pt x="700644" y="344384"/>
                  </a:cubicBezTo>
                  <a:cubicBezTo>
                    <a:pt x="711799" y="375061"/>
                    <a:pt x="714073" y="408420"/>
                    <a:pt x="724395" y="439387"/>
                  </a:cubicBezTo>
                  <a:lnTo>
                    <a:pt x="748145" y="510639"/>
                  </a:lnTo>
                  <a:cubicBezTo>
                    <a:pt x="752103" y="522514"/>
                    <a:pt x="757782" y="533949"/>
                    <a:pt x="760021" y="546265"/>
                  </a:cubicBezTo>
                  <a:cubicBezTo>
                    <a:pt x="771370" y="608687"/>
                    <a:pt x="778686" y="665034"/>
                    <a:pt x="795647" y="724395"/>
                  </a:cubicBezTo>
                  <a:cubicBezTo>
                    <a:pt x="799086" y="736431"/>
                    <a:pt x="803564" y="748146"/>
                    <a:pt x="807522" y="760021"/>
                  </a:cubicBezTo>
                  <a:cubicBezTo>
                    <a:pt x="808874" y="769482"/>
                    <a:pt x="826777" y="899413"/>
                    <a:pt x="831273" y="914400"/>
                  </a:cubicBezTo>
                  <a:cubicBezTo>
                    <a:pt x="836360" y="931356"/>
                    <a:pt x="847106" y="946067"/>
                    <a:pt x="855023" y="961901"/>
                  </a:cubicBezTo>
                  <a:cubicBezTo>
                    <a:pt x="858982" y="985652"/>
                    <a:pt x="859980" y="1010090"/>
                    <a:pt x="866899" y="1033153"/>
                  </a:cubicBezTo>
                  <a:cubicBezTo>
                    <a:pt x="871986" y="1050109"/>
                    <a:pt x="883459" y="1064478"/>
                    <a:pt x="890649" y="1080655"/>
                  </a:cubicBezTo>
                  <a:cubicBezTo>
                    <a:pt x="899306" y="1100134"/>
                    <a:pt x="907659" y="1119808"/>
                    <a:pt x="914400" y="1140031"/>
                  </a:cubicBezTo>
                  <a:cubicBezTo>
                    <a:pt x="969350" y="1304877"/>
                    <a:pt x="912873" y="1145798"/>
                    <a:pt x="950026" y="1294410"/>
                  </a:cubicBezTo>
                  <a:cubicBezTo>
                    <a:pt x="956098" y="1318698"/>
                    <a:pt x="967705" y="1341374"/>
                    <a:pt x="973777" y="1365662"/>
                  </a:cubicBezTo>
                  <a:cubicBezTo>
                    <a:pt x="1010884" y="1514095"/>
                    <a:pt x="963468" y="1329585"/>
                    <a:pt x="997527" y="1448790"/>
                  </a:cubicBezTo>
                  <a:cubicBezTo>
                    <a:pt x="1002011" y="1464483"/>
                    <a:pt x="1004713" y="1480658"/>
                    <a:pt x="1009403" y="1496291"/>
                  </a:cubicBezTo>
                  <a:cubicBezTo>
                    <a:pt x="1016597" y="1520270"/>
                    <a:pt x="1027081" y="1543255"/>
                    <a:pt x="1033153" y="1567543"/>
                  </a:cubicBezTo>
                  <a:cubicBezTo>
                    <a:pt x="1070276" y="1716037"/>
                    <a:pt x="1022831" y="1531415"/>
                    <a:pt x="1056904" y="1650670"/>
                  </a:cubicBezTo>
                  <a:cubicBezTo>
                    <a:pt x="1058883" y="1657598"/>
                    <a:pt x="1073536" y="1723120"/>
                    <a:pt x="1080654" y="1733797"/>
                  </a:cubicBezTo>
                  <a:cubicBezTo>
                    <a:pt x="1098941" y="1761227"/>
                    <a:pt x="1125619" y="1775649"/>
                    <a:pt x="1151906" y="1793174"/>
                  </a:cubicBezTo>
                  <a:cubicBezTo>
                    <a:pt x="1222119" y="1775621"/>
                    <a:pt x="1213516" y="1793461"/>
                    <a:pt x="1211283" y="1686296"/>
                  </a:cubicBezTo>
                  <a:cubicBezTo>
                    <a:pt x="1207981" y="1527795"/>
                    <a:pt x="1197421" y="1369510"/>
                    <a:pt x="1187532" y="1211283"/>
                  </a:cubicBezTo>
                  <a:cubicBezTo>
                    <a:pt x="1183685" y="1149737"/>
                    <a:pt x="1178256" y="1121850"/>
                    <a:pt x="1163782" y="1068779"/>
                  </a:cubicBezTo>
                  <a:cubicBezTo>
                    <a:pt x="1156200" y="1040977"/>
                    <a:pt x="1148312" y="1013254"/>
                    <a:pt x="1140031" y="985652"/>
                  </a:cubicBezTo>
                  <a:cubicBezTo>
                    <a:pt x="1136434" y="973662"/>
                    <a:pt x="1133087" y="961532"/>
                    <a:pt x="1128156" y="950026"/>
                  </a:cubicBezTo>
                  <a:cubicBezTo>
                    <a:pt x="1121183" y="933755"/>
                    <a:pt x="1110455" y="919162"/>
                    <a:pt x="1104405" y="902525"/>
                  </a:cubicBezTo>
                  <a:cubicBezTo>
                    <a:pt x="1073129" y="816517"/>
                    <a:pt x="1078694" y="786823"/>
                    <a:pt x="1056904" y="688769"/>
                  </a:cubicBezTo>
                  <a:cubicBezTo>
                    <a:pt x="1050653" y="660637"/>
                    <a:pt x="1041434" y="633244"/>
                    <a:pt x="1033153" y="605642"/>
                  </a:cubicBezTo>
                  <a:cubicBezTo>
                    <a:pt x="1029556" y="593652"/>
                    <a:pt x="1024314" y="582160"/>
                    <a:pt x="1021278" y="570016"/>
                  </a:cubicBezTo>
                  <a:cubicBezTo>
                    <a:pt x="1016383" y="550434"/>
                    <a:pt x="1014298" y="530221"/>
                    <a:pt x="1009403" y="510639"/>
                  </a:cubicBezTo>
                  <a:cubicBezTo>
                    <a:pt x="1002414" y="482682"/>
                    <a:pt x="992132" y="455592"/>
                    <a:pt x="985652" y="427512"/>
                  </a:cubicBezTo>
                  <a:cubicBezTo>
                    <a:pt x="979476" y="400748"/>
                    <a:pt x="965209" y="296283"/>
                    <a:pt x="961901" y="273132"/>
                  </a:cubicBezTo>
                  <a:cubicBezTo>
                    <a:pt x="965860" y="233548"/>
                    <a:pt x="967728" y="193698"/>
                    <a:pt x="973777" y="154379"/>
                  </a:cubicBezTo>
                  <a:cubicBezTo>
                    <a:pt x="975680" y="142007"/>
                    <a:pt x="976801" y="127604"/>
                    <a:pt x="985652" y="118753"/>
                  </a:cubicBezTo>
                  <a:cubicBezTo>
                    <a:pt x="1000324" y="104081"/>
                    <a:pt x="1047490" y="90224"/>
                    <a:pt x="1068779" y="83127"/>
                  </a:cubicBezTo>
                  <a:cubicBezTo>
                    <a:pt x="1088571" y="91044"/>
                    <a:pt x="1112113" y="92841"/>
                    <a:pt x="1128156" y="106878"/>
                  </a:cubicBezTo>
                  <a:cubicBezTo>
                    <a:pt x="1174195" y="147163"/>
                    <a:pt x="1167208" y="210447"/>
                    <a:pt x="1187532" y="261257"/>
                  </a:cubicBezTo>
                  <a:cubicBezTo>
                    <a:pt x="1195449" y="281049"/>
                    <a:pt x="1202625" y="301154"/>
                    <a:pt x="1211283" y="320634"/>
                  </a:cubicBezTo>
                  <a:cubicBezTo>
                    <a:pt x="1218473" y="336811"/>
                    <a:pt x="1228061" y="351864"/>
                    <a:pt x="1235034" y="368135"/>
                  </a:cubicBezTo>
                  <a:cubicBezTo>
                    <a:pt x="1245255" y="391984"/>
                    <a:pt x="1252759" y="427160"/>
                    <a:pt x="1258784" y="451262"/>
                  </a:cubicBezTo>
                  <a:cubicBezTo>
                    <a:pt x="1265015" y="507340"/>
                    <a:pt x="1274378" y="596041"/>
                    <a:pt x="1282535" y="653143"/>
                  </a:cubicBezTo>
                  <a:cubicBezTo>
                    <a:pt x="1285940" y="676979"/>
                    <a:pt x="1290103" y="700705"/>
                    <a:pt x="1294410" y="724395"/>
                  </a:cubicBezTo>
                  <a:cubicBezTo>
                    <a:pt x="1298021" y="744253"/>
                    <a:pt x="1303217" y="763822"/>
                    <a:pt x="1306286" y="783771"/>
                  </a:cubicBezTo>
                  <a:cubicBezTo>
                    <a:pt x="1311139" y="815314"/>
                    <a:pt x="1312280" y="847407"/>
                    <a:pt x="1318161" y="878774"/>
                  </a:cubicBezTo>
                  <a:cubicBezTo>
                    <a:pt x="1324177" y="910857"/>
                    <a:pt x="1335073" y="941859"/>
                    <a:pt x="1341912" y="973777"/>
                  </a:cubicBezTo>
                  <a:cubicBezTo>
                    <a:pt x="1346957" y="997321"/>
                    <a:pt x="1348564" y="1021524"/>
                    <a:pt x="1353787" y="1045029"/>
                  </a:cubicBezTo>
                  <a:cubicBezTo>
                    <a:pt x="1356502" y="1057249"/>
                    <a:pt x="1362223" y="1068619"/>
                    <a:pt x="1365662" y="1080655"/>
                  </a:cubicBezTo>
                  <a:cubicBezTo>
                    <a:pt x="1380779" y="1133564"/>
                    <a:pt x="1373996" y="1132948"/>
                    <a:pt x="1401288" y="1187532"/>
                  </a:cubicBezTo>
                  <a:cubicBezTo>
                    <a:pt x="1407671" y="1200298"/>
                    <a:pt x="1417122" y="1211283"/>
                    <a:pt x="1425039" y="1223158"/>
                  </a:cubicBezTo>
                  <a:cubicBezTo>
                    <a:pt x="1428997" y="1242950"/>
                    <a:pt x="1431603" y="1263062"/>
                    <a:pt x="1436914" y="1282535"/>
                  </a:cubicBezTo>
                  <a:cubicBezTo>
                    <a:pt x="1443563" y="1306914"/>
                    <a:pt x="1471669" y="1387672"/>
                    <a:pt x="1484415" y="1413164"/>
                  </a:cubicBezTo>
                  <a:cubicBezTo>
                    <a:pt x="1494737" y="1433809"/>
                    <a:pt x="1508832" y="1452363"/>
                    <a:pt x="1520041" y="1472540"/>
                  </a:cubicBezTo>
                  <a:cubicBezTo>
                    <a:pt x="1528638" y="1488015"/>
                    <a:pt x="1536819" y="1503770"/>
                    <a:pt x="1543792" y="1520042"/>
                  </a:cubicBezTo>
                  <a:cubicBezTo>
                    <a:pt x="1548723" y="1531548"/>
                    <a:pt x="1548723" y="1545253"/>
                    <a:pt x="1555667" y="1555668"/>
                  </a:cubicBezTo>
                  <a:cubicBezTo>
                    <a:pt x="1564983" y="1569642"/>
                    <a:pt x="1579418" y="1579419"/>
                    <a:pt x="1591293" y="1591294"/>
                  </a:cubicBezTo>
                  <a:cubicBezTo>
                    <a:pt x="1626919" y="1587335"/>
                    <a:pt x="1674695" y="1606506"/>
                    <a:pt x="1698171" y="1579418"/>
                  </a:cubicBezTo>
                  <a:cubicBezTo>
                    <a:pt x="1735918" y="1535863"/>
                    <a:pt x="1745673" y="1413164"/>
                    <a:pt x="1745673" y="1413164"/>
                  </a:cubicBezTo>
                  <a:cubicBezTo>
                    <a:pt x="1741714" y="1298369"/>
                    <a:pt x="1743893" y="1183198"/>
                    <a:pt x="1733797" y="1068779"/>
                  </a:cubicBezTo>
                  <a:cubicBezTo>
                    <a:pt x="1731923" y="1047545"/>
                    <a:pt x="1716788" y="1029626"/>
                    <a:pt x="1710047" y="1009403"/>
                  </a:cubicBezTo>
                  <a:cubicBezTo>
                    <a:pt x="1704886" y="993919"/>
                    <a:pt x="1702655" y="977594"/>
                    <a:pt x="1698171" y="961901"/>
                  </a:cubicBezTo>
                  <a:cubicBezTo>
                    <a:pt x="1694732" y="949865"/>
                    <a:pt x="1689332" y="938419"/>
                    <a:pt x="1686296" y="926275"/>
                  </a:cubicBezTo>
                  <a:cubicBezTo>
                    <a:pt x="1681907" y="908721"/>
                    <a:pt x="1670674" y="839720"/>
                    <a:pt x="1662545" y="819397"/>
                  </a:cubicBezTo>
                  <a:cubicBezTo>
                    <a:pt x="1594878" y="650231"/>
                    <a:pt x="1655651" y="868437"/>
                    <a:pt x="1591293" y="629392"/>
                  </a:cubicBezTo>
                  <a:cubicBezTo>
                    <a:pt x="1574321" y="566353"/>
                    <a:pt x="1559626" y="502722"/>
                    <a:pt x="1543792" y="439387"/>
                  </a:cubicBezTo>
                  <a:cubicBezTo>
                    <a:pt x="1539834" y="423553"/>
                    <a:pt x="1535118" y="407890"/>
                    <a:pt x="1531917" y="391886"/>
                  </a:cubicBezTo>
                  <a:cubicBezTo>
                    <a:pt x="1527958" y="372094"/>
                    <a:pt x="1525352" y="351982"/>
                    <a:pt x="1520041" y="332509"/>
                  </a:cubicBezTo>
                  <a:cubicBezTo>
                    <a:pt x="1513454" y="308356"/>
                    <a:pt x="1496291" y="261257"/>
                    <a:pt x="1496291" y="261257"/>
                  </a:cubicBezTo>
                  <a:cubicBezTo>
                    <a:pt x="1500249" y="221673"/>
                    <a:pt x="1495586" y="180244"/>
                    <a:pt x="1508166" y="142504"/>
                  </a:cubicBezTo>
                  <a:cubicBezTo>
                    <a:pt x="1512679" y="128964"/>
                    <a:pt x="1529607" y="120329"/>
                    <a:pt x="1543792" y="118753"/>
                  </a:cubicBezTo>
                  <a:cubicBezTo>
                    <a:pt x="1575139" y="115270"/>
                    <a:pt x="1619366" y="132070"/>
                    <a:pt x="1650670" y="142504"/>
                  </a:cubicBezTo>
                  <a:cubicBezTo>
                    <a:pt x="1662545" y="150421"/>
                    <a:pt x="1673530" y="159872"/>
                    <a:pt x="1686296" y="166255"/>
                  </a:cubicBezTo>
                  <a:cubicBezTo>
                    <a:pt x="1697492" y="171853"/>
                    <a:pt x="1712041" y="170445"/>
                    <a:pt x="1721922" y="178130"/>
                  </a:cubicBezTo>
                  <a:cubicBezTo>
                    <a:pt x="1748435" y="198751"/>
                    <a:pt x="1769423" y="225631"/>
                    <a:pt x="1793174" y="249382"/>
                  </a:cubicBezTo>
                  <a:cubicBezTo>
                    <a:pt x="1848619" y="304827"/>
                    <a:pt x="1811218" y="262768"/>
                    <a:pt x="1852551" y="320634"/>
                  </a:cubicBezTo>
                  <a:cubicBezTo>
                    <a:pt x="1889085" y="371781"/>
                    <a:pt x="1888014" y="359838"/>
                    <a:pt x="1911927" y="415636"/>
                  </a:cubicBezTo>
                  <a:cubicBezTo>
                    <a:pt x="1928721" y="454823"/>
                    <a:pt x="1951067" y="492584"/>
                    <a:pt x="1959428" y="534390"/>
                  </a:cubicBezTo>
                  <a:lnTo>
                    <a:pt x="1983179" y="653143"/>
                  </a:lnTo>
                  <a:cubicBezTo>
                    <a:pt x="1991096" y="748146"/>
                    <a:pt x="1995660" y="843487"/>
                    <a:pt x="2006930" y="938151"/>
                  </a:cubicBezTo>
                  <a:cubicBezTo>
                    <a:pt x="2015469" y="1009879"/>
                    <a:pt x="2025037" y="1081829"/>
                    <a:pt x="2042556" y="1151907"/>
                  </a:cubicBezTo>
                  <a:cubicBezTo>
                    <a:pt x="2046514" y="1167741"/>
                    <a:pt x="2048002" y="1184407"/>
                    <a:pt x="2054431" y="1199408"/>
                  </a:cubicBezTo>
                  <a:cubicBezTo>
                    <a:pt x="2060053" y="1212526"/>
                    <a:pt x="2070265" y="1223159"/>
                    <a:pt x="2078182" y="1235034"/>
                  </a:cubicBezTo>
                  <a:cubicBezTo>
                    <a:pt x="2085152" y="1269882"/>
                    <a:pt x="2088239" y="1298086"/>
                    <a:pt x="2101932" y="1330036"/>
                  </a:cubicBezTo>
                  <a:cubicBezTo>
                    <a:pt x="2108905" y="1346308"/>
                    <a:pt x="2114350" y="1363938"/>
                    <a:pt x="2125683" y="1377538"/>
                  </a:cubicBezTo>
                  <a:cubicBezTo>
                    <a:pt x="2143390" y="1398786"/>
                    <a:pt x="2172621" y="1405059"/>
                    <a:pt x="2196935" y="1413164"/>
                  </a:cubicBezTo>
                  <a:cubicBezTo>
                    <a:pt x="2212769" y="1409205"/>
                    <a:pt x="2232895" y="1412829"/>
                    <a:pt x="2244436" y="1401288"/>
                  </a:cubicBezTo>
                  <a:cubicBezTo>
                    <a:pt x="2255977" y="1389747"/>
                    <a:pt x="2251828" y="1369480"/>
                    <a:pt x="2256312" y="1353787"/>
                  </a:cubicBezTo>
                  <a:cubicBezTo>
                    <a:pt x="2259751" y="1341751"/>
                    <a:pt x="2264893" y="1330238"/>
                    <a:pt x="2268187" y="1318161"/>
                  </a:cubicBezTo>
                  <a:cubicBezTo>
                    <a:pt x="2276776" y="1286669"/>
                    <a:pt x="2284021" y="1254826"/>
                    <a:pt x="2291938" y="1223158"/>
                  </a:cubicBezTo>
                  <a:cubicBezTo>
                    <a:pt x="2316441" y="978118"/>
                    <a:pt x="2311662" y="1087698"/>
                    <a:pt x="2280062" y="676894"/>
                  </a:cubicBezTo>
                  <a:cubicBezTo>
                    <a:pt x="2279102" y="664413"/>
                    <a:pt x="2271223" y="653412"/>
                    <a:pt x="2268187" y="641268"/>
                  </a:cubicBezTo>
                  <a:cubicBezTo>
                    <a:pt x="2263292" y="621686"/>
                    <a:pt x="2259167" y="601872"/>
                    <a:pt x="2256312" y="581891"/>
                  </a:cubicBezTo>
                  <a:cubicBezTo>
                    <a:pt x="2251045" y="545024"/>
                    <a:pt x="2252980" y="480225"/>
                    <a:pt x="2232561" y="439387"/>
                  </a:cubicBezTo>
                  <a:cubicBezTo>
                    <a:pt x="2226178" y="426621"/>
                    <a:pt x="2216727" y="415636"/>
                    <a:pt x="2208810" y="403761"/>
                  </a:cubicBezTo>
                  <a:cubicBezTo>
                    <a:pt x="2212769" y="344384"/>
                    <a:pt x="2206253" y="283363"/>
                    <a:pt x="2220686" y="225631"/>
                  </a:cubicBezTo>
                  <a:cubicBezTo>
                    <a:pt x="2223722" y="213487"/>
                    <a:pt x="2244806" y="218687"/>
                    <a:pt x="2256312" y="213756"/>
                  </a:cubicBezTo>
                  <a:cubicBezTo>
                    <a:pt x="2272583" y="206783"/>
                    <a:pt x="2287542" y="196978"/>
                    <a:pt x="2303813" y="190005"/>
                  </a:cubicBezTo>
                  <a:cubicBezTo>
                    <a:pt x="2426126" y="137585"/>
                    <a:pt x="2229399" y="233151"/>
                    <a:pt x="2386940" y="154379"/>
                  </a:cubicBezTo>
                  <a:cubicBezTo>
                    <a:pt x="2422566" y="158338"/>
                    <a:pt x="2458460" y="160362"/>
                    <a:pt x="2493818" y="166255"/>
                  </a:cubicBezTo>
                  <a:cubicBezTo>
                    <a:pt x="2506165" y="168313"/>
                    <a:pt x="2519563" y="170445"/>
                    <a:pt x="2529444" y="178130"/>
                  </a:cubicBezTo>
                  <a:cubicBezTo>
                    <a:pt x="2585758" y="221930"/>
                    <a:pt x="2592700" y="237388"/>
                    <a:pt x="2624447" y="285008"/>
                  </a:cubicBezTo>
                  <a:cubicBezTo>
                    <a:pt x="2620488" y="296883"/>
                    <a:pt x="2621422" y="311783"/>
                    <a:pt x="2612571" y="320634"/>
                  </a:cubicBezTo>
                  <a:cubicBezTo>
                    <a:pt x="2592387" y="340818"/>
                    <a:pt x="2566850" y="355369"/>
                    <a:pt x="2541319" y="368135"/>
                  </a:cubicBezTo>
                  <a:cubicBezTo>
                    <a:pt x="2466889" y="405351"/>
                    <a:pt x="2435049" y="426217"/>
                    <a:pt x="2327564" y="427512"/>
                  </a:cubicBezTo>
                  <a:lnTo>
                    <a:pt x="1341912" y="439387"/>
                  </a:lnTo>
                  <a:cubicBezTo>
                    <a:pt x="928751" y="498411"/>
                    <a:pt x="1231631" y="462250"/>
                    <a:pt x="427512" y="475013"/>
                  </a:cubicBezTo>
                  <a:cubicBezTo>
                    <a:pt x="415637" y="478971"/>
                    <a:pt x="404135" y="484309"/>
                    <a:pt x="391886" y="486888"/>
                  </a:cubicBezTo>
                  <a:cubicBezTo>
                    <a:pt x="328829" y="500163"/>
                    <a:pt x="263012" y="502136"/>
                    <a:pt x="201880" y="522514"/>
                  </a:cubicBezTo>
                  <a:lnTo>
                    <a:pt x="95003" y="558140"/>
                  </a:lnTo>
                  <a:lnTo>
                    <a:pt x="59377" y="570016"/>
                  </a:lnTo>
                  <a:lnTo>
                    <a:pt x="23751" y="581891"/>
                  </a:lnTo>
                  <a:cubicBezTo>
                    <a:pt x="15834" y="593766"/>
                    <a:pt x="0" y="603245"/>
                    <a:pt x="0" y="617517"/>
                  </a:cubicBezTo>
                  <a:cubicBezTo>
                    <a:pt x="0" y="646335"/>
                    <a:pt x="8478" y="676207"/>
                    <a:pt x="23751" y="700644"/>
                  </a:cubicBezTo>
                  <a:cubicBezTo>
                    <a:pt x="30385" y="711259"/>
                    <a:pt x="48181" y="706922"/>
                    <a:pt x="59377" y="712520"/>
                  </a:cubicBezTo>
                  <a:cubicBezTo>
                    <a:pt x="164017" y="764840"/>
                    <a:pt x="-14566" y="708877"/>
                    <a:pt x="190005" y="760021"/>
                  </a:cubicBezTo>
                  <a:cubicBezTo>
                    <a:pt x="399802" y="756062"/>
                    <a:pt x="609998" y="761655"/>
                    <a:pt x="819397" y="748145"/>
                  </a:cubicBezTo>
                  <a:cubicBezTo>
                    <a:pt x="856872" y="745727"/>
                    <a:pt x="888876" y="715920"/>
                    <a:pt x="926275" y="712520"/>
                  </a:cubicBezTo>
                  <a:cubicBezTo>
                    <a:pt x="1004718" y="705388"/>
                    <a:pt x="1055721" y="704018"/>
                    <a:pt x="1128156" y="688769"/>
                  </a:cubicBezTo>
                  <a:cubicBezTo>
                    <a:pt x="1179835" y="677889"/>
                    <a:pt x="1230337" y="661173"/>
                    <a:pt x="1282535" y="653143"/>
                  </a:cubicBezTo>
                  <a:cubicBezTo>
                    <a:pt x="1384932" y="637390"/>
                    <a:pt x="1488491" y="630367"/>
                    <a:pt x="1591293" y="617517"/>
                  </a:cubicBezTo>
                  <a:lnTo>
                    <a:pt x="1686296" y="605642"/>
                  </a:lnTo>
                  <a:cubicBezTo>
                    <a:pt x="2362719" y="615589"/>
                    <a:pt x="2252092" y="543812"/>
                    <a:pt x="2576945" y="641268"/>
                  </a:cubicBezTo>
                  <a:cubicBezTo>
                    <a:pt x="2588935" y="644865"/>
                    <a:pt x="2600696" y="649185"/>
                    <a:pt x="2612571" y="653143"/>
                  </a:cubicBezTo>
                  <a:cubicBezTo>
                    <a:pt x="2605092" y="690541"/>
                    <a:pt x="2602823" y="728968"/>
                    <a:pt x="2576945" y="760021"/>
                  </a:cubicBezTo>
                  <a:cubicBezTo>
                    <a:pt x="2567808" y="770985"/>
                    <a:pt x="2552283" y="774634"/>
                    <a:pt x="2541319" y="783771"/>
                  </a:cubicBezTo>
                  <a:cubicBezTo>
                    <a:pt x="2528417" y="794522"/>
                    <a:pt x="2518950" y="809086"/>
                    <a:pt x="2505693" y="819397"/>
                  </a:cubicBezTo>
                  <a:cubicBezTo>
                    <a:pt x="2431030" y="877468"/>
                    <a:pt x="2450246" y="857235"/>
                    <a:pt x="2375065" y="890649"/>
                  </a:cubicBezTo>
                  <a:cubicBezTo>
                    <a:pt x="2358888" y="897839"/>
                    <a:pt x="2344669" y="909839"/>
                    <a:pt x="2327564" y="914400"/>
                  </a:cubicBezTo>
                  <a:cubicBezTo>
                    <a:pt x="2284801" y="925803"/>
                    <a:pt x="2240677" y="931421"/>
                    <a:pt x="2196935" y="938151"/>
                  </a:cubicBezTo>
                  <a:cubicBezTo>
                    <a:pt x="2086275" y="955176"/>
                    <a:pt x="1975772" y="973931"/>
                    <a:pt x="1864426" y="985652"/>
                  </a:cubicBezTo>
                  <a:cubicBezTo>
                    <a:pt x="1789216" y="993569"/>
                    <a:pt x="1712952" y="994572"/>
                    <a:pt x="1638795" y="1009403"/>
                  </a:cubicBezTo>
                  <a:cubicBezTo>
                    <a:pt x="1587644" y="1019633"/>
                    <a:pt x="1561349" y="1025555"/>
                    <a:pt x="1508166" y="1033153"/>
                  </a:cubicBezTo>
                  <a:cubicBezTo>
                    <a:pt x="1476573" y="1037666"/>
                    <a:pt x="1444687" y="1040052"/>
                    <a:pt x="1413164" y="1045029"/>
                  </a:cubicBezTo>
                  <a:cubicBezTo>
                    <a:pt x="1369449" y="1051931"/>
                    <a:pt x="1326227" y="1061732"/>
                    <a:pt x="1282535" y="1068779"/>
                  </a:cubicBezTo>
                  <a:cubicBezTo>
                    <a:pt x="1203502" y="1081526"/>
                    <a:pt x="1123993" y="1091243"/>
                    <a:pt x="1045028" y="1104405"/>
                  </a:cubicBezTo>
                  <a:cubicBezTo>
                    <a:pt x="919882" y="1125264"/>
                    <a:pt x="1027380" y="1108342"/>
                    <a:pt x="878774" y="1128156"/>
                  </a:cubicBezTo>
                  <a:cubicBezTo>
                    <a:pt x="851029" y="1131855"/>
                    <a:pt x="823466" y="1136940"/>
                    <a:pt x="795647" y="1140031"/>
                  </a:cubicBezTo>
                  <a:cubicBezTo>
                    <a:pt x="752192" y="1144859"/>
                    <a:pt x="708561" y="1147948"/>
                    <a:pt x="665018" y="1151907"/>
                  </a:cubicBezTo>
                  <a:cubicBezTo>
                    <a:pt x="645226" y="1159824"/>
                    <a:pt x="626544" y="1171476"/>
                    <a:pt x="605641" y="1175657"/>
                  </a:cubicBezTo>
                  <a:cubicBezTo>
                    <a:pt x="546902" y="1187405"/>
                    <a:pt x="486717" y="1190300"/>
                    <a:pt x="427512" y="1199408"/>
                  </a:cubicBezTo>
                  <a:cubicBezTo>
                    <a:pt x="383770" y="1206138"/>
                    <a:pt x="340157" y="1213885"/>
                    <a:pt x="296883" y="1223158"/>
                  </a:cubicBezTo>
                  <a:cubicBezTo>
                    <a:pt x="284643" y="1225781"/>
                    <a:pt x="273132" y="1231075"/>
                    <a:pt x="261257" y="1235034"/>
                  </a:cubicBezTo>
                  <a:cubicBezTo>
                    <a:pt x="253340" y="1250868"/>
                    <a:pt x="246289" y="1267165"/>
                    <a:pt x="237506" y="1282535"/>
                  </a:cubicBezTo>
                  <a:cubicBezTo>
                    <a:pt x="230425" y="1294927"/>
                    <a:pt x="215176" y="1303960"/>
                    <a:pt x="213756" y="1318161"/>
                  </a:cubicBezTo>
                  <a:cubicBezTo>
                    <a:pt x="210971" y="1346012"/>
                    <a:pt x="215236" y="1375300"/>
                    <a:pt x="225631" y="1401288"/>
                  </a:cubicBezTo>
                  <a:cubicBezTo>
                    <a:pt x="231868" y="1416881"/>
                    <a:pt x="247591" y="1427152"/>
                    <a:pt x="261257" y="1436914"/>
                  </a:cubicBezTo>
                  <a:cubicBezTo>
                    <a:pt x="306500" y="1469231"/>
                    <a:pt x="363426" y="1472814"/>
                    <a:pt x="415636" y="1484416"/>
                  </a:cubicBezTo>
                  <a:cubicBezTo>
                    <a:pt x="597724" y="1480457"/>
                    <a:pt x="780327" y="1486781"/>
                    <a:pt x="961901" y="1472540"/>
                  </a:cubicBezTo>
                  <a:cubicBezTo>
                    <a:pt x="984912" y="1470735"/>
                    <a:pt x="999247" y="1443799"/>
                    <a:pt x="1021278" y="1436914"/>
                  </a:cubicBezTo>
                  <a:cubicBezTo>
                    <a:pt x="1063520" y="1423714"/>
                    <a:pt x="1109352" y="1425322"/>
                    <a:pt x="1151906" y="1413164"/>
                  </a:cubicBezTo>
                  <a:cubicBezTo>
                    <a:pt x="1248195" y="1385653"/>
                    <a:pt x="1340626" y="1345672"/>
                    <a:pt x="1436914" y="1318161"/>
                  </a:cubicBezTo>
                  <a:cubicBezTo>
                    <a:pt x="1464623" y="1310244"/>
                    <a:pt x="1491717" y="1299721"/>
                    <a:pt x="1520041" y="1294410"/>
                  </a:cubicBezTo>
                  <a:cubicBezTo>
                    <a:pt x="1555272" y="1287804"/>
                    <a:pt x="1591293" y="1286493"/>
                    <a:pt x="1626919" y="1282535"/>
                  </a:cubicBezTo>
                  <a:lnTo>
                    <a:pt x="1805049" y="1223158"/>
                  </a:lnTo>
                  <a:cubicBezTo>
                    <a:pt x="1816924" y="1219200"/>
                    <a:pt x="1828254" y="1212836"/>
                    <a:pt x="1840675" y="1211283"/>
                  </a:cubicBezTo>
                  <a:cubicBezTo>
                    <a:pt x="1872343" y="1207325"/>
                    <a:pt x="1904198" y="1204655"/>
                    <a:pt x="1935678" y="1199408"/>
                  </a:cubicBezTo>
                  <a:cubicBezTo>
                    <a:pt x="1999240" y="1188814"/>
                    <a:pt x="2062121" y="1174375"/>
                    <a:pt x="2125683" y="1163782"/>
                  </a:cubicBezTo>
                  <a:lnTo>
                    <a:pt x="2196935" y="1151907"/>
                  </a:lnTo>
                  <a:cubicBezTo>
                    <a:pt x="2291938" y="1155865"/>
                    <a:pt x="2388052" y="1148760"/>
                    <a:pt x="2481943" y="1163782"/>
                  </a:cubicBezTo>
                  <a:cubicBezTo>
                    <a:pt x="2494303" y="1165760"/>
                    <a:pt x="2494778" y="1186927"/>
                    <a:pt x="2493818" y="1199408"/>
                  </a:cubicBezTo>
                  <a:cubicBezTo>
                    <a:pt x="2490722" y="1239657"/>
                    <a:pt x="2488120" y="1282055"/>
                    <a:pt x="2470067" y="1318161"/>
                  </a:cubicBezTo>
                  <a:cubicBezTo>
                    <a:pt x="2462150" y="1333995"/>
                    <a:pt x="2437936" y="1333129"/>
                    <a:pt x="2422566" y="1341912"/>
                  </a:cubicBezTo>
                  <a:cubicBezTo>
                    <a:pt x="2410174" y="1348993"/>
                    <a:pt x="2399705" y="1359279"/>
                    <a:pt x="2386940" y="1365662"/>
                  </a:cubicBezTo>
                  <a:cubicBezTo>
                    <a:pt x="2375744" y="1371260"/>
                    <a:pt x="2362510" y="1371940"/>
                    <a:pt x="2351314" y="1377538"/>
                  </a:cubicBezTo>
                  <a:cubicBezTo>
                    <a:pt x="2264048" y="1421171"/>
                    <a:pt x="2379576" y="1383951"/>
                    <a:pt x="2256312" y="1425039"/>
                  </a:cubicBezTo>
                  <a:cubicBezTo>
                    <a:pt x="2214945" y="1438828"/>
                    <a:pt x="2181396" y="1440022"/>
                    <a:pt x="2137558" y="1448790"/>
                  </a:cubicBezTo>
                  <a:cubicBezTo>
                    <a:pt x="2121554" y="1451991"/>
                    <a:pt x="2105891" y="1456707"/>
                    <a:pt x="2090057" y="1460665"/>
                  </a:cubicBezTo>
                  <a:cubicBezTo>
                    <a:pt x="1981354" y="1515017"/>
                    <a:pt x="2074950" y="1474806"/>
                    <a:pt x="1852551" y="1508166"/>
                  </a:cubicBezTo>
                  <a:cubicBezTo>
                    <a:pt x="1836410" y="1510587"/>
                    <a:pt x="1821181" y="1517560"/>
                    <a:pt x="1805049" y="1520042"/>
                  </a:cubicBezTo>
                  <a:cubicBezTo>
                    <a:pt x="1769621" y="1525493"/>
                    <a:pt x="1733739" y="1527471"/>
                    <a:pt x="1698171" y="1531917"/>
                  </a:cubicBezTo>
                  <a:cubicBezTo>
                    <a:pt x="1670397" y="1535389"/>
                    <a:pt x="1642863" y="1540701"/>
                    <a:pt x="1615044" y="1543792"/>
                  </a:cubicBezTo>
                  <a:cubicBezTo>
                    <a:pt x="1503845" y="1556148"/>
                    <a:pt x="1490419" y="1552004"/>
                    <a:pt x="1389413" y="1567543"/>
                  </a:cubicBezTo>
                  <a:cubicBezTo>
                    <a:pt x="1369463" y="1570612"/>
                    <a:pt x="1350064" y="1576914"/>
                    <a:pt x="1330036" y="1579418"/>
                  </a:cubicBezTo>
                  <a:cubicBezTo>
                    <a:pt x="1191807" y="1596697"/>
                    <a:pt x="1198085" y="1582958"/>
                    <a:pt x="1056904" y="1615044"/>
                  </a:cubicBezTo>
                  <a:cubicBezTo>
                    <a:pt x="1016604" y="1624203"/>
                    <a:pt x="978676" y="1642565"/>
                    <a:pt x="938151" y="1650670"/>
                  </a:cubicBezTo>
                  <a:cubicBezTo>
                    <a:pt x="899141" y="1658472"/>
                    <a:pt x="858814" y="1657170"/>
                    <a:pt x="819397" y="1662545"/>
                  </a:cubicBezTo>
                  <a:cubicBezTo>
                    <a:pt x="771682" y="1669052"/>
                    <a:pt x="724755" y="1680978"/>
                    <a:pt x="676893" y="1686296"/>
                  </a:cubicBezTo>
                  <a:cubicBezTo>
                    <a:pt x="647340" y="1689580"/>
                    <a:pt x="523396" y="1702224"/>
                    <a:pt x="486888" y="1710047"/>
                  </a:cubicBezTo>
                  <a:cubicBezTo>
                    <a:pt x="304745" y="1749078"/>
                    <a:pt x="514335" y="1724651"/>
                    <a:pt x="237506" y="1816925"/>
                  </a:cubicBezTo>
                  <a:lnTo>
                    <a:pt x="166254" y="1840675"/>
                  </a:lnTo>
                  <a:cubicBezTo>
                    <a:pt x="94056" y="1888808"/>
                    <a:pt x="170767" y="1843436"/>
                    <a:pt x="83127" y="1876301"/>
                  </a:cubicBezTo>
                  <a:cubicBezTo>
                    <a:pt x="10350" y="1903593"/>
                    <a:pt x="61466" y="1900052"/>
                    <a:pt x="11875" y="1900052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0" name="Grupa 9"/>
          <p:cNvGrpSpPr/>
          <p:nvPr/>
        </p:nvGrpSpPr>
        <p:grpSpPr>
          <a:xfrm rot="20787371">
            <a:off x="1802969" y="3452593"/>
            <a:ext cx="2446513" cy="1996850"/>
            <a:chOff x="5174119" y="2766951"/>
            <a:chExt cx="2446513" cy="1996850"/>
          </a:xfrm>
        </p:grpSpPr>
        <p:sp>
          <p:nvSpPr>
            <p:cNvPr id="11" name="Mjesec 10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Ševron 11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3" name="Prostoručno 12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Prostoručno 13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Elipsa 14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6" name="Prostoručno 15"/>
          <p:cNvSpPr/>
          <p:nvPr/>
        </p:nvSpPr>
        <p:spPr>
          <a:xfrm>
            <a:off x="1031752" y="3182587"/>
            <a:ext cx="2613973" cy="2244436"/>
          </a:xfrm>
          <a:custGeom>
            <a:avLst/>
            <a:gdLst>
              <a:gd name="connsiteX0" fmla="*/ 1129557 w 2613973"/>
              <a:gd name="connsiteY0" fmla="*/ 1555668 h 2244436"/>
              <a:gd name="connsiteX1" fmla="*/ 1082056 w 2613973"/>
              <a:gd name="connsiteY1" fmla="*/ 1496291 h 2244436"/>
              <a:gd name="connsiteX2" fmla="*/ 1022679 w 2613973"/>
              <a:gd name="connsiteY2" fmla="*/ 1436914 h 2244436"/>
              <a:gd name="connsiteX3" fmla="*/ 998929 w 2613973"/>
              <a:gd name="connsiteY3" fmla="*/ 1128156 h 2244436"/>
              <a:gd name="connsiteX4" fmla="*/ 975178 w 2613973"/>
              <a:gd name="connsiteY4" fmla="*/ 1009403 h 2244436"/>
              <a:gd name="connsiteX5" fmla="*/ 963303 w 2613973"/>
              <a:gd name="connsiteY5" fmla="*/ 914400 h 2244436"/>
              <a:gd name="connsiteX6" fmla="*/ 939552 w 2613973"/>
              <a:gd name="connsiteY6" fmla="*/ 843148 h 2244436"/>
              <a:gd name="connsiteX7" fmla="*/ 915801 w 2613973"/>
              <a:gd name="connsiteY7" fmla="*/ 760021 h 2244436"/>
              <a:gd name="connsiteX8" fmla="*/ 903926 w 2613973"/>
              <a:gd name="connsiteY8" fmla="*/ 558140 h 2244436"/>
              <a:gd name="connsiteX9" fmla="*/ 927677 w 2613973"/>
              <a:gd name="connsiteY9" fmla="*/ 522514 h 2244436"/>
              <a:gd name="connsiteX10" fmla="*/ 1129557 w 2613973"/>
              <a:gd name="connsiteY10" fmla="*/ 510639 h 2244436"/>
              <a:gd name="connsiteX11" fmla="*/ 1319562 w 2613973"/>
              <a:gd name="connsiteY11" fmla="*/ 570016 h 2244436"/>
              <a:gd name="connsiteX12" fmla="*/ 1331438 w 2613973"/>
              <a:gd name="connsiteY12" fmla="*/ 605642 h 2244436"/>
              <a:gd name="connsiteX13" fmla="*/ 1367064 w 2613973"/>
              <a:gd name="connsiteY13" fmla="*/ 926275 h 2244436"/>
              <a:gd name="connsiteX14" fmla="*/ 1378939 w 2613973"/>
              <a:gd name="connsiteY14" fmla="*/ 973777 h 2244436"/>
              <a:gd name="connsiteX15" fmla="*/ 1402690 w 2613973"/>
              <a:gd name="connsiteY15" fmla="*/ 1045029 h 2244436"/>
              <a:gd name="connsiteX16" fmla="*/ 1414565 w 2613973"/>
              <a:gd name="connsiteY16" fmla="*/ 1080655 h 2244436"/>
              <a:gd name="connsiteX17" fmla="*/ 1426440 w 2613973"/>
              <a:gd name="connsiteY17" fmla="*/ 1116281 h 2244436"/>
              <a:gd name="connsiteX18" fmla="*/ 1438316 w 2613973"/>
              <a:gd name="connsiteY18" fmla="*/ 1163782 h 2244436"/>
              <a:gd name="connsiteX19" fmla="*/ 1473942 w 2613973"/>
              <a:gd name="connsiteY19" fmla="*/ 1211283 h 2244436"/>
              <a:gd name="connsiteX20" fmla="*/ 1497692 w 2613973"/>
              <a:gd name="connsiteY20" fmla="*/ 1294410 h 2244436"/>
              <a:gd name="connsiteX21" fmla="*/ 1521443 w 2613973"/>
              <a:gd name="connsiteY21" fmla="*/ 1330036 h 2244436"/>
              <a:gd name="connsiteX22" fmla="*/ 1533318 w 2613973"/>
              <a:gd name="connsiteY22" fmla="*/ 1448790 h 2244436"/>
              <a:gd name="connsiteX23" fmla="*/ 1568944 w 2613973"/>
              <a:gd name="connsiteY23" fmla="*/ 1472540 h 2244436"/>
              <a:gd name="connsiteX24" fmla="*/ 1818326 w 2613973"/>
              <a:gd name="connsiteY24" fmla="*/ 1460665 h 2244436"/>
              <a:gd name="connsiteX25" fmla="*/ 1901453 w 2613973"/>
              <a:gd name="connsiteY25" fmla="*/ 1436914 h 2244436"/>
              <a:gd name="connsiteX26" fmla="*/ 1948954 w 2613973"/>
              <a:gd name="connsiteY26" fmla="*/ 1413164 h 2244436"/>
              <a:gd name="connsiteX27" fmla="*/ 2043957 w 2613973"/>
              <a:gd name="connsiteY27" fmla="*/ 1401288 h 2244436"/>
              <a:gd name="connsiteX28" fmla="*/ 2091458 w 2613973"/>
              <a:gd name="connsiteY28" fmla="*/ 1389413 h 2244436"/>
              <a:gd name="connsiteX29" fmla="*/ 2127084 w 2613973"/>
              <a:gd name="connsiteY29" fmla="*/ 1365662 h 2244436"/>
              <a:gd name="connsiteX30" fmla="*/ 2186461 w 2613973"/>
              <a:gd name="connsiteY30" fmla="*/ 1353787 h 2244436"/>
              <a:gd name="connsiteX31" fmla="*/ 2233962 w 2613973"/>
              <a:gd name="connsiteY31" fmla="*/ 1341912 h 2244436"/>
              <a:gd name="connsiteX32" fmla="*/ 2257713 w 2613973"/>
              <a:gd name="connsiteY32" fmla="*/ 1306286 h 2244436"/>
              <a:gd name="connsiteX33" fmla="*/ 2233962 w 2613973"/>
              <a:gd name="connsiteY33" fmla="*/ 1163782 h 2244436"/>
              <a:gd name="connsiteX34" fmla="*/ 2210212 w 2613973"/>
              <a:gd name="connsiteY34" fmla="*/ 1128156 h 2244436"/>
              <a:gd name="connsiteX35" fmla="*/ 2198336 w 2613973"/>
              <a:gd name="connsiteY35" fmla="*/ 1068779 h 2244436"/>
              <a:gd name="connsiteX36" fmla="*/ 2162710 w 2613973"/>
              <a:gd name="connsiteY36" fmla="*/ 961901 h 2244436"/>
              <a:gd name="connsiteX37" fmla="*/ 2150835 w 2613973"/>
              <a:gd name="connsiteY37" fmla="*/ 926275 h 2244436"/>
              <a:gd name="connsiteX38" fmla="*/ 2138960 w 2613973"/>
              <a:gd name="connsiteY38" fmla="*/ 878774 h 2244436"/>
              <a:gd name="connsiteX39" fmla="*/ 2115209 w 2613973"/>
              <a:gd name="connsiteY39" fmla="*/ 843148 h 2244436"/>
              <a:gd name="connsiteX40" fmla="*/ 2103334 w 2613973"/>
              <a:gd name="connsiteY40" fmla="*/ 783771 h 2244436"/>
              <a:gd name="connsiteX41" fmla="*/ 2079583 w 2613973"/>
              <a:gd name="connsiteY41" fmla="*/ 712519 h 2244436"/>
              <a:gd name="connsiteX42" fmla="*/ 2067708 w 2613973"/>
              <a:gd name="connsiteY42" fmla="*/ 676894 h 2244436"/>
              <a:gd name="connsiteX43" fmla="*/ 2055832 w 2613973"/>
              <a:gd name="connsiteY43" fmla="*/ 629392 h 2244436"/>
              <a:gd name="connsiteX44" fmla="*/ 2043957 w 2613973"/>
              <a:gd name="connsiteY44" fmla="*/ 486888 h 2244436"/>
              <a:gd name="connsiteX45" fmla="*/ 2032082 w 2613973"/>
              <a:gd name="connsiteY45" fmla="*/ 451262 h 2244436"/>
              <a:gd name="connsiteX46" fmla="*/ 2020206 w 2613973"/>
              <a:gd name="connsiteY46" fmla="*/ 380010 h 2244436"/>
              <a:gd name="connsiteX47" fmla="*/ 1984580 w 2613973"/>
              <a:gd name="connsiteY47" fmla="*/ 273132 h 2244436"/>
              <a:gd name="connsiteX48" fmla="*/ 1972705 w 2613973"/>
              <a:gd name="connsiteY48" fmla="*/ 237507 h 2244436"/>
              <a:gd name="connsiteX49" fmla="*/ 1960830 w 2613973"/>
              <a:gd name="connsiteY49" fmla="*/ 201881 h 2244436"/>
              <a:gd name="connsiteX50" fmla="*/ 1972705 w 2613973"/>
              <a:gd name="connsiteY50" fmla="*/ 11875 h 2244436"/>
              <a:gd name="connsiteX51" fmla="*/ 2008331 w 2613973"/>
              <a:gd name="connsiteY51" fmla="*/ 0 h 2244436"/>
              <a:gd name="connsiteX52" fmla="*/ 2067708 w 2613973"/>
              <a:gd name="connsiteY52" fmla="*/ 11875 h 2244436"/>
              <a:gd name="connsiteX53" fmla="*/ 2138960 w 2613973"/>
              <a:gd name="connsiteY53" fmla="*/ 23751 h 2244436"/>
              <a:gd name="connsiteX54" fmla="*/ 2186461 w 2613973"/>
              <a:gd name="connsiteY54" fmla="*/ 47501 h 2244436"/>
              <a:gd name="connsiteX55" fmla="*/ 2222087 w 2613973"/>
              <a:gd name="connsiteY55" fmla="*/ 71252 h 2244436"/>
              <a:gd name="connsiteX56" fmla="*/ 2257713 w 2613973"/>
              <a:gd name="connsiteY56" fmla="*/ 83127 h 2244436"/>
              <a:gd name="connsiteX57" fmla="*/ 2293339 w 2613973"/>
              <a:gd name="connsiteY57" fmla="*/ 118753 h 2244436"/>
              <a:gd name="connsiteX58" fmla="*/ 2317090 w 2613973"/>
              <a:gd name="connsiteY58" fmla="*/ 154379 h 2244436"/>
              <a:gd name="connsiteX59" fmla="*/ 2352716 w 2613973"/>
              <a:gd name="connsiteY59" fmla="*/ 166255 h 2244436"/>
              <a:gd name="connsiteX60" fmla="*/ 2447718 w 2613973"/>
              <a:gd name="connsiteY60" fmla="*/ 273132 h 2244436"/>
              <a:gd name="connsiteX61" fmla="*/ 2483344 w 2613973"/>
              <a:gd name="connsiteY61" fmla="*/ 344384 h 2244436"/>
              <a:gd name="connsiteX62" fmla="*/ 2518970 w 2613973"/>
              <a:gd name="connsiteY62" fmla="*/ 415636 h 2244436"/>
              <a:gd name="connsiteX63" fmla="*/ 2554596 w 2613973"/>
              <a:gd name="connsiteY63" fmla="*/ 534390 h 2244436"/>
              <a:gd name="connsiteX64" fmla="*/ 2566471 w 2613973"/>
              <a:gd name="connsiteY64" fmla="*/ 570016 h 2244436"/>
              <a:gd name="connsiteX65" fmla="*/ 2590222 w 2613973"/>
              <a:gd name="connsiteY65" fmla="*/ 617517 h 2244436"/>
              <a:gd name="connsiteX66" fmla="*/ 2613973 w 2613973"/>
              <a:gd name="connsiteY66" fmla="*/ 700644 h 2244436"/>
              <a:gd name="connsiteX67" fmla="*/ 2578347 w 2613973"/>
              <a:gd name="connsiteY67" fmla="*/ 724395 h 2244436"/>
              <a:gd name="connsiteX68" fmla="*/ 2495219 w 2613973"/>
              <a:gd name="connsiteY68" fmla="*/ 712519 h 2244436"/>
              <a:gd name="connsiteX69" fmla="*/ 2340840 w 2613973"/>
              <a:gd name="connsiteY69" fmla="*/ 688769 h 2244436"/>
              <a:gd name="connsiteX70" fmla="*/ 1758949 w 2613973"/>
              <a:gd name="connsiteY70" fmla="*/ 700644 h 2244436"/>
              <a:gd name="connsiteX71" fmla="*/ 1616445 w 2613973"/>
              <a:gd name="connsiteY71" fmla="*/ 724395 h 2244436"/>
              <a:gd name="connsiteX72" fmla="*/ 1450191 w 2613973"/>
              <a:gd name="connsiteY72" fmla="*/ 748145 h 2244436"/>
              <a:gd name="connsiteX73" fmla="*/ 1307687 w 2613973"/>
              <a:gd name="connsiteY73" fmla="*/ 771896 h 2244436"/>
              <a:gd name="connsiteX74" fmla="*/ 761422 w 2613973"/>
              <a:gd name="connsiteY74" fmla="*/ 760021 h 2244436"/>
              <a:gd name="connsiteX75" fmla="*/ 191406 w 2613973"/>
              <a:gd name="connsiteY75" fmla="*/ 771896 h 2244436"/>
              <a:gd name="connsiteX76" fmla="*/ 37027 w 2613973"/>
              <a:gd name="connsiteY76" fmla="*/ 819397 h 2244436"/>
              <a:gd name="connsiteX77" fmla="*/ 1401 w 2613973"/>
              <a:gd name="connsiteY77" fmla="*/ 843148 h 2244436"/>
              <a:gd name="connsiteX78" fmla="*/ 13277 w 2613973"/>
              <a:gd name="connsiteY78" fmla="*/ 878774 h 2244436"/>
              <a:gd name="connsiteX79" fmla="*/ 132030 w 2613973"/>
              <a:gd name="connsiteY79" fmla="*/ 950026 h 2244436"/>
              <a:gd name="connsiteX80" fmla="*/ 167656 w 2613973"/>
              <a:gd name="connsiteY80" fmla="*/ 961901 h 2244436"/>
              <a:gd name="connsiteX81" fmla="*/ 333910 w 2613973"/>
              <a:gd name="connsiteY81" fmla="*/ 973777 h 2244436"/>
              <a:gd name="connsiteX82" fmla="*/ 369536 w 2613973"/>
              <a:gd name="connsiteY82" fmla="*/ 950026 h 2244436"/>
              <a:gd name="connsiteX83" fmla="*/ 452664 w 2613973"/>
              <a:gd name="connsiteY83" fmla="*/ 926275 h 2244436"/>
              <a:gd name="connsiteX84" fmla="*/ 523916 w 2613973"/>
              <a:gd name="connsiteY84" fmla="*/ 890649 h 2244436"/>
              <a:gd name="connsiteX85" fmla="*/ 690170 w 2613973"/>
              <a:gd name="connsiteY85" fmla="*/ 902525 h 2244436"/>
              <a:gd name="connsiteX86" fmla="*/ 713921 w 2613973"/>
              <a:gd name="connsiteY86" fmla="*/ 938151 h 2244436"/>
              <a:gd name="connsiteX87" fmla="*/ 737671 w 2613973"/>
              <a:gd name="connsiteY87" fmla="*/ 1009403 h 2244436"/>
              <a:gd name="connsiteX88" fmla="*/ 749547 w 2613973"/>
              <a:gd name="connsiteY88" fmla="*/ 1045029 h 2244436"/>
              <a:gd name="connsiteX89" fmla="*/ 773297 w 2613973"/>
              <a:gd name="connsiteY89" fmla="*/ 1638795 h 2244436"/>
              <a:gd name="connsiteX90" fmla="*/ 785173 w 2613973"/>
              <a:gd name="connsiteY90" fmla="*/ 1805049 h 2244436"/>
              <a:gd name="connsiteX91" fmla="*/ 797048 w 2613973"/>
              <a:gd name="connsiteY91" fmla="*/ 1947553 h 2244436"/>
              <a:gd name="connsiteX92" fmla="*/ 797048 w 2613973"/>
              <a:gd name="connsiteY92" fmla="*/ 2244436 h 2244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613973" h="2244436">
                <a:moveTo>
                  <a:pt x="1129557" y="1555668"/>
                </a:moveTo>
                <a:cubicBezTo>
                  <a:pt x="1113723" y="1535876"/>
                  <a:pt x="1099979" y="1514214"/>
                  <a:pt x="1082056" y="1496291"/>
                </a:cubicBezTo>
                <a:cubicBezTo>
                  <a:pt x="1002885" y="1417119"/>
                  <a:pt x="1086017" y="1531920"/>
                  <a:pt x="1022679" y="1436914"/>
                </a:cubicBezTo>
                <a:cubicBezTo>
                  <a:pt x="1020862" y="1411473"/>
                  <a:pt x="1003875" y="1164429"/>
                  <a:pt x="998929" y="1128156"/>
                </a:cubicBezTo>
                <a:cubicBezTo>
                  <a:pt x="993475" y="1088158"/>
                  <a:pt x="981815" y="1049222"/>
                  <a:pt x="975178" y="1009403"/>
                </a:cubicBezTo>
                <a:cubicBezTo>
                  <a:pt x="969931" y="977923"/>
                  <a:pt x="969990" y="945606"/>
                  <a:pt x="963303" y="914400"/>
                </a:cubicBezTo>
                <a:cubicBezTo>
                  <a:pt x="958057" y="889920"/>
                  <a:pt x="945624" y="867436"/>
                  <a:pt x="939552" y="843148"/>
                </a:cubicBezTo>
                <a:cubicBezTo>
                  <a:pt x="924641" y="783503"/>
                  <a:pt x="932838" y="811130"/>
                  <a:pt x="915801" y="760021"/>
                </a:cubicBezTo>
                <a:cubicBezTo>
                  <a:pt x="911843" y="692727"/>
                  <a:pt x="900560" y="625466"/>
                  <a:pt x="903926" y="558140"/>
                </a:cubicBezTo>
                <a:cubicBezTo>
                  <a:pt x="904639" y="543885"/>
                  <a:pt x="913711" y="525454"/>
                  <a:pt x="927677" y="522514"/>
                </a:cubicBezTo>
                <a:cubicBezTo>
                  <a:pt x="993641" y="508627"/>
                  <a:pt x="1062264" y="514597"/>
                  <a:pt x="1129557" y="510639"/>
                </a:cubicBezTo>
                <a:cubicBezTo>
                  <a:pt x="1337946" y="524531"/>
                  <a:pt x="1289422" y="464527"/>
                  <a:pt x="1319562" y="570016"/>
                </a:cubicBezTo>
                <a:cubicBezTo>
                  <a:pt x="1323001" y="582052"/>
                  <a:pt x="1327479" y="593767"/>
                  <a:pt x="1331438" y="605642"/>
                </a:cubicBezTo>
                <a:cubicBezTo>
                  <a:pt x="1364011" y="801086"/>
                  <a:pt x="1316856" y="507875"/>
                  <a:pt x="1367064" y="926275"/>
                </a:cubicBezTo>
                <a:cubicBezTo>
                  <a:pt x="1369009" y="942480"/>
                  <a:pt x="1374249" y="958144"/>
                  <a:pt x="1378939" y="973777"/>
                </a:cubicBezTo>
                <a:cubicBezTo>
                  <a:pt x="1386133" y="997757"/>
                  <a:pt x="1394773" y="1021278"/>
                  <a:pt x="1402690" y="1045029"/>
                </a:cubicBezTo>
                <a:lnTo>
                  <a:pt x="1414565" y="1080655"/>
                </a:lnTo>
                <a:cubicBezTo>
                  <a:pt x="1418523" y="1092530"/>
                  <a:pt x="1423404" y="1104137"/>
                  <a:pt x="1426440" y="1116281"/>
                </a:cubicBezTo>
                <a:cubicBezTo>
                  <a:pt x="1430399" y="1132115"/>
                  <a:pt x="1431017" y="1149184"/>
                  <a:pt x="1438316" y="1163782"/>
                </a:cubicBezTo>
                <a:cubicBezTo>
                  <a:pt x="1447167" y="1181485"/>
                  <a:pt x="1462067" y="1195449"/>
                  <a:pt x="1473942" y="1211283"/>
                </a:cubicBezTo>
                <a:cubicBezTo>
                  <a:pt x="1477746" y="1226501"/>
                  <a:pt x="1489174" y="1277375"/>
                  <a:pt x="1497692" y="1294410"/>
                </a:cubicBezTo>
                <a:cubicBezTo>
                  <a:pt x="1504075" y="1307176"/>
                  <a:pt x="1513526" y="1318161"/>
                  <a:pt x="1521443" y="1330036"/>
                </a:cubicBezTo>
                <a:cubicBezTo>
                  <a:pt x="1525401" y="1369621"/>
                  <a:pt x="1520738" y="1411049"/>
                  <a:pt x="1533318" y="1448790"/>
                </a:cubicBezTo>
                <a:cubicBezTo>
                  <a:pt x="1537831" y="1462330"/>
                  <a:pt x="1554684" y="1471946"/>
                  <a:pt x="1568944" y="1472540"/>
                </a:cubicBezTo>
                <a:lnTo>
                  <a:pt x="1818326" y="1460665"/>
                </a:lnTo>
                <a:cubicBezTo>
                  <a:pt x="1842439" y="1454637"/>
                  <a:pt x="1877596" y="1447138"/>
                  <a:pt x="1901453" y="1436914"/>
                </a:cubicBezTo>
                <a:cubicBezTo>
                  <a:pt x="1917724" y="1429941"/>
                  <a:pt x="1931780" y="1417457"/>
                  <a:pt x="1948954" y="1413164"/>
                </a:cubicBezTo>
                <a:cubicBezTo>
                  <a:pt x="1979915" y="1405424"/>
                  <a:pt x="2012477" y="1406535"/>
                  <a:pt x="2043957" y="1401288"/>
                </a:cubicBezTo>
                <a:cubicBezTo>
                  <a:pt x="2060056" y="1398605"/>
                  <a:pt x="2075624" y="1393371"/>
                  <a:pt x="2091458" y="1389413"/>
                </a:cubicBezTo>
                <a:cubicBezTo>
                  <a:pt x="2103333" y="1381496"/>
                  <a:pt x="2113720" y="1370673"/>
                  <a:pt x="2127084" y="1365662"/>
                </a:cubicBezTo>
                <a:cubicBezTo>
                  <a:pt x="2145983" y="1358575"/>
                  <a:pt x="2166757" y="1358165"/>
                  <a:pt x="2186461" y="1353787"/>
                </a:cubicBezTo>
                <a:cubicBezTo>
                  <a:pt x="2202393" y="1350247"/>
                  <a:pt x="2218128" y="1345870"/>
                  <a:pt x="2233962" y="1341912"/>
                </a:cubicBezTo>
                <a:cubicBezTo>
                  <a:pt x="2241879" y="1330037"/>
                  <a:pt x="2256528" y="1320509"/>
                  <a:pt x="2257713" y="1306286"/>
                </a:cubicBezTo>
                <a:cubicBezTo>
                  <a:pt x="2259595" y="1283703"/>
                  <a:pt x="2251887" y="1199632"/>
                  <a:pt x="2233962" y="1163782"/>
                </a:cubicBezTo>
                <a:cubicBezTo>
                  <a:pt x="2227579" y="1151017"/>
                  <a:pt x="2218129" y="1140031"/>
                  <a:pt x="2210212" y="1128156"/>
                </a:cubicBezTo>
                <a:cubicBezTo>
                  <a:pt x="2206253" y="1108364"/>
                  <a:pt x="2203647" y="1088252"/>
                  <a:pt x="2198336" y="1068779"/>
                </a:cubicBezTo>
                <a:cubicBezTo>
                  <a:pt x="2198323" y="1068732"/>
                  <a:pt x="2168655" y="979737"/>
                  <a:pt x="2162710" y="961901"/>
                </a:cubicBezTo>
                <a:cubicBezTo>
                  <a:pt x="2158752" y="950026"/>
                  <a:pt x="2153871" y="938419"/>
                  <a:pt x="2150835" y="926275"/>
                </a:cubicBezTo>
                <a:cubicBezTo>
                  <a:pt x="2146877" y="910441"/>
                  <a:pt x="2145389" y="893775"/>
                  <a:pt x="2138960" y="878774"/>
                </a:cubicBezTo>
                <a:cubicBezTo>
                  <a:pt x="2133338" y="865656"/>
                  <a:pt x="2123126" y="855023"/>
                  <a:pt x="2115209" y="843148"/>
                </a:cubicBezTo>
                <a:cubicBezTo>
                  <a:pt x="2111251" y="823356"/>
                  <a:pt x="2108645" y="803244"/>
                  <a:pt x="2103334" y="783771"/>
                </a:cubicBezTo>
                <a:cubicBezTo>
                  <a:pt x="2096747" y="759618"/>
                  <a:pt x="2087500" y="736270"/>
                  <a:pt x="2079583" y="712519"/>
                </a:cubicBezTo>
                <a:cubicBezTo>
                  <a:pt x="2075625" y="700644"/>
                  <a:pt x="2070744" y="689038"/>
                  <a:pt x="2067708" y="676894"/>
                </a:cubicBezTo>
                <a:lnTo>
                  <a:pt x="2055832" y="629392"/>
                </a:lnTo>
                <a:cubicBezTo>
                  <a:pt x="2051874" y="581891"/>
                  <a:pt x="2050257" y="534136"/>
                  <a:pt x="2043957" y="486888"/>
                </a:cubicBezTo>
                <a:cubicBezTo>
                  <a:pt x="2042303" y="474480"/>
                  <a:pt x="2034797" y="463482"/>
                  <a:pt x="2032082" y="451262"/>
                </a:cubicBezTo>
                <a:cubicBezTo>
                  <a:pt x="2026859" y="427757"/>
                  <a:pt x="2026046" y="403369"/>
                  <a:pt x="2020206" y="380010"/>
                </a:cubicBezTo>
                <a:cubicBezTo>
                  <a:pt x="2020198" y="379978"/>
                  <a:pt x="1990523" y="290960"/>
                  <a:pt x="1984580" y="273132"/>
                </a:cubicBezTo>
                <a:lnTo>
                  <a:pt x="1972705" y="237507"/>
                </a:lnTo>
                <a:lnTo>
                  <a:pt x="1960830" y="201881"/>
                </a:lnTo>
                <a:cubicBezTo>
                  <a:pt x="1964788" y="138546"/>
                  <a:pt x="1958171" y="73647"/>
                  <a:pt x="1972705" y="11875"/>
                </a:cubicBezTo>
                <a:cubicBezTo>
                  <a:pt x="1975572" y="-310"/>
                  <a:pt x="1995813" y="0"/>
                  <a:pt x="2008331" y="0"/>
                </a:cubicBezTo>
                <a:cubicBezTo>
                  <a:pt x="2028515" y="0"/>
                  <a:pt x="2047849" y="8264"/>
                  <a:pt x="2067708" y="11875"/>
                </a:cubicBezTo>
                <a:cubicBezTo>
                  <a:pt x="2091398" y="16182"/>
                  <a:pt x="2115209" y="19792"/>
                  <a:pt x="2138960" y="23751"/>
                </a:cubicBezTo>
                <a:cubicBezTo>
                  <a:pt x="2154794" y="31668"/>
                  <a:pt x="2171091" y="38718"/>
                  <a:pt x="2186461" y="47501"/>
                </a:cubicBezTo>
                <a:cubicBezTo>
                  <a:pt x="2198853" y="54582"/>
                  <a:pt x="2209321" y="64869"/>
                  <a:pt x="2222087" y="71252"/>
                </a:cubicBezTo>
                <a:cubicBezTo>
                  <a:pt x="2233283" y="76850"/>
                  <a:pt x="2245838" y="79169"/>
                  <a:pt x="2257713" y="83127"/>
                </a:cubicBezTo>
                <a:cubicBezTo>
                  <a:pt x="2269588" y="95002"/>
                  <a:pt x="2282588" y="105851"/>
                  <a:pt x="2293339" y="118753"/>
                </a:cubicBezTo>
                <a:cubicBezTo>
                  <a:pt x="2302476" y="129717"/>
                  <a:pt x="2305945" y="145463"/>
                  <a:pt x="2317090" y="154379"/>
                </a:cubicBezTo>
                <a:cubicBezTo>
                  <a:pt x="2326865" y="162199"/>
                  <a:pt x="2340841" y="162296"/>
                  <a:pt x="2352716" y="166255"/>
                </a:cubicBezTo>
                <a:cubicBezTo>
                  <a:pt x="2434059" y="247599"/>
                  <a:pt x="2405335" y="209560"/>
                  <a:pt x="2447718" y="273132"/>
                </a:cubicBezTo>
                <a:cubicBezTo>
                  <a:pt x="2477566" y="362679"/>
                  <a:pt x="2437303" y="252301"/>
                  <a:pt x="2483344" y="344384"/>
                </a:cubicBezTo>
                <a:cubicBezTo>
                  <a:pt x="2532510" y="442716"/>
                  <a:pt x="2450903" y="313536"/>
                  <a:pt x="2518970" y="415636"/>
                </a:cubicBezTo>
                <a:cubicBezTo>
                  <a:pt x="2536918" y="487429"/>
                  <a:pt x="2525682" y="447649"/>
                  <a:pt x="2554596" y="534390"/>
                </a:cubicBezTo>
                <a:cubicBezTo>
                  <a:pt x="2558554" y="546265"/>
                  <a:pt x="2560873" y="558820"/>
                  <a:pt x="2566471" y="570016"/>
                </a:cubicBezTo>
                <a:cubicBezTo>
                  <a:pt x="2574388" y="585850"/>
                  <a:pt x="2583249" y="601246"/>
                  <a:pt x="2590222" y="617517"/>
                </a:cubicBezTo>
                <a:cubicBezTo>
                  <a:pt x="2600442" y="641363"/>
                  <a:pt x="2607948" y="676547"/>
                  <a:pt x="2613973" y="700644"/>
                </a:cubicBezTo>
                <a:cubicBezTo>
                  <a:pt x="2602098" y="708561"/>
                  <a:pt x="2592549" y="722975"/>
                  <a:pt x="2578347" y="724395"/>
                </a:cubicBezTo>
                <a:cubicBezTo>
                  <a:pt x="2550495" y="727180"/>
                  <a:pt x="2522829" y="717121"/>
                  <a:pt x="2495219" y="712519"/>
                </a:cubicBezTo>
                <a:cubicBezTo>
                  <a:pt x="2332036" y="685321"/>
                  <a:pt x="2570526" y="717479"/>
                  <a:pt x="2340840" y="688769"/>
                </a:cubicBezTo>
                <a:cubicBezTo>
                  <a:pt x="2146876" y="692727"/>
                  <a:pt x="1952719" y="691114"/>
                  <a:pt x="1758949" y="700644"/>
                </a:cubicBezTo>
                <a:cubicBezTo>
                  <a:pt x="1710851" y="703009"/>
                  <a:pt x="1664118" y="717585"/>
                  <a:pt x="1616445" y="724395"/>
                </a:cubicBezTo>
                <a:cubicBezTo>
                  <a:pt x="1561027" y="732312"/>
                  <a:pt x="1505084" y="737166"/>
                  <a:pt x="1450191" y="748145"/>
                </a:cubicBezTo>
                <a:cubicBezTo>
                  <a:pt x="1363367" y="765511"/>
                  <a:pt x="1410795" y="757167"/>
                  <a:pt x="1307687" y="771896"/>
                </a:cubicBezTo>
                <a:cubicBezTo>
                  <a:pt x="1125599" y="767938"/>
                  <a:pt x="943553" y="760021"/>
                  <a:pt x="761422" y="760021"/>
                </a:cubicBezTo>
                <a:cubicBezTo>
                  <a:pt x="571375" y="760021"/>
                  <a:pt x="381170" y="761545"/>
                  <a:pt x="191406" y="771896"/>
                </a:cubicBezTo>
                <a:cubicBezTo>
                  <a:pt x="173101" y="772894"/>
                  <a:pt x="58392" y="812275"/>
                  <a:pt x="37027" y="819397"/>
                </a:cubicBezTo>
                <a:cubicBezTo>
                  <a:pt x="25152" y="827314"/>
                  <a:pt x="6701" y="829896"/>
                  <a:pt x="1401" y="843148"/>
                </a:cubicBezTo>
                <a:cubicBezTo>
                  <a:pt x="-3248" y="854771"/>
                  <a:pt x="4426" y="869923"/>
                  <a:pt x="13277" y="878774"/>
                </a:cubicBezTo>
                <a:cubicBezTo>
                  <a:pt x="34380" y="899877"/>
                  <a:pt x="99234" y="935970"/>
                  <a:pt x="132030" y="950026"/>
                </a:cubicBezTo>
                <a:cubicBezTo>
                  <a:pt x="143536" y="954957"/>
                  <a:pt x="155781" y="957943"/>
                  <a:pt x="167656" y="961901"/>
                </a:cubicBezTo>
                <a:cubicBezTo>
                  <a:pt x="233039" y="1005490"/>
                  <a:pt x="209353" y="1000468"/>
                  <a:pt x="333910" y="973777"/>
                </a:cubicBezTo>
                <a:cubicBezTo>
                  <a:pt x="347866" y="970786"/>
                  <a:pt x="356418" y="955648"/>
                  <a:pt x="369536" y="950026"/>
                </a:cubicBezTo>
                <a:cubicBezTo>
                  <a:pt x="422829" y="927186"/>
                  <a:pt x="406427" y="949394"/>
                  <a:pt x="452664" y="926275"/>
                </a:cubicBezTo>
                <a:cubicBezTo>
                  <a:pt x="544747" y="880233"/>
                  <a:pt x="434369" y="920500"/>
                  <a:pt x="523916" y="890649"/>
                </a:cubicBezTo>
                <a:cubicBezTo>
                  <a:pt x="579334" y="894608"/>
                  <a:pt x="636270" y="889050"/>
                  <a:pt x="690170" y="902525"/>
                </a:cubicBezTo>
                <a:cubicBezTo>
                  <a:pt x="704016" y="905987"/>
                  <a:pt x="708124" y="925109"/>
                  <a:pt x="713921" y="938151"/>
                </a:cubicBezTo>
                <a:cubicBezTo>
                  <a:pt x="724089" y="961029"/>
                  <a:pt x="729754" y="985652"/>
                  <a:pt x="737671" y="1009403"/>
                </a:cubicBezTo>
                <a:lnTo>
                  <a:pt x="749547" y="1045029"/>
                </a:lnTo>
                <a:cubicBezTo>
                  <a:pt x="791182" y="1294846"/>
                  <a:pt x="752772" y="1043593"/>
                  <a:pt x="773297" y="1638795"/>
                </a:cubicBezTo>
                <a:cubicBezTo>
                  <a:pt x="775212" y="1694321"/>
                  <a:pt x="780912" y="1749653"/>
                  <a:pt x="785173" y="1805049"/>
                </a:cubicBezTo>
                <a:cubicBezTo>
                  <a:pt x="788829" y="1852575"/>
                  <a:pt x="795760" y="1899904"/>
                  <a:pt x="797048" y="1947553"/>
                </a:cubicBezTo>
                <a:cubicBezTo>
                  <a:pt x="799722" y="2046478"/>
                  <a:pt x="797048" y="2145475"/>
                  <a:pt x="797048" y="224443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ostoručno 16"/>
          <p:cNvSpPr/>
          <p:nvPr/>
        </p:nvSpPr>
        <p:spPr>
          <a:xfrm>
            <a:off x="2945081" y="4381995"/>
            <a:ext cx="1164011" cy="463137"/>
          </a:xfrm>
          <a:custGeom>
            <a:avLst/>
            <a:gdLst>
              <a:gd name="connsiteX0" fmla="*/ 546264 w 1164011"/>
              <a:gd name="connsiteY0" fmla="*/ 463137 h 463137"/>
              <a:gd name="connsiteX1" fmla="*/ 641267 w 1164011"/>
              <a:gd name="connsiteY1" fmla="*/ 451262 h 463137"/>
              <a:gd name="connsiteX2" fmla="*/ 712519 w 1164011"/>
              <a:gd name="connsiteY2" fmla="*/ 403761 h 463137"/>
              <a:gd name="connsiteX3" fmla="*/ 783771 w 1164011"/>
              <a:gd name="connsiteY3" fmla="*/ 368135 h 463137"/>
              <a:gd name="connsiteX4" fmla="*/ 819397 w 1164011"/>
              <a:gd name="connsiteY4" fmla="*/ 344384 h 463137"/>
              <a:gd name="connsiteX5" fmla="*/ 938150 w 1164011"/>
              <a:gd name="connsiteY5" fmla="*/ 308758 h 463137"/>
              <a:gd name="connsiteX6" fmla="*/ 1009402 w 1164011"/>
              <a:gd name="connsiteY6" fmla="*/ 261257 h 463137"/>
              <a:gd name="connsiteX7" fmla="*/ 1104405 w 1164011"/>
              <a:gd name="connsiteY7" fmla="*/ 237506 h 463137"/>
              <a:gd name="connsiteX8" fmla="*/ 1140031 w 1164011"/>
              <a:gd name="connsiteY8" fmla="*/ 225631 h 463137"/>
              <a:gd name="connsiteX9" fmla="*/ 1163781 w 1164011"/>
              <a:gd name="connsiteY9" fmla="*/ 154379 h 463137"/>
              <a:gd name="connsiteX10" fmla="*/ 1140031 w 1164011"/>
              <a:gd name="connsiteY10" fmla="*/ 0 h 463137"/>
              <a:gd name="connsiteX11" fmla="*/ 973776 w 1164011"/>
              <a:gd name="connsiteY11" fmla="*/ 11875 h 463137"/>
              <a:gd name="connsiteX12" fmla="*/ 819397 w 1164011"/>
              <a:gd name="connsiteY12" fmla="*/ 59376 h 463137"/>
              <a:gd name="connsiteX13" fmla="*/ 760020 w 1164011"/>
              <a:gd name="connsiteY13" fmla="*/ 71252 h 463137"/>
              <a:gd name="connsiteX14" fmla="*/ 688768 w 1164011"/>
              <a:gd name="connsiteY14" fmla="*/ 95002 h 463137"/>
              <a:gd name="connsiteX15" fmla="*/ 617516 w 1164011"/>
              <a:gd name="connsiteY15" fmla="*/ 118753 h 463137"/>
              <a:gd name="connsiteX16" fmla="*/ 546264 w 1164011"/>
              <a:gd name="connsiteY16" fmla="*/ 142504 h 463137"/>
              <a:gd name="connsiteX17" fmla="*/ 498763 w 1164011"/>
              <a:gd name="connsiteY17" fmla="*/ 166254 h 463137"/>
              <a:gd name="connsiteX18" fmla="*/ 463137 w 1164011"/>
              <a:gd name="connsiteY18" fmla="*/ 178130 h 463137"/>
              <a:gd name="connsiteX19" fmla="*/ 427511 w 1164011"/>
              <a:gd name="connsiteY19" fmla="*/ 201880 h 463137"/>
              <a:gd name="connsiteX20" fmla="*/ 320633 w 1164011"/>
              <a:gd name="connsiteY20" fmla="*/ 237506 h 463137"/>
              <a:gd name="connsiteX21" fmla="*/ 0 w 1164011"/>
              <a:gd name="connsiteY21" fmla="*/ 249382 h 46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64011" h="463137">
                <a:moveTo>
                  <a:pt x="546264" y="463137"/>
                </a:moveTo>
                <a:cubicBezTo>
                  <a:pt x="577932" y="459179"/>
                  <a:pt x="611212" y="461996"/>
                  <a:pt x="641267" y="451262"/>
                </a:cubicBezTo>
                <a:cubicBezTo>
                  <a:pt x="668149" y="441661"/>
                  <a:pt x="688768" y="419595"/>
                  <a:pt x="712519" y="403761"/>
                </a:cubicBezTo>
                <a:cubicBezTo>
                  <a:pt x="758562" y="373066"/>
                  <a:pt x="734604" y="384524"/>
                  <a:pt x="783771" y="368135"/>
                </a:cubicBezTo>
                <a:cubicBezTo>
                  <a:pt x="795646" y="360218"/>
                  <a:pt x="806279" y="350006"/>
                  <a:pt x="819397" y="344384"/>
                </a:cubicBezTo>
                <a:cubicBezTo>
                  <a:pt x="865870" y="324467"/>
                  <a:pt x="890248" y="340692"/>
                  <a:pt x="938150" y="308758"/>
                </a:cubicBezTo>
                <a:cubicBezTo>
                  <a:pt x="961901" y="292924"/>
                  <a:pt x="982322" y="270283"/>
                  <a:pt x="1009402" y="261257"/>
                </a:cubicBezTo>
                <a:cubicBezTo>
                  <a:pt x="1090838" y="234112"/>
                  <a:pt x="989763" y="266167"/>
                  <a:pt x="1104405" y="237506"/>
                </a:cubicBezTo>
                <a:cubicBezTo>
                  <a:pt x="1116549" y="234470"/>
                  <a:pt x="1128156" y="229589"/>
                  <a:pt x="1140031" y="225631"/>
                </a:cubicBezTo>
                <a:cubicBezTo>
                  <a:pt x="1147948" y="201880"/>
                  <a:pt x="1166272" y="179290"/>
                  <a:pt x="1163781" y="154379"/>
                </a:cubicBezTo>
                <a:cubicBezTo>
                  <a:pt x="1150660" y="23170"/>
                  <a:pt x="1164486" y="73366"/>
                  <a:pt x="1140031" y="0"/>
                </a:cubicBezTo>
                <a:cubicBezTo>
                  <a:pt x="1084613" y="3958"/>
                  <a:pt x="1028777" y="4018"/>
                  <a:pt x="973776" y="11875"/>
                </a:cubicBezTo>
                <a:cubicBezTo>
                  <a:pt x="931548" y="17908"/>
                  <a:pt x="861545" y="47881"/>
                  <a:pt x="819397" y="59376"/>
                </a:cubicBezTo>
                <a:cubicBezTo>
                  <a:pt x="799924" y="64687"/>
                  <a:pt x="779493" y="65941"/>
                  <a:pt x="760020" y="71252"/>
                </a:cubicBezTo>
                <a:cubicBezTo>
                  <a:pt x="735867" y="77839"/>
                  <a:pt x="712519" y="87085"/>
                  <a:pt x="688768" y="95002"/>
                </a:cubicBezTo>
                <a:lnTo>
                  <a:pt x="617516" y="118753"/>
                </a:lnTo>
                <a:lnTo>
                  <a:pt x="546264" y="142504"/>
                </a:lnTo>
                <a:cubicBezTo>
                  <a:pt x="530430" y="150421"/>
                  <a:pt x="515034" y="159281"/>
                  <a:pt x="498763" y="166254"/>
                </a:cubicBezTo>
                <a:cubicBezTo>
                  <a:pt x="487257" y="171185"/>
                  <a:pt x="474333" y="172532"/>
                  <a:pt x="463137" y="178130"/>
                </a:cubicBezTo>
                <a:cubicBezTo>
                  <a:pt x="450372" y="184513"/>
                  <a:pt x="440685" y="196391"/>
                  <a:pt x="427511" y="201880"/>
                </a:cubicBezTo>
                <a:cubicBezTo>
                  <a:pt x="392847" y="216323"/>
                  <a:pt x="358160" y="236116"/>
                  <a:pt x="320633" y="237506"/>
                </a:cubicBezTo>
                <a:lnTo>
                  <a:pt x="0" y="24938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8" name="Grupa 17"/>
          <p:cNvGrpSpPr/>
          <p:nvPr/>
        </p:nvGrpSpPr>
        <p:grpSpPr>
          <a:xfrm>
            <a:off x="2245314" y="1664019"/>
            <a:ext cx="814524" cy="1264731"/>
            <a:chOff x="2504664" y="1782773"/>
            <a:chExt cx="814524" cy="1264731"/>
          </a:xfrm>
        </p:grpSpPr>
        <p:grpSp>
          <p:nvGrpSpPr>
            <p:cNvPr id="19" name="Grupa 18"/>
            <p:cNvGrpSpPr/>
            <p:nvPr/>
          </p:nvGrpSpPr>
          <p:grpSpPr>
            <a:xfrm>
              <a:off x="2504664" y="1782773"/>
              <a:ext cx="814524" cy="1264731"/>
              <a:chOff x="2493791" y="1803054"/>
              <a:chExt cx="814524" cy="1264731"/>
            </a:xfrm>
          </p:grpSpPr>
          <p:sp>
            <p:nvSpPr>
              <p:cNvPr id="22" name="Oblak 21"/>
              <p:cNvSpPr/>
              <p:nvPr/>
            </p:nvSpPr>
            <p:spPr>
              <a:xfrm>
                <a:off x="3053057" y="1919338"/>
                <a:ext cx="201879" cy="310247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3" name="Oblak 22"/>
              <p:cNvSpPr/>
              <p:nvPr/>
            </p:nvSpPr>
            <p:spPr>
              <a:xfrm>
                <a:off x="2613423" y="2003963"/>
                <a:ext cx="190006" cy="311725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grpSp>
            <p:nvGrpSpPr>
              <p:cNvPr id="24" name="Grupa 23"/>
              <p:cNvGrpSpPr/>
              <p:nvPr/>
            </p:nvGrpSpPr>
            <p:grpSpPr>
              <a:xfrm>
                <a:off x="2493791" y="1803054"/>
                <a:ext cx="814524" cy="1264731"/>
                <a:chOff x="2476393" y="1770898"/>
                <a:chExt cx="814524" cy="1264731"/>
              </a:xfrm>
            </p:grpSpPr>
            <p:sp>
              <p:nvSpPr>
                <p:cNvPr id="25" name="Jednakokračni trokut 24"/>
                <p:cNvSpPr/>
                <p:nvPr/>
              </p:nvSpPr>
              <p:spPr>
                <a:xfrm>
                  <a:off x="2628153" y="2315688"/>
                  <a:ext cx="578186" cy="719941"/>
                </a:xfrm>
                <a:prstGeom prst="triangle">
                  <a:avLst/>
                </a:prstGeom>
                <a:solidFill>
                  <a:srgbClr val="7030A0"/>
                </a:solidFill>
                <a:ln>
                  <a:solidFill>
                    <a:srgbClr val="CC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6" name="Nasmiješeno lice 25"/>
                <p:cNvSpPr/>
                <p:nvPr/>
              </p:nvSpPr>
              <p:spPr>
                <a:xfrm>
                  <a:off x="2732624" y="1971308"/>
                  <a:ext cx="369244" cy="344380"/>
                </a:xfrm>
                <a:prstGeom prst="smileyFace">
                  <a:avLst>
                    <a:gd name="adj" fmla="val 2243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7" name="Oblak 26"/>
                <p:cNvSpPr/>
                <p:nvPr/>
              </p:nvSpPr>
              <p:spPr>
                <a:xfrm>
                  <a:off x="2875683" y="1783040"/>
                  <a:ext cx="403357" cy="24642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8" name="Oblak 27"/>
                <p:cNvSpPr/>
                <p:nvPr/>
              </p:nvSpPr>
              <p:spPr>
                <a:xfrm>
                  <a:off x="3029661" y="2189666"/>
                  <a:ext cx="261256" cy="34459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9" name="Oblak 28"/>
                <p:cNvSpPr/>
                <p:nvPr/>
              </p:nvSpPr>
              <p:spPr>
                <a:xfrm>
                  <a:off x="2659670" y="1770898"/>
                  <a:ext cx="274186" cy="296887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0" name="Oblak 29"/>
                <p:cNvSpPr/>
                <p:nvPr/>
              </p:nvSpPr>
              <p:spPr>
                <a:xfrm>
                  <a:off x="2565922" y="2229585"/>
                  <a:ext cx="285008" cy="299849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1" name="Prostoručno 30"/>
                <p:cNvSpPr/>
                <p:nvPr/>
              </p:nvSpPr>
              <p:spPr>
                <a:xfrm rot="2402188">
                  <a:off x="3060659" y="2111170"/>
                  <a:ext cx="160626" cy="378147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2" name="Prostoručno 31"/>
                <p:cNvSpPr/>
                <p:nvPr/>
              </p:nvSpPr>
              <p:spPr>
                <a:xfrm rot="4006988">
                  <a:off x="2568679" y="2088160"/>
                  <a:ext cx="181981" cy="366553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</p:grpSp>
        <p:sp>
          <p:nvSpPr>
            <p:cNvPr id="20" name="Prostoručno 19"/>
            <p:cNvSpPr/>
            <p:nvPr/>
          </p:nvSpPr>
          <p:spPr>
            <a:xfrm>
              <a:off x="3051958" y="2624447"/>
              <a:ext cx="249382" cy="416631"/>
            </a:xfrm>
            <a:custGeom>
              <a:avLst/>
              <a:gdLst>
                <a:gd name="connsiteX0" fmla="*/ 0 w 249382"/>
                <a:gd name="connsiteY0" fmla="*/ 0 h 416631"/>
                <a:gd name="connsiteX1" fmla="*/ 47502 w 249382"/>
                <a:gd name="connsiteY1" fmla="*/ 59376 h 416631"/>
                <a:gd name="connsiteX2" fmla="*/ 213756 w 249382"/>
                <a:gd name="connsiteY2" fmla="*/ 178130 h 416631"/>
                <a:gd name="connsiteX3" fmla="*/ 237507 w 249382"/>
                <a:gd name="connsiteY3" fmla="*/ 213756 h 416631"/>
                <a:gd name="connsiteX4" fmla="*/ 249382 w 249382"/>
                <a:gd name="connsiteY4" fmla="*/ 261257 h 416631"/>
                <a:gd name="connsiteX5" fmla="*/ 201881 w 249382"/>
                <a:gd name="connsiteY5" fmla="*/ 368135 h 416631"/>
                <a:gd name="connsiteX6" fmla="*/ 166255 w 249382"/>
                <a:gd name="connsiteY6" fmla="*/ 380010 h 416631"/>
                <a:gd name="connsiteX7" fmla="*/ 95003 w 249382"/>
                <a:gd name="connsiteY7" fmla="*/ 415636 h 416631"/>
                <a:gd name="connsiteX8" fmla="*/ 47502 w 249382"/>
                <a:gd name="connsiteY8" fmla="*/ 415636 h 4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382" h="416631">
                  <a:moveTo>
                    <a:pt x="0" y="0"/>
                  </a:moveTo>
                  <a:cubicBezTo>
                    <a:pt x="15834" y="19792"/>
                    <a:pt x="28662" y="42420"/>
                    <a:pt x="47502" y="59376"/>
                  </a:cubicBezTo>
                  <a:cubicBezTo>
                    <a:pt x="85988" y="94014"/>
                    <a:pt x="187029" y="138040"/>
                    <a:pt x="213756" y="178130"/>
                  </a:cubicBezTo>
                  <a:lnTo>
                    <a:pt x="237507" y="213756"/>
                  </a:lnTo>
                  <a:cubicBezTo>
                    <a:pt x="241465" y="229590"/>
                    <a:pt x="249382" y="244936"/>
                    <a:pt x="249382" y="261257"/>
                  </a:cubicBezTo>
                  <a:cubicBezTo>
                    <a:pt x="249382" y="314155"/>
                    <a:pt x="244325" y="339839"/>
                    <a:pt x="201881" y="368135"/>
                  </a:cubicBezTo>
                  <a:cubicBezTo>
                    <a:pt x="191466" y="375079"/>
                    <a:pt x="178130" y="376052"/>
                    <a:pt x="166255" y="380010"/>
                  </a:cubicBezTo>
                  <a:cubicBezTo>
                    <a:pt x="140597" y="397115"/>
                    <a:pt x="126291" y="411166"/>
                    <a:pt x="95003" y="415636"/>
                  </a:cubicBezTo>
                  <a:cubicBezTo>
                    <a:pt x="79328" y="417875"/>
                    <a:pt x="63336" y="415636"/>
                    <a:pt x="47502" y="415636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Prostoručno 20"/>
            <p:cNvSpPr/>
            <p:nvPr/>
          </p:nvSpPr>
          <p:spPr>
            <a:xfrm>
              <a:off x="2565070" y="2671948"/>
              <a:ext cx="261257" cy="344384"/>
            </a:xfrm>
            <a:custGeom>
              <a:avLst/>
              <a:gdLst>
                <a:gd name="connsiteX0" fmla="*/ 261257 w 261257"/>
                <a:gd name="connsiteY0" fmla="*/ 0 h 344384"/>
                <a:gd name="connsiteX1" fmla="*/ 71252 w 261257"/>
                <a:gd name="connsiteY1" fmla="*/ 23751 h 344384"/>
                <a:gd name="connsiteX2" fmla="*/ 35626 w 261257"/>
                <a:gd name="connsiteY2" fmla="*/ 47501 h 344384"/>
                <a:gd name="connsiteX3" fmla="*/ 0 w 261257"/>
                <a:gd name="connsiteY3" fmla="*/ 83127 h 344384"/>
                <a:gd name="connsiteX4" fmla="*/ 11875 w 261257"/>
                <a:gd name="connsiteY4" fmla="*/ 118753 h 344384"/>
                <a:gd name="connsiteX5" fmla="*/ 83127 w 261257"/>
                <a:gd name="connsiteY5" fmla="*/ 166255 h 344384"/>
                <a:gd name="connsiteX6" fmla="*/ 130629 w 261257"/>
                <a:gd name="connsiteY6" fmla="*/ 201881 h 344384"/>
                <a:gd name="connsiteX7" fmla="*/ 178130 w 261257"/>
                <a:gd name="connsiteY7" fmla="*/ 273133 h 344384"/>
                <a:gd name="connsiteX8" fmla="*/ 201881 w 261257"/>
                <a:gd name="connsiteY8" fmla="*/ 308758 h 344384"/>
                <a:gd name="connsiteX9" fmla="*/ 249382 w 261257"/>
                <a:gd name="connsiteY9" fmla="*/ 344384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1257" h="344384">
                  <a:moveTo>
                    <a:pt x="261257" y="0"/>
                  </a:moveTo>
                  <a:cubicBezTo>
                    <a:pt x="231774" y="2268"/>
                    <a:pt x="122522" y="-1884"/>
                    <a:pt x="71252" y="23751"/>
                  </a:cubicBezTo>
                  <a:cubicBezTo>
                    <a:pt x="58487" y="30134"/>
                    <a:pt x="46590" y="38364"/>
                    <a:pt x="35626" y="47501"/>
                  </a:cubicBezTo>
                  <a:cubicBezTo>
                    <a:pt x="22724" y="58252"/>
                    <a:pt x="11875" y="71252"/>
                    <a:pt x="0" y="83127"/>
                  </a:cubicBezTo>
                  <a:cubicBezTo>
                    <a:pt x="3958" y="95002"/>
                    <a:pt x="3024" y="109902"/>
                    <a:pt x="11875" y="118753"/>
                  </a:cubicBezTo>
                  <a:cubicBezTo>
                    <a:pt x="32059" y="138937"/>
                    <a:pt x="60291" y="149128"/>
                    <a:pt x="83127" y="166255"/>
                  </a:cubicBezTo>
                  <a:lnTo>
                    <a:pt x="130629" y="201881"/>
                  </a:lnTo>
                  <a:lnTo>
                    <a:pt x="178130" y="273133"/>
                  </a:lnTo>
                  <a:cubicBezTo>
                    <a:pt x="186047" y="285008"/>
                    <a:pt x="190006" y="300841"/>
                    <a:pt x="201881" y="308758"/>
                  </a:cubicBezTo>
                  <a:cubicBezTo>
                    <a:pt x="242165" y="335614"/>
                    <a:pt x="227415" y="322417"/>
                    <a:pt x="249382" y="34438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5" name="Grupa 44"/>
          <p:cNvGrpSpPr/>
          <p:nvPr/>
        </p:nvGrpSpPr>
        <p:grpSpPr>
          <a:xfrm>
            <a:off x="2494288" y="2360208"/>
            <a:ext cx="191879" cy="1445465"/>
            <a:chOff x="8336202" y="1431831"/>
            <a:chExt cx="191879" cy="1445465"/>
          </a:xfrm>
        </p:grpSpPr>
        <p:sp>
          <p:nvSpPr>
            <p:cNvPr id="41" name="Minus 40"/>
            <p:cNvSpPr/>
            <p:nvPr/>
          </p:nvSpPr>
          <p:spPr>
            <a:xfrm rot="1424718">
              <a:off x="8338155" y="1431831"/>
              <a:ext cx="59852" cy="1401287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3" name="Minus 42"/>
            <p:cNvSpPr/>
            <p:nvPr/>
          </p:nvSpPr>
          <p:spPr>
            <a:xfrm rot="20424912">
              <a:off x="8462529" y="1476009"/>
              <a:ext cx="64094" cy="1401287"/>
            </a:xfrm>
            <a:prstGeom prst="mathMinus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4" name="Prostoručno 43"/>
            <p:cNvSpPr/>
            <p:nvPr/>
          </p:nvSpPr>
          <p:spPr>
            <a:xfrm>
              <a:off x="8336202" y="1864426"/>
              <a:ext cx="191879" cy="154546"/>
            </a:xfrm>
            <a:custGeom>
              <a:avLst/>
              <a:gdLst>
                <a:gd name="connsiteX0" fmla="*/ 71528 w 191879"/>
                <a:gd name="connsiteY0" fmla="*/ 106878 h 154546"/>
                <a:gd name="connsiteX1" fmla="*/ 12151 w 191879"/>
                <a:gd name="connsiteY1" fmla="*/ 83127 h 154546"/>
                <a:gd name="connsiteX2" fmla="*/ 12151 w 191879"/>
                <a:gd name="connsiteY2" fmla="*/ 0 h 154546"/>
                <a:gd name="connsiteX3" fmla="*/ 83403 w 191879"/>
                <a:gd name="connsiteY3" fmla="*/ 23751 h 154546"/>
                <a:gd name="connsiteX4" fmla="*/ 107154 w 191879"/>
                <a:gd name="connsiteY4" fmla="*/ 23751 h 154546"/>
                <a:gd name="connsiteX5" fmla="*/ 166530 w 191879"/>
                <a:gd name="connsiteY5" fmla="*/ 35626 h 154546"/>
                <a:gd name="connsiteX6" fmla="*/ 178406 w 191879"/>
                <a:gd name="connsiteY6" fmla="*/ 142504 h 154546"/>
                <a:gd name="connsiteX7" fmla="*/ 119029 w 191879"/>
                <a:gd name="connsiteY7" fmla="*/ 154379 h 154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1879" h="154546">
                  <a:moveTo>
                    <a:pt x="71528" y="106878"/>
                  </a:moveTo>
                  <a:cubicBezTo>
                    <a:pt x="51736" y="98961"/>
                    <a:pt x="28527" y="96774"/>
                    <a:pt x="12151" y="83127"/>
                  </a:cubicBezTo>
                  <a:cubicBezTo>
                    <a:pt x="-12522" y="62566"/>
                    <a:pt x="7197" y="19815"/>
                    <a:pt x="12151" y="0"/>
                  </a:cubicBezTo>
                  <a:cubicBezTo>
                    <a:pt x="35902" y="7917"/>
                    <a:pt x="63031" y="9199"/>
                    <a:pt x="83403" y="23751"/>
                  </a:cubicBezTo>
                  <a:cubicBezTo>
                    <a:pt x="108981" y="42021"/>
                    <a:pt x="81577" y="100483"/>
                    <a:pt x="107154" y="23751"/>
                  </a:cubicBezTo>
                  <a:cubicBezTo>
                    <a:pt x="126946" y="27709"/>
                    <a:pt x="149005" y="25612"/>
                    <a:pt x="166530" y="35626"/>
                  </a:cubicBezTo>
                  <a:cubicBezTo>
                    <a:pt x="203047" y="56493"/>
                    <a:pt x="193624" y="115872"/>
                    <a:pt x="178406" y="142504"/>
                  </a:cubicBezTo>
                  <a:cubicBezTo>
                    <a:pt x="170190" y="156883"/>
                    <a:pt x="133212" y="154379"/>
                    <a:pt x="119029" y="154379"/>
                  </a:cubicBezTo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9" name="Grupa 48"/>
          <p:cNvGrpSpPr/>
          <p:nvPr/>
        </p:nvGrpSpPr>
        <p:grpSpPr>
          <a:xfrm rot="1349494">
            <a:off x="3696987" y="1118241"/>
            <a:ext cx="2158120" cy="1930250"/>
            <a:chOff x="8546048" y="1354413"/>
            <a:chExt cx="2278800" cy="2361276"/>
          </a:xfrm>
        </p:grpSpPr>
        <p:sp>
          <p:nvSpPr>
            <p:cNvPr id="46" name="Znak munje 45"/>
            <p:cNvSpPr/>
            <p:nvPr/>
          </p:nvSpPr>
          <p:spPr>
            <a:xfrm rot="2909823">
              <a:off x="8771517" y="2458468"/>
              <a:ext cx="1031752" cy="1482689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8" name="Elipsasti oblačić 47"/>
            <p:cNvSpPr/>
            <p:nvPr/>
          </p:nvSpPr>
          <p:spPr>
            <a:xfrm>
              <a:off x="8863493" y="1354413"/>
              <a:ext cx="1961355" cy="147227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2000" dirty="0" smtClean="0"/>
                <a:t>Tina što se događa vani?</a:t>
              </a:r>
              <a:endParaRPr lang="hr-HR" sz="2000" dirty="0"/>
            </a:p>
          </p:txBody>
        </p:sp>
      </p:grpSp>
      <p:sp>
        <p:nvSpPr>
          <p:cNvPr id="2" name="Elipsasti oblačić 1"/>
          <p:cNvSpPr/>
          <p:nvPr/>
        </p:nvSpPr>
        <p:spPr>
          <a:xfrm>
            <a:off x="2962973" y="771458"/>
            <a:ext cx="1159144" cy="110722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Ništa tata..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24020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nce 1"/>
          <p:cNvSpPr/>
          <p:nvPr/>
        </p:nvSpPr>
        <p:spPr>
          <a:xfrm>
            <a:off x="2493817" y="1852551"/>
            <a:ext cx="6495803" cy="5005449"/>
          </a:xfrm>
          <a:prstGeom prst="sun">
            <a:avLst>
              <a:gd name="adj" fmla="val 2388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ravokutnik 2"/>
          <p:cNvSpPr/>
          <p:nvPr/>
        </p:nvSpPr>
        <p:spPr>
          <a:xfrm>
            <a:off x="0" y="5093571"/>
            <a:ext cx="12192000" cy="177536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3" name="Grupa 22"/>
          <p:cNvGrpSpPr/>
          <p:nvPr/>
        </p:nvGrpSpPr>
        <p:grpSpPr>
          <a:xfrm>
            <a:off x="771961" y="1093032"/>
            <a:ext cx="4491842" cy="4128155"/>
            <a:chOff x="1255814" y="1389417"/>
            <a:chExt cx="4491842" cy="4128155"/>
          </a:xfrm>
        </p:grpSpPr>
        <p:sp>
          <p:nvSpPr>
            <p:cNvPr id="24" name="Dijagram toka: Odgoda 23"/>
            <p:cNvSpPr/>
            <p:nvPr/>
          </p:nvSpPr>
          <p:spPr>
            <a:xfrm rot="5400000">
              <a:off x="2421080" y="2190997"/>
              <a:ext cx="2161309" cy="4491842"/>
            </a:xfrm>
            <a:prstGeom prst="flowChartDelay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Pravokutnik 24"/>
            <p:cNvSpPr/>
            <p:nvPr/>
          </p:nvSpPr>
          <p:spPr>
            <a:xfrm>
              <a:off x="1900051" y="1683330"/>
              <a:ext cx="463138" cy="219693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Val 25"/>
            <p:cNvSpPr/>
            <p:nvPr/>
          </p:nvSpPr>
          <p:spPr>
            <a:xfrm>
              <a:off x="1900051" y="1389417"/>
              <a:ext cx="973777" cy="902525"/>
            </a:xfrm>
            <a:prstGeom prst="wav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2626951" y="1795147"/>
            <a:ext cx="814524" cy="1264731"/>
            <a:chOff x="2504664" y="1782773"/>
            <a:chExt cx="814524" cy="1264731"/>
          </a:xfrm>
        </p:grpSpPr>
        <p:grpSp>
          <p:nvGrpSpPr>
            <p:cNvPr id="29" name="Grupa 28"/>
            <p:cNvGrpSpPr/>
            <p:nvPr/>
          </p:nvGrpSpPr>
          <p:grpSpPr>
            <a:xfrm>
              <a:off x="2504664" y="1782773"/>
              <a:ext cx="814524" cy="1264731"/>
              <a:chOff x="2493791" y="1803054"/>
              <a:chExt cx="814524" cy="1264731"/>
            </a:xfrm>
          </p:grpSpPr>
          <p:sp>
            <p:nvSpPr>
              <p:cNvPr id="32" name="Oblak 31"/>
              <p:cNvSpPr/>
              <p:nvPr/>
            </p:nvSpPr>
            <p:spPr>
              <a:xfrm>
                <a:off x="3053057" y="1919338"/>
                <a:ext cx="201879" cy="310247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3" name="Oblak 32"/>
              <p:cNvSpPr/>
              <p:nvPr/>
            </p:nvSpPr>
            <p:spPr>
              <a:xfrm>
                <a:off x="2613423" y="2003963"/>
                <a:ext cx="190006" cy="311725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grpSp>
            <p:nvGrpSpPr>
              <p:cNvPr id="34" name="Grupa 33"/>
              <p:cNvGrpSpPr/>
              <p:nvPr/>
            </p:nvGrpSpPr>
            <p:grpSpPr>
              <a:xfrm>
                <a:off x="2493791" y="1803054"/>
                <a:ext cx="814524" cy="1264731"/>
                <a:chOff x="2476393" y="1770898"/>
                <a:chExt cx="814524" cy="1264731"/>
              </a:xfrm>
            </p:grpSpPr>
            <p:sp>
              <p:nvSpPr>
                <p:cNvPr id="35" name="Jednakokračni trokut 34"/>
                <p:cNvSpPr/>
                <p:nvPr/>
              </p:nvSpPr>
              <p:spPr>
                <a:xfrm>
                  <a:off x="2628153" y="2315688"/>
                  <a:ext cx="578186" cy="719941"/>
                </a:xfrm>
                <a:prstGeom prst="triangle">
                  <a:avLst/>
                </a:prstGeom>
                <a:solidFill>
                  <a:srgbClr val="7030A0"/>
                </a:solidFill>
                <a:ln>
                  <a:solidFill>
                    <a:srgbClr val="CC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6" name="Nasmiješeno lice 35"/>
                <p:cNvSpPr/>
                <p:nvPr/>
              </p:nvSpPr>
              <p:spPr>
                <a:xfrm>
                  <a:off x="2732624" y="1971308"/>
                  <a:ext cx="369244" cy="344380"/>
                </a:xfrm>
                <a:prstGeom prst="smileyFace">
                  <a:avLst>
                    <a:gd name="adj" fmla="val 2243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7" name="Oblak 36"/>
                <p:cNvSpPr/>
                <p:nvPr/>
              </p:nvSpPr>
              <p:spPr>
                <a:xfrm>
                  <a:off x="2875683" y="1783040"/>
                  <a:ext cx="403357" cy="24642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8" name="Oblak 37"/>
                <p:cNvSpPr/>
                <p:nvPr/>
              </p:nvSpPr>
              <p:spPr>
                <a:xfrm>
                  <a:off x="3029661" y="2189666"/>
                  <a:ext cx="261256" cy="34459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9" name="Oblak 38"/>
                <p:cNvSpPr/>
                <p:nvPr/>
              </p:nvSpPr>
              <p:spPr>
                <a:xfrm>
                  <a:off x="2659670" y="1770898"/>
                  <a:ext cx="274186" cy="296887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0" name="Oblak 39"/>
                <p:cNvSpPr/>
                <p:nvPr/>
              </p:nvSpPr>
              <p:spPr>
                <a:xfrm>
                  <a:off x="2565922" y="2229585"/>
                  <a:ext cx="285008" cy="299849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1" name="Prostoručno 40"/>
                <p:cNvSpPr/>
                <p:nvPr/>
              </p:nvSpPr>
              <p:spPr>
                <a:xfrm rot="2402188">
                  <a:off x="3060659" y="2111170"/>
                  <a:ext cx="160626" cy="378147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2" name="Prostoručno 41"/>
                <p:cNvSpPr/>
                <p:nvPr/>
              </p:nvSpPr>
              <p:spPr>
                <a:xfrm rot="4006988">
                  <a:off x="2568679" y="2088160"/>
                  <a:ext cx="181981" cy="366553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</p:grpSp>
        <p:sp>
          <p:nvSpPr>
            <p:cNvPr id="30" name="Prostoručno 29"/>
            <p:cNvSpPr/>
            <p:nvPr/>
          </p:nvSpPr>
          <p:spPr>
            <a:xfrm>
              <a:off x="3051958" y="2624447"/>
              <a:ext cx="249382" cy="416631"/>
            </a:xfrm>
            <a:custGeom>
              <a:avLst/>
              <a:gdLst>
                <a:gd name="connsiteX0" fmla="*/ 0 w 249382"/>
                <a:gd name="connsiteY0" fmla="*/ 0 h 416631"/>
                <a:gd name="connsiteX1" fmla="*/ 47502 w 249382"/>
                <a:gd name="connsiteY1" fmla="*/ 59376 h 416631"/>
                <a:gd name="connsiteX2" fmla="*/ 213756 w 249382"/>
                <a:gd name="connsiteY2" fmla="*/ 178130 h 416631"/>
                <a:gd name="connsiteX3" fmla="*/ 237507 w 249382"/>
                <a:gd name="connsiteY3" fmla="*/ 213756 h 416631"/>
                <a:gd name="connsiteX4" fmla="*/ 249382 w 249382"/>
                <a:gd name="connsiteY4" fmla="*/ 261257 h 416631"/>
                <a:gd name="connsiteX5" fmla="*/ 201881 w 249382"/>
                <a:gd name="connsiteY5" fmla="*/ 368135 h 416631"/>
                <a:gd name="connsiteX6" fmla="*/ 166255 w 249382"/>
                <a:gd name="connsiteY6" fmla="*/ 380010 h 416631"/>
                <a:gd name="connsiteX7" fmla="*/ 95003 w 249382"/>
                <a:gd name="connsiteY7" fmla="*/ 415636 h 416631"/>
                <a:gd name="connsiteX8" fmla="*/ 47502 w 249382"/>
                <a:gd name="connsiteY8" fmla="*/ 415636 h 4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382" h="416631">
                  <a:moveTo>
                    <a:pt x="0" y="0"/>
                  </a:moveTo>
                  <a:cubicBezTo>
                    <a:pt x="15834" y="19792"/>
                    <a:pt x="28662" y="42420"/>
                    <a:pt x="47502" y="59376"/>
                  </a:cubicBezTo>
                  <a:cubicBezTo>
                    <a:pt x="85988" y="94014"/>
                    <a:pt x="187029" y="138040"/>
                    <a:pt x="213756" y="178130"/>
                  </a:cubicBezTo>
                  <a:lnTo>
                    <a:pt x="237507" y="213756"/>
                  </a:lnTo>
                  <a:cubicBezTo>
                    <a:pt x="241465" y="229590"/>
                    <a:pt x="249382" y="244936"/>
                    <a:pt x="249382" y="261257"/>
                  </a:cubicBezTo>
                  <a:cubicBezTo>
                    <a:pt x="249382" y="314155"/>
                    <a:pt x="244325" y="339839"/>
                    <a:pt x="201881" y="368135"/>
                  </a:cubicBezTo>
                  <a:cubicBezTo>
                    <a:pt x="191466" y="375079"/>
                    <a:pt x="178130" y="376052"/>
                    <a:pt x="166255" y="380010"/>
                  </a:cubicBezTo>
                  <a:cubicBezTo>
                    <a:pt x="140597" y="397115"/>
                    <a:pt x="126291" y="411166"/>
                    <a:pt x="95003" y="415636"/>
                  </a:cubicBezTo>
                  <a:cubicBezTo>
                    <a:pt x="79328" y="417875"/>
                    <a:pt x="63336" y="415636"/>
                    <a:pt x="47502" y="415636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Prostoručno 30"/>
            <p:cNvSpPr/>
            <p:nvPr/>
          </p:nvSpPr>
          <p:spPr>
            <a:xfrm>
              <a:off x="2565070" y="2671948"/>
              <a:ext cx="261257" cy="344384"/>
            </a:xfrm>
            <a:custGeom>
              <a:avLst/>
              <a:gdLst>
                <a:gd name="connsiteX0" fmla="*/ 261257 w 261257"/>
                <a:gd name="connsiteY0" fmla="*/ 0 h 344384"/>
                <a:gd name="connsiteX1" fmla="*/ 71252 w 261257"/>
                <a:gd name="connsiteY1" fmla="*/ 23751 h 344384"/>
                <a:gd name="connsiteX2" fmla="*/ 35626 w 261257"/>
                <a:gd name="connsiteY2" fmla="*/ 47501 h 344384"/>
                <a:gd name="connsiteX3" fmla="*/ 0 w 261257"/>
                <a:gd name="connsiteY3" fmla="*/ 83127 h 344384"/>
                <a:gd name="connsiteX4" fmla="*/ 11875 w 261257"/>
                <a:gd name="connsiteY4" fmla="*/ 118753 h 344384"/>
                <a:gd name="connsiteX5" fmla="*/ 83127 w 261257"/>
                <a:gd name="connsiteY5" fmla="*/ 166255 h 344384"/>
                <a:gd name="connsiteX6" fmla="*/ 130629 w 261257"/>
                <a:gd name="connsiteY6" fmla="*/ 201881 h 344384"/>
                <a:gd name="connsiteX7" fmla="*/ 178130 w 261257"/>
                <a:gd name="connsiteY7" fmla="*/ 273133 h 344384"/>
                <a:gd name="connsiteX8" fmla="*/ 201881 w 261257"/>
                <a:gd name="connsiteY8" fmla="*/ 308758 h 344384"/>
                <a:gd name="connsiteX9" fmla="*/ 249382 w 261257"/>
                <a:gd name="connsiteY9" fmla="*/ 344384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1257" h="344384">
                  <a:moveTo>
                    <a:pt x="261257" y="0"/>
                  </a:moveTo>
                  <a:cubicBezTo>
                    <a:pt x="231774" y="2268"/>
                    <a:pt x="122522" y="-1884"/>
                    <a:pt x="71252" y="23751"/>
                  </a:cubicBezTo>
                  <a:cubicBezTo>
                    <a:pt x="58487" y="30134"/>
                    <a:pt x="46590" y="38364"/>
                    <a:pt x="35626" y="47501"/>
                  </a:cubicBezTo>
                  <a:cubicBezTo>
                    <a:pt x="22724" y="58252"/>
                    <a:pt x="11875" y="71252"/>
                    <a:pt x="0" y="83127"/>
                  </a:cubicBezTo>
                  <a:cubicBezTo>
                    <a:pt x="3958" y="95002"/>
                    <a:pt x="3024" y="109902"/>
                    <a:pt x="11875" y="118753"/>
                  </a:cubicBezTo>
                  <a:cubicBezTo>
                    <a:pt x="32059" y="138937"/>
                    <a:pt x="60291" y="149128"/>
                    <a:pt x="83127" y="166255"/>
                  </a:cubicBezTo>
                  <a:lnTo>
                    <a:pt x="130629" y="201881"/>
                  </a:lnTo>
                  <a:lnTo>
                    <a:pt x="178130" y="273133"/>
                  </a:lnTo>
                  <a:cubicBezTo>
                    <a:pt x="186047" y="285008"/>
                    <a:pt x="190006" y="300841"/>
                    <a:pt x="201881" y="308758"/>
                  </a:cubicBezTo>
                  <a:cubicBezTo>
                    <a:pt x="242165" y="335614"/>
                    <a:pt x="227415" y="322417"/>
                    <a:pt x="249382" y="34438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3" name="Grupa 42"/>
          <p:cNvGrpSpPr/>
          <p:nvPr/>
        </p:nvGrpSpPr>
        <p:grpSpPr>
          <a:xfrm rot="20787371">
            <a:off x="3231968" y="3415063"/>
            <a:ext cx="2446513" cy="1996850"/>
            <a:chOff x="5174119" y="2766951"/>
            <a:chExt cx="2446513" cy="1996850"/>
          </a:xfrm>
        </p:grpSpPr>
        <p:sp>
          <p:nvSpPr>
            <p:cNvPr id="44" name="Mjesec 43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5" name="Ševron 44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46" name="Prostoručno 45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7" name="Prostoručno 46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8" name="Elipsa 47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62" name="Elipsasti oblačić 61"/>
          <p:cNvSpPr/>
          <p:nvPr/>
        </p:nvSpPr>
        <p:spPr>
          <a:xfrm>
            <a:off x="3847605" y="926274"/>
            <a:ext cx="1898638" cy="159464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/>
              <a:t>Konačno si </a:t>
            </a:r>
            <a:r>
              <a:rPr lang="hr-HR" sz="2000" dirty="0" smtClean="0"/>
              <a:t>slobodan</a:t>
            </a:r>
            <a:r>
              <a:rPr lang="hr-HR" sz="1000" dirty="0" smtClean="0"/>
              <a:t>. </a:t>
            </a:r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val="27433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nce 1"/>
          <p:cNvSpPr/>
          <p:nvPr/>
        </p:nvSpPr>
        <p:spPr>
          <a:xfrm>
            <a:off x="2363188" y="1852551"/>
            <a:ext cx="6495803" cy="5005449"/>
          </a:xfrm>
          <a:prstGeom prst="sun">
            <a:avLst>
              <a:gd name="adj" fmla="val 2187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ravokutnik 2"/>
          <p:cNvSpPr/>
          <p:nvPr/>
        </p:nvSpPr>
        <p:spPr>
          <a:xfrm>
            <a:off x="0" y="5093571"/>
            <a:ext cx="12192000" cy="177536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4" name="Grupa 3"/>
          <p:cNvGrpSpPr/>
          <p:nvPr/>
        </p:nvGrpSpPr>
        <p:grpSpPr>
          <a:xfrm>
            <a:off x="32580" y="1055238"/>
            <a:ext cx="4491842" cy="4128155"/>
            <a:chOff x="1255814" y="1389417"/>
            <a:chExt cx="4491842" cy="4128155"/>
          </a:xfrm>
        </p:grpSpPr>
        <p:sp>
          <p:nvSpPr>
            <p:cNvPr id="5" name="Dijagram toka: Odgoda 4"/>
            <p:cNvSpPr/>
            <p:nvPr/>
          </p:nvSpPr>
          <p:spPr>
            <a:xfrm rot="5400000">
              <a:off x="2421080" y="2190997"/>
              <a:ext cx="2161309" cy="4491842"/>
            </a:xfrm>
            <a:prstGeom prst="flowChartDelay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Pravokutnik 5"/>
            <p:cNvSpPr/>
            <p:nvPr/>
          </p:nvSpPr>
          <p:spPr>
            <a:xfrm>
              <a:off x="1900051" y="1683330"/>
              <a:ext cx="463138" cy="219693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Val 6"/>
            <p:cNvSpPr/>
            <p:nvPr/>
          </p:nvSpPr>
          <p:spPr>
            <a:xfrm>
              <a:off x="1900051" y="1389417"/>
              <a:ext cx="973777" cy="902525"/>
            </a:xfrm>
            <a:prstGeom prst="wav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2280503" y="1737311"/>
            <a:ext cx="814524" cy="1264731"/>
            <a:chOff x="2504664" y="1782773"/>
            <a:chExt cx="814524" cy="1264731"/>
          </a:xfrm>
        </p:grpSpPr>
        <p:grpSp>
          <p:nvGrpSpPr>
            <p:cNvPr id="10" name="Grupa 9"/>
            <p:cNvGrpSpPr/>
            <p:nvPr/>
          </p:nvGrpSpPr>
          <p:grpSpPr>
            <a:xfrm>
              <a:off x="2504664" y="1782773"/>
              <a:ext cx="814524" cy="1264731"/>
              <a:chOff x="2493791" y="1803054"/>
              <a:chExt cx="814524" cy="1264731"/>
            </a:xfrm>
          </p:grpSpPr>
          <p:sp>
            <p:nvSpPr>
              <p:cNvPr id="13" name="Oblak 12"/>
              <p:cNvSpPr/>
              <p:nvPr/>
            </p:nvSpPr>
            <p:spPr>
              <a:xfrm>
                <a:off x="3053057" y="1919338"/>
                <a:ext cx="201879" cy="310247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14" name="Oblak 13"/>
              <p:cNvSpPr/>
              <p:nvPr/>
            </p:nvSpPr>
            <p:spPr>
              <a:xfrm>
                <a:off x="2613423" y="2003963"/>
                <a:ext cx="190006" cy="311725"/>
              </a:xfrm>
              <a:prstGeom prst="cloud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grpSp>
            <p:nvGrpSpPr>
              <p:cNvPr id="15" name="Grupa 14"/>
              <p:cNvGrpSpPr/>
              <p:nvPr/>
            </p:nvGrpSpPr>
            <p:grpSpPr>
              <a:xfrm>
                <a:off x="2493791" y="1803054"/>
                <a:ext cx="814524" cy="1264731"/>
                <a:chOff x="2476393" y="1770898"/>
                <a:chExt cx="814524" cy="1264731"/>
              </a:xfrm>
            </p:grpSpPr>
            <p:sp>
              <p:nvSpPr>
                <p:cNvPr id="16" name="Jednakokračni trokut 15"/>
                <p:cNvSpPr/>
                <p:nvPr/>
              </p:nvSpPr>
              <p:spPr>
                <a:xfrm>
                  <a:off x="2628153" y="2315688"/>
                  <a:ext cx="578186" cy="719941"/>
                </a:xfrm>
                <a:prstGeom prst="triangle">
                  <a:avLst/>
                </a:prstGeom>
                <a:solidFill>
                  <a:srgbClr val="7030A0"/>
                </a:solidFill>
                <a:ln>
                  <a:solidFill>
                    <a:srgbClr val="CC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17" name="Nasmiješeno lice 16"/>
                <p:cNvSpPr/>
                <p:nvPr/>
              </p:nvSpPr>
              <p:spPr>
                <a:xfrm>
                  <a:off x="2732624" y="1971308"/>
                  <a:ext cx="369244" cy="344380"/>
                </a:xfrm>
                <a:prstGeom prst="smileyFace">
                  <a:avLst>
                    <a:gd name="adj" fmla="val 2243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18" name="Oblak 17"/>
                <p:cNvSpPr/>
                <p:nvPr/>
              </p:nvSpPr>
              <p:spPr>
                <a:xfrm>
                  <a:off x="2875683" y="1783040"/>
                  <a:ext cx="403357" cy="24642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19" name="Oblak 18"/>
                <p:cNvSpPr/>
                <p:nvPr/>
              </p:nvSpPr>
              <p:spPr>
                <a:xfrm>
                  <a:off x="3029661" y="2189666"/>
                  <a:ext cx="261256" cy="344591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0" name="Oblak 19"/>
                <p:cNvSpPr/>
                <p:nvPr/>
              </p:nvSpPr>
              <p:spPr>
                <a:xfrm>
                  <a:off x="2659670" y="1770898"/>
                  <a:ext cx="274186" cy="296887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1" name="Oblak 20"/>
                <p:cNvSpPr/>
                <p:nvPr/>
              </p:nvSpPr>
              <p:spPr>
                <a:xfrm>
                  <a:off x="2565922" y="2229585"/>
                  <a:ext cx="285008" cy="299849"/>
                </a:xfrm>
                <a:prstGeom prst="clou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2" name="Prostoručno 21"/>
                <p:cNvSpPr/>
                <p:nvPr/>
              </p:nvSpPr>
              <p:spPr>
                <a:xfrm rot="2402188">
                  <a:off x="3060659" y="2111170"/>
                  <a:ext cx="160626" cy="378147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3" name="Prostoručno 22"/>
                <p:cNvSpPr/>
                <p:nvPr/>
              </p:nvSpPr>
              <p:spPr>
                <a:xfrm rot="4006988">
                  <a:off x="2568679" y="2088160"/>
                  <a:ext cx="181981" cy="366553"/>
                </a:xfrm>
                <a:custGeom>
                  <a:avLst/>
                  <a:gdLst>
                    <a:gd name="connsiteX0" fmla="*/ 166255 w 344385"/>
                    <a:gd name="connsiteY0" fmla="*/ 356259 h 676893"/>
                    <a:gd name="connsiteX1" fmla="*/ 201881 w 344385"/>
                    <a:gd name="connsiteY1" fmla="*/ 35625 h 676893"/>
                    <a:gd name="connsiteX2" fmla="*/ 237507 w 344385"/>
                    <a:gd name="connsiteY2" fmla="*/ 11875 h 676893"/>
                    <a:gd name="connsiteX3" fmla="*/ 273133 w 344385"/>
                    <a:gd name="connsiteY3" fmla="*/ 0 h 676893"/>
                    <a:gd name="connsiteX4" fmla="*/ 332509 w 344385"/>
                    <a:gd name="connsiteY4" fmla="*/ 83127 h 676893"/>
                    <a:gd name="connsiteX5" fmla="*/ 344385 w 344385"/>
                    <a:gd name="connsiteY5" fmla="*/ 118753 h 676893"/>
                    <a:gd name="connsiteX6" fmla="*/ 332509 w 344385"/>
                    <a:gd name="connsiteY6" fmla="*/ 201880 h 676893"/>
                    <a:gd name="connsiteX7" fmla="*/ 320634 w 344385"/>
                    <a:gd name="connsiteY7" fmla="*/ 237506 h 676893"/>
                    <a:gd name="connsiteX8" fmla="*/ 273133 w 344385"/>
                    <a:gd name="connsiteY8" fmla="*/ 261257 h 676893"/>
                    <a:gd name="connsiteX9" fmla="*/ 190005 w 344385"/>
                    <a:gd name="connsiteY9" fmla="*/ 308758 h 676893"/>
                    <a:gd name="connsiteX10" fmla="*/ 118753 w 344385"/>
                    <a:gd name="connsiteY10" fmla="*/ 368135 h 676893"/>
                    <a:gd name="connsiteX11" fmla="*/ 47501 w 344385"/>
                    <a:gd name="connsiteY11" fmla="*/ 415636 h 676893"/>
                    <a:gd name="connsiteX12" fmla="*/ 11875 w 344385"/>
                    <a:gd name="connsiteY12" fmla="*/ 486888 h 676893"/>
                    <a:gd name="connsiteX13" fmla="*/ 0 w 344385"/>
                    <a:gd name="connsiteY13" fmla="*/ 522514 h 676893"/>
                    <a:gd name="connsiteX14" fmla="*/ 35626 w 344385"/>
                    <a:gd name="connsiteY14" fmla="*/ 665018 h 676893"/>
                    <a:gd name="connsiteX15" fmla="*/ 71252 w 344385"/>
                    <a:gd name="connsiteY15" fmla="*/ 676893 h 676893"/>
                    <a:gd name="connsiteX16" fmla="*/ 106878 w 344385"/>
                    <a:gd name="connsiteY16" fmla="*/ 653142 h 676893"/>
                    <a:gd name="connsiteX17" fmla="*/ 154379 w 344385"/>
                    <a:gd name="connsiteY17" fmla="*/ 581890 h 676893"/>
                    <a:gd name="connsiteX18" fmla="*/ 166255 w 344385"/>
                    <a:gd name="connsiteY18" fmla="*/ 356259 h 676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44385" h="676893">
                      <a:moveTo>
                        <a:pt x="166255" y="356259"/>
                      </a:moveTo>
                      <a:cubicBezTo>
                        <a:pt x="174172" y="265215"/>
                        <a:pt x="127049" y="110456"/>
                        <a:pt x="201881" y="35625"/>
                      </a:cubicBezTo>
                      <a:cubicBezTo>
                        <a:pt x="211973" y="25533"/>
                        <a:pt x="224741" y="18258"/>
                        <a:pt x="237507" y="11875"/>
                      </a:cubicBezTo>
                      <a:cubicBezTo>
                        <a:pt x="248703" y="6277"/>
                        <a:pt x="261258" y="3958"/>
                        <a:pt x="273133" y="0"/>
                      </a:cubicBezTo>
                      <a:cubicBezTo>
                        <a:pt x="332510" y="19792"/>
                        <a:pt x="304800" y="-1"/>
                        <a:pt x="332509" y="83127"/>
                      </a:cubicBezTo>
                      <a:lnTo>
                        <a:pt x="344385" y="118753"/>
                      </a:lnTo>
                      <a:cubicBezTo>
                        <a:pt x="340426" y="146462"/>
                        <a:pt x="337998" y="174433"/>
                        <a:pt x="332509" y="201880"/>
                      </a:cubicBezTo>
                      <a:cubicBezTo>
                        <a:pt x="330054" y="214155"/>
                        <a:pt x="329485" y="228655"/>
                        <a:pt x="320634" y="237506"/>
                      </a:cubicBezTo>
                      <a:cubicBezTo>
                        <a:pt x="308116" y="250024"/>
                        <a:pt x="288503" y="252474"/>
                        <a:pt x="273133" y="261257"/>
                      </a:cubicBezTo>
                      <a:cubicBezTo>
                        <a:pt x="155646" y="328392"/>
                        <a:pt x="333540" y="236991"/>
                        <a:pt x="190005" y="308758"/>
                      </a:cubicBezTo>
                      <a:cubicBezTo>
                        <a:pt x="151037" y="367211"/>
                        <a:pt x="185716" y="327957"/>
                        <a:pt x="118753" y="368135"/>
                      </a:cubicBezTo>
                      <a:cubicBezTo>
                        <a:pt x="94276" y="382821"/>
                        <a:pt x="47501" y="415636"/>
                        <a:pt x="47501" y="415636"/>
                      </a:cubicBezTo>
                      <a:cubicBezTo>
                        <a:pt x="17653" y="505183"/>
                        <a:pt x="57916" y="394805"/>
                        <a:pt x="11875" y="486888"/>
                      </a:cubicBezTo>
                      <a:cubicBezTo>
                        <a:pt x="6277" y="498084"/>
                        <a:pt x="3958" y="510639"/>
                        <a:pt x="0" y="522514"/>
                      </a:cubicBezTo>
                      <a:cubicBezTo>
                        <a:pt x="4096" y="559383"/>
                        <a:pt x="-4284" y="633091"/>
                        <a:pt x="35626" y="665018"/>
                      </a:cubicBezTo>
                      <a:cubicBezTo>
                        <a:pt x="45401" y="672838"/>
                        <a:pt x="59377" y="672935"/>
                        <a:pt x="71252" y="676893"/>
                      </a:cubicBezTo>
                      <a:cubicBezTo>
                        <a:pt x="83127" y="668976"/>
                        <a:pt x="97480" y="663883"/>
                        <a:pt x="106878" y="653142"/>
                      </a:cubicBezTo>
                      <a:cubicBezTo>
                        <a:pt x="125675" y="631660"/>
                        <a:pt x="154379" y="581890"/>
                        <a:pt x="154379" y="581890"/>
                      </a:cubicBezTo>
                      <a:cubicBezTo>
                        <a:pt x="181617" y="472945"/>
                        <a:pt x="158338" y="447303"/>
                        <a:pt x="166255" y="356259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</p:grpSp>
        <p:sp>
          <p:nvSpPr>
            <p:cNvPr id="11" name="Prostoručno 10"/>
            <p:cNvSpPr/>
            <p:nvPr/>
          </p:nvSpPr>
          <p:spPr>
            <a:xfrm>
              <a:off x="3051958" y="2624447"/>
              <a:ext cx="249382" cy="416631"/>
            </a:xfrm>
            <a:custGeom>
              <a:avLst/>
              <a:gdLst>
                <a:gd name="connsiteX0" fmla="*/ 0 w 249382"/>
                <a:gd name="connsiteY0" fmla="*/ 0 h 416631"/>
                <a:gd name="connsiteX1" fmla="*/ 47502 w 249382"/>
                <a:gd name="connsiteY1" fmla="*/ 59376 h 416631"/>
                <a:gd name="connsiteX2" fmla="*/ 213756 w 249382"/>
                <a:gd name="connsiteY2" fmla="*/ 178130 h 416631"/>
                <a:gd name="connsiteX3" fmla="*/ 237507 w 249382"/>
                <a:gd name="connsiteY3" fmla="*/ 213756 h 416631"/>
                <a:gd name="connsiteX4" fmla="*/ 249382 w 249382"/>
                <a:gd name="connsiteY4" fmla="*/ 261257 h 416631"/>
                <a:gd name="connsiteX5" fmla="*/ 201881 w 249382"/>
                <a:gd name="connsiteY5" fmla="*/ 368135 h 416631"/>
                <a:gd name="connsiteX6" fmla="*/ 166255 w 249382"/>
                <a:gd name="connsiteY6" fmla="*/ 380010 h 416631"/>
                <a:gd name="connsiteX7" fmla="*/ 95003 w 249382"/>
                <a:gd name="connsiteY7" fmla="*/ 415636 h 416631"/>
                <a:gd name="connsiteX8" fmla="*/ 47502 w 249382"/>
                <a:gd name="connsiteY8" fmla="*/ 415636 h 4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382" h="416631">
                  <a:moveTo>
                    <a:pt x="0" y="0"/>
                  </a:moveTo>
                  <a:cubicBezTo>
                    <a:pt x="15834" y="19792"/>
                    <a:pt x="28662" y="42420"/>
                    <a:pt x="47502" y="59376"/>
                  </a:cubicBezTo>
                  <a:cubicBezTo>
                    <a:pt x="85988" y="94014"/>
                    <a:pt x="187029" y="138040"/>
                    <a:pt x="213756" y="178130"/>
                  </a:cubicBezTo>
                  <a:lnTo>
                    <a:pt x="237507" y="213756"/>
                  </a:lnTo>
                  <a:cubicBezTo>
                    <a:pt x="241465" y="229590"/>
                    <a:pt x="249382" y="244936"/>
                    <a:pt x="249382" y="261257"/>
                  </a:cubicBezTo>
                  <a:cubicBezTo>
                    <a:pt x="249382" y="314155"/>
                    <a:pt x="244325" y="339839"/>
                    <a:pt x="201881" y="368135"/>
                  </a:cubicBezTo>
                  <a:cubicBezTo>
                    <a:pt x="191466" y="375079"/>
                    <a:pt x="178130" y="376052"/>
                    <a:pt x="166255" y="380010"/>
                  </a:cubicBezTo>
                  <a:cubicBezTo>
                    <a:pt x="140597" y="397115"/>
                    <a:pt x="126291" y="411166"/>
                    <a:pt x="95003" y="415636"/>
                  </a:cubicBezTo>
                  <a:cubicBezTo>
                    <a:pt x="79328" y="417875"/>
                    <a:pt x="63336" y="415636"/>
                    <a:pt x="47502" y="415636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Prostoručno 11"/>
            <p:cNvSpPr/>
            <p:nvPr/>
          </p:nvSpPr>
          <p:spPr>
            <a:xfrm>
              <a:off x="2565070" y="2671948"/>
              <a:ext cx="261257" cy="344384"/>
            </a:xfrm>
            <a:custGeom>
              <a:avLst/>
              <a:gdLst>
                <a:gd name="connsiteX0" fmla="*/ 261257 w 261257"/>
                <a:gd name="connsiteY0" fmla="*/ 0 h 344384"/>
                <a:gd name="connsiteX1" fmla="*/ 71252 w 261257"/>
                <a:gd name="connsiteY1" fmla="*/ 23751 h 344384"/>
                <a:gd name="connsiteX2" fmla="*/ 35626 w 261257"/>
                <a:gd name="connsiteY2" fmla="*/ 47501 h 344384"/>
                <a:gd name="connsiteX3" fmla="*/ 0 w 261257"/>
                <a:gd name="connsiteY3" fmla="*/ 83127 h 344384"/>
                <a:gd name="connsiteX4" fmla="*/ 11875 w 261257"/>
                <a:gd name="connsiteY4" fmla="*/ 118753 h 344384"/>
                <a:gd name="connsiteX5" fmla="*/ 83127 w 261257"/>
                <a:gd name="connsiteY5" fmla="*/ 166255 h 344384"/>
                <a:gd name="connsiteX6" fmla="*/ 130629 w 261257"/>
                <a:gd name="connsiteY6" fmla="*/ 201881 h 344384"/>
                <a:gd name="connsiteX7" fmla="*/ 178130 w 261257"/>
                <a:gd name="connsiteY7" fmla="*/ 273133 h 344384"/>
                <a:gd name="connsiteX8" fmla="*/ 201881 w 261257"/>
                <a:gd name="connsiteY8" fmla="*/ 308758 h 344384"/>
                <a:gd name="connsiteX9" fmla="*/ 249382 w 261257"/>
                <a:gd name="connsiteY9" fmla="*/ 344384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1257" h="344384">
                  <a:moveTo>
                    <a:pt x="261257" y="0"/>
                  </a:moveTo>
                  <a:cubicBezTo>
                    <a:pt x="231774" y="2268"/>
                    <a:pt x="122522" y="-1884"/>
                    <a:pt x="71252" y="23751"/>
                  </a:cubicBezTo>
                  <a:cubicBezTo>
                    <a:pt x="58487" y="30134"/>
                    <a:pt x="46590" y="38364"/>
                    <a:pt x="35626" y="47501"/>
                  </a:cubicBezTo>
                  <a:cubicBezTo>
                    <a:pt x="22724" y="58252"/>
                    <a:pt x="11875" y="71252"/>
                    <a:pt x="0" y="83127"/>
                  </a:cubicBezTo>
                  <a:cubicBezTo>
                    <a:pt x="3958" y="95002"/>
                    <a:pt x="3024" y="109902"/>
                    <a:pt x="11875" y="118753"/>
                  </a:cubicBezTo>
                  <a:cubicBezTo>
                    <a:pt x="32059" y="138937"/>
                    <a:pt x="60291" y="149128"/>
                    <a:pt x="83127" y="166255"/>
                  </a:cubicBezTo>
                  <a:lnTo>
                    <a:pt x="130629" y="201881"/>
                  </a:lnTo>
                  <a:lnTo>
                    <a:pt x="178130" y="273133"/>
                  </a:lnTo>
                  <a:cubicBezTo>
                    <a:pt x="186047" y="285008"/>
                    <a:pt x="190006" y="300841"/>
                    <a:pt x="201881" y="308758"/>
                  </a:cubicBezTo>
                  <a:cubicBezTo>
                    <a:pt x="242165" y="335614"/>
                    <a:pt x="227415" y="322417"/>
                    <a:pt x="249382" y="34438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4" name="Grupa 23"/>
          <p:cNvGrpSpPr/>
          <p:nvPr/>
        </p:nvGrpSpPr>
        <p:grpSpPr>
          <a:xfrm rot="20787371">
            <a:off x="8131419" y="5065875"/>
            <a:ext cx="1971507" cy="1666462"/>
            <a:chOff x="5174119" y="2766951"/>
            <a:chExt cx="2446513" cy="1996850"/>
          </a:xfrm>
        </p:grpSpPr>
        <p:sp>
          <p:nvSpPr>
            <p:cNvPr id="25" name="Mjesec 24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Ševron 25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27" name="Prostoručno 26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Prostoručno 27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Elipsa 28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6" name="Grupa 35"/>
          <p:cNvGrpSpPr/>
          <p:nvPr/>
        </p:nvGrpSpPr>
        <p:grpSpPr>
          <a:xfrm rot="20787371">
            <a:off x="5898498" y="2986535"/>
            <a:ext cx="2446513" cy="1996850"/>
            <a:chOff x="5174119" y="2766951"/>
            <a:chExt cx="2446513" cy="1996850"/>
          </a:xfrm>
        </p:grpSpPr>
        <p:sp>
          <p:nvSpPr>
            <p:cNvPr id="37" name="Mjesec 36"/>
            <p:cNvSpPr/>
            <p:nvPr/>
          </p:nvSpPr>
          <p:spPr>
            <a:xfrm rot="7251751">
              <a:off x="5735051" y="2428835"/>
              <a:ext cx="1127357" cy="2249222"/>
            </a:xfrm>
            <a:prstGeom prst="mo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8" name="Ševron 37"/>
            <p:cNvSpPr/>
            <p:nvPr/>
          </p:nvSpPr>
          <p:spPr>
            <a:xfrm rot="13534538">
              <a:off x="6856823" y="3999991"/>
              <a:ext cx="639654" cy="887965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39" name="Prostoručno 38"/>
            <p:cNvSpPr/>
            <p:nvPr/>
          </p:nvSpPr>
          <p:spPr>
            <a:xfrm>
              <a:off x="6151418" y="2766951"/>
              <a:ext cx="712520" cy="296883"/>
            </a:xfrm>
            <a:custGeom>
              <a:avLst/>
              <a:gdLst>
                <a:gd name="connsiteX0" fmla="*/ 0 w 712520"/>
                <a:gd name="connsiteY0" fmla="*/ 130628 h 296883"/>
                <a:gd name="connsiteX1" fmla="*/ 71252 w 712520"/>
                <a:gd name="connsiteY1" fmla="*/ 118753 h 296883"/>
                <a:gd name="connsiteX2" fmla="*/ 106878 w 712520"/>
                <a:gd name="connsiteY2" fmla="*/ 83127 h 296883"/>
                <a:gd name="connsiteX3" fmla="*/ 142504 w 712520"/>
                <a:gd name="connsiteY3" fmla="*/ 71252 h 296883"/>
                <a:gd name="connsiteX4" fmla="*/ 237507 w 712520"/>
                <a:gd name="connsiteY4" fmla="*/ 35626 h 296883"/>
                <a:gd name="connsiteX5" fmla="*/ 332509 w 712520"/>
                <a:gd name="connsiteY5" fmla="*/ 0 h 296883"/>
                <a:gd name="connsiteX6" fmla="*/ 593766 w 712520"/>
                <a:gd name="connsiteY6" fmla="*/ 11875 h 296883"/>
                <a:gd name="connsiteX7" fmla="*/ 641268 w 712520"/>
                <a:gd name="connsiteY7" fmla="*/ 23750 h 296883"/>
                <a:gd name="connsiteX8" fmla="*/ 712520 w 712520"/>
                <a:gd name="connsiteY8" fmla="*/ 47501 h 296883"/>
                <a:gd name="connsiteX9" fmla="*/ 641268 w 712520"/>
                <a:gd name="connsiteY9" fmla="*/ 83127 h 296883"/>
                <a:gd name="connsiteX10" fmla="*/ 605642 w 712520"/>
                <a:gd name="connsiteY10" fmla="*/ 106878 h 296883"/>
                <a:gd name="connsiteX11" fmla="*/ 534390 w 712520"/>
                <a:gd name="connsiteY11" fmla="*/ 130628 h 296883"/>
                <a:gd name="connsiteX12" fmla="*/ 486888 w 712520"/>
                <a:gd name="connsiteY12" fmla="*/ 154379 h 296883"/>
                <a:gd name="connsiteX13" fmla="*/ 439387 w 712520"/>
                <a:gd name="connsiteY13" fmla="*/ 249381 h 296883"/>
                <a:gd name="connsiteX14" fmla="*/ 415637 w 712520"/>
                <a:gd name="connsiteY14" fmla="*/ 296883 h 296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2520" h="296883">
                  <a:moveTo>
                    <a:pt x="0" y="130628"/>
                  </a:moveTo>
                  <a:cubicBezTo>
                    <a:pt x="23751" y="126670"/>
                    <a:pt x="49249" y="128532"/>
                    <a:pt x="71252" y="118753"/>
                  </a:cubicBezTo>
                  <a:cubicBezTo>
                    <a:pt x="86599" y="111932"/>
                    <a:pt x="92904" y="92443"/>
                    <a:pt x="106878" y="83127"/>
                  </a:cubicBezTo>
                  <a:cubicBezTo>
                    <a:pt x="117293" y="76183"/>
                    <a:pt x="130629" y="75210"/>
                    <a:pt x="142504" y="71252"/>
                  </a:cubicBezTo>
                  <a:cubicBezTo>
                    <a:pt x="201151" y="32153"/>
                    <a:pt x="155329" y="56171"/>
                    <a:pt x="237507" y="35626"/>
                  </a:cubicBezTo>
                  <a:cubicBezTo>
                    <a:pt x="262321" y="29423"/>
                    <a:pt x="314360" y="7259"/>
                    <a:pt x="332509" y="0"/>
                  </a:cubicBezTo>
                  <a:cubicBezTo>
                    <a:pt x="419595" y="3958"/>
                    <a:pt x="506847" y="5189"/>
                    <a:pt x="593766" y="11875"/>
                  </a:cubicBezTo>
                  <a:cubicBezTo>
                    <a:pt x="610039" y="13127"/>
                    <a:pt x="625635" y="19060"/>
                    <a:pt x="641268" y="23750"/>
                  </a:cubicBezTo>
                  <a:cubicBezTo>
                    <a:pt x="665248" y="30944"/>
                    <a:pt x="712520" y="47501"/>
                    <a:pt x="712520" y="47501"/>
                  </a:cubicBezTo>
                  <a:cubicBezTo>
                    <a:pt x="610420" y="115568"/>
                    <a:pt x="739600" y="33961"/>
                    <a:pt x="641268" y="83127"/>
                  </a:cubicBezTo>
                  <a:cubicBezTo>
                    <a:pt x="628502" y="89510"/>
                    <a:pt x="618684" y="101081"/>
                    <a:pt x="605642" y="106878"/>
                  </a:cubicBezTo>
                  <a:cubicBezTo>
                    <a:pt x="582764" y="117046"/>
                    <a:pt x="556782" y="119432"/>
                    <a:pt x="534390" y="130628"/>
                  </a:cubicBezTo>
                  <a:lnTo>
                    <a:pt x="486888" y="154379"/>
                  </a:lnTo>
                  <a:lnTo>
                    <a:pt x="439387" y="249381"/>
                  </a:lnTo>
                  <a:lnTo>
                    <a:pt x="415637" y="296883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0" name="Prostoručno 39"/>
            <p:cNvSpPr/>
            <p:nvPr/>
          </p:nvSpPr>
          <p:spPr>
            <a:xfrm>
              <a:off x="5847415" y="3317694"/>
              <a:ext cx="451315" cy="587093"/>
            </a:xfrm>
            <a:custGeom>
              <a:avLst/>
              <a:gdLst>
                <a:gd name="connsiteX0" fmla="*/ 0 w 451315"/>
                <a:gd name="connsiteY0" fmla="*/ 0 h 439387"/>
                <a:gd name="connsiteX1" fmla="*/ 59377 w 451315"/>
                <a:gd name="connsiteY1" fmla="*/ 11875 h 439387"/>
                <a:gd name="connsiteX2" fmla="*/ 166255 w 451315"/>
                <a:gd name="connsiteY2" fmla="*/ 130628 h 439387"/>
                <a:gd name="connsiteX3" fmla="*/ 261258 w 451315"/>
                <a:gd name="connsiteY3" fmla="*/ 249382 h 439387"/>
                <a:gd name="connsiteX4" fmla="*/ 273133 w 451315"/>
                <a:gd name="connsiteY4" fmla="*/ 320634 h 439387"/>
                <a:gd name="connsiteX5" fmla="*/ 285008 w 451315"/>
                <a:gd name="connsiteY5" fmla="*/ 356260 h 439387"/>
                <a:gd name="connsiteX6" fmla="*/ 296884 w 451315"/>
                <a:gd name="connsiteY6" fmla="*/ 439387 h 439387"/>
                <a:gd name="connsiteX7" fmla="*/ 344385 w 451315"/>
                <a:gd name="connsiteY7" fmla="*/ 368135 h 439387"/>
                <a:gd name="connsiteX8" fmla="*/ 380011 w 451315"/>
                <a:gd name="connsiteY8" fmla="*/ 249382 h 439387"/>
                <a:gd name="connsiteX9" fmla="*/ 403761 w 451315"/>
                <a:gd name="connsiteY9" fmla="*/ 213756 h 439387"/>
                <a:gd name="connsiteX10" fmla="*/ 451263 w 451315"/>
                <a:gd name="connsiteY10" fmla="*/ 178130 h 43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1315" h="439387">
                  <a:moveTo>
                    <a:pt x="0" y="0"/>
                  </a:moveTo>
                  <a:cubicBezTo>
                    <a:pt x="19792" y="3958"/>
                    <a:pt x="42348" y="1039"/>
                    <a:pt x="59377" y="11875"/>
                  </a:cubicBezTo>
                  <a:cubicBezTo>
                    <a:pt x="123636" y="52767"/>
                    <a:pt x="122843" y="82393"/>
                    <a:pt x="166255" y="130628"/>
                  </a:cubicBezTo>
                  <a:cubicBezTo>
                    <a:pt x="260496" y="235340"/>
                    <a:pt x="216967" y="160800"/>
                    <a:pt x="261258" y="249382"/>
                  </a:cubicBezTo>
                  <a:cubicBezTo>
                    <a:pt x="265216" y="273133"/>
                    <a:pt x="267910" y="297129"/>
                    <a:pt x="273133" y="320634"/>
                  </a:cubicBezTo>
                  <a:cubicBezTo>
                    <a:pt x="275848" y="332854"/>
                    <a:pt x="282553" y="343985"/>
                    <a:pt x="285008" y="356260"/>
                  </a:cubicBezTo>
                  <a:cubicBezTo>
                    <a:pt x="290497" y="383707"/>
                    <a:pt x="292925" y="411678"/>
                    <a:pt x="296884" y="439387"/>
                  </a:cubicBezTo>
                  <a:cubicBezTo>
                    <a:pt x="312718" y="415636"/>
                    <a:pt x="337462" y="395827"/>
                    <a:pt x="344385" y="368135"/>
                  </a:cubicBezTo>
                  <a:cubicBezTo>
                    <a:pt x="351024" y="341580"/>
                    <a:pt x="368445" y="266732"/>
                    <a:pt x="380011" y="249382"/>
                  </a:cubicBezTo>
                  <a:cubicBezTo>
                    <a:pt x="387928" y="237507"/>
                    <a:pt x="392797" y="222893"/>
                    <a:pt x="403761" y="213756"/>
                  </a:cubicBezTo>
                  <a:cubicBezTo>
                    <a:pt x="454803" y="171220"/>
                    <a:pt x="451263" y="211512"/>
                    <a:pt x="451263" y="17813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Elipsa 40"/>
            <p:cNvSpPr/>
            <p:nvPr/>
          </p:nvSpPr>
          <p:spPr>
            <a:xfrm>
              <a:off x="5236219" y="3206338"/>
              <a:ext cx="113980" cy="1200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5" name="Grupa 44"/>
          <p:cNvGrpSpPr/>
          <p:nvPr/>
        </p:nvGrpSpPr>
        <p:grpSpPr>
          <a:xfrm>
            <a:off x="9119337" y="3686705"/>
            <a:ext cx="2198623" cy="1835089"/>
            <a:chOff x="5866635" y="3888234"/>
            <a:chExt cx="2446513" cy="1996850"/>
          </a:xfrm>
        </p:grpSpPr>
        <p:grpSp>
          <p:nvGrpSpPr>
            <p:cNvPr id="30" name="Grupa 29"/>
            <p:cNvGrpSpPr/>
            <p:nvPr/>
          </p:nvGrpSpPr>
          <p:grpSpPr>
            <a:xfrm rot="20787371">
              <a:off x="5866635" y="3888234"/>
              <a:ext cx="2446513" cy="1996850"/>
              <a:chOff x="5174119" y="2766951"/>
              <a:chExt cx="2446513" cy="1996850"/>
            </a:xfrm>
          </p:grpSpPr>
          <p:sp>
            <p:nvSpPr>
              <p:cNvPr id="31" name="Mjesec 30"/>
              <p:cNvSpPr/>
              <p:nvPr/>
            </p:nvSpPr>
            <p:spPr>
              <a:xfrm rot="7251751">
                <a:off x="5735051" y="2428835"/>
                <a:ext cx="1127357" cy="2249222"/>
              </a:xfrm>
              <a:prstGeom prst="moon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2" name="Ševron 31"/>
              <p:cNvSpPr/>
              <p:nvPr/>
            </p:nvSpPr>
            <p:spPr>
              <a:xfrm rot="13534538">
                <a:off x="6856823" y="3999991"/>
                <a:ext cx="639654" cy="887965"/>
              </a:xfrm>
              <a:prstGeom prst="chevron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Prostoručno 32"/>
              <p:cNvSpPr/>
              <p:nvPr/>
            </p:nvSpPr>
            <p:spPr>
              <a:xfrm>
                <a:off x="6151418" y="2766951"/>
                <a:ext cx="712520" cy="296883"/>
              </a:xfrm>
              <a:custGeom>
                <a:avLst/>
                <a:gdLst>
                  <a:gd name="connsiteX0" fmla="*/ 0 w 712520"/>
                  <a:gd name="connsiteY0" fmla="*/ 130628 h 296883"/>
                  <a:gd name="connsiteX1" fmla="*/ 71252 w 712520"/>
                  <a:gd name="connsiteY1" fmla="*/ 118753 h 296883"/>
                  <a:gd name="connsiteX2" fmla="*/ 106878 w 712520"/>
                  <a:gd name="connsiteY2" fmla="*/ 83127 h 296883"/>
                  <a:gd name="connsiteX3" fmla="*/ 142504 w 712520"/>
                  <a:gd name="connsiteY3" fmla="*/ 71252 h 296883"/>
                  <a:gd name="connsiteX4" fmla="*/ 237507 w 712520"/>
                  <a:gd name="connsiteY4" fmla="*/ 35626 h 296883"/>
                  <a:gd name="connsiteX5" fmla="*/ 332509 w 712520"/>
                  <a:gd name="connsiteY5" fmla="*/ 0 h 296883"/>
                  <a:gd name="connsiteX6" fmla="*/ 593766 w 712520"/>
                  <a:gd name="connsiteY6" fmla="*/ 11875 h 296883"/>
                  <a:gd name="connsiteX7" fmla="*/ 641268 w 712520"/>
                  <a:gd name="connsiteY7" fmla="*/ 23750 h 296883"/>
                  <a:gd name="connsiteX8" fmla="*/ 712520 w 712520"/>
                  <a:gd name="connsiteY8" fmla="*/ 47501 h 296883"/>
                  <a:gd name="connsiteX9" fmla="*/ 641268 w 712520"/>
                  <a:gd name="connsiteY9" fmla="*/ 83127 h 296883"/>
                  <a:gd name="connsiteX10" fmla="*/ 605642 w 712520"/>
                  <a:gd name="connsiteY10" fmla="*/ 106878 h 296883"/>
                  <a:gd name="connsiteX11" fmla="*/ 534390 w 712520"/>
                  <a:gd name="connsiteY11" fmla="*/ 130628 h 296883"/>
                  <a:gd name="connsiteX12" fmla="*/ 486888 w 712520"/>
                  <a:gd name="connsiteY12" fmla="*/ 154379 h 296883"/>
                  <a:gd name="connsiteX13" fmla="*/ 439387 w 712520"/>
                  <a:gd name="connsiteY13" fmla="*/ 249381 h 296883"/>
                  <a:gd name="connsiteX14" fmla="*/ 415637 w 712520"/>
                  <a:gd name="connsiteY14" fmla="*/ 296883 h 296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712520" h="296883">
                    <a:moveTo>
                      <a:pt x="0" y="130628"/>
                    </a:moveTo>
                    <a:cubicBezTo>
                      <a:pt x="23751" y="126670"/>
                      <a:pt x="49249" y="128532"/>
                      <a:pt x="71252" y="118753"/>
                    </a:cubicBezTo>
                    <a:cubicBezTo>
                      <a:pt x="86599" y="111932"/>
                      <a:pt x="92904" y="92443"/>
                      <a:pt x="106878" y="83127"/>
                    </a:cubicBezTo>
                    <a:cubicBezTo>
                      <a:pt x="117293" y="76183"/>
                      <a:pt x="130629" y="75210"/>
                      <a:pt x="142504" y="71252"/>
                    </a:cubicBezTo>
                    <a:cubicBezTo>
                      <a:pt x="201151" y="32153"/>
                      <a:pt x="155329" y="56171"/>
                      <a:pt x="237507" y="35626"/>
                    </a:cubicBezTo>
                    <a:cubicBezTo>
                      <a:pt x="262321" y="29423"/>
                      <a:pt x="314360" y="7259"/>
                      <a:pt x="332509" y="0"/>
                    </a:cubicBezTo>
                    <a:cubicBezTo>
                      <a:pt x="419595" y="3958"/>
                      <a:pt x="506847" y="5189"/>
                      <a:pt x="593766" y="11875"/>
                    </a:cubicBezTo>
                    <a:cubicBezTo>
                      <a:pt x="610039" y="13127"/>
                      <a:pt x="625635" y="19060"/>
                      <a:pt x="641268" y="23750"/>
                    </a:cubicBezTo>
                    <a:cubicBezTo>
                      <a:pt x="665248" y="30944"/>
                      <a:pt x="712520" y="47501"/>
                      <a:pt x="712520" y="47501"/>
                    </a:cubicBezTo>
                    <a:cubicBezTo>
                      <a:pt x="610420" y="115568"/>
                      <a:pt x="739600" y="33961"/>
                      <a:pt x="641268" y="83127"/>
                    </a:cubicBezTo>
                    <a:cubicBezTo>
                      <a:pt x="628502" y="89510"/>
                      <a:pt x="618684" y="101081"/>
                      <a:pt x="605642" y="106878"/>
                    </a:cubicBezTo>
                    <a:cubicBezTo>
                      <a:pt x="582764" y="117046"/>
                      <a:pt x="556782" y="119432"/>
                      <a:pt x="534390" y="130628"/>
                    </a:cubicBezTo>
                    <a:lnTo>
                      <a:pt x="486888" y="154379"/>
                    </a:lnTo>
                    <a:lnTo>
                      <a:pt x="439387" y="249381"/>
                    </a:lnTo>
                    <a:lnTo>
                      <a:pt x="415637" y="2968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4" name="Prostoručno 33"/>
              <p:cNvSpPr/>
              <p:nvPr/>
            </p:nvSpPr>
            <p:spPr>
              <a:xfrm>
                <a:off x="5847415" y="3317694"/>
                <a:ext cx="451315" cy="587093"/>
              </a:xfrm>
              <a:custGeom>
                <a:avLst/>
                <a:gdLst>
                  <a:gd name="connsiteX0" fmla="*/ 0 w 451315"/>
                  <a:gd name="connsiteY0" fmla="*/ 0 h 439387"/>
                  <a:gd name="connsiteX1" fmla="*/ 59377 w 451315"/>
                  <a:gd name="connsiteY1" fmla="*/ 11875 h 439387"/>
                  <a:gd name="connsiteX2" fmla="*/ 166255 w 451315"/>
                  <a:gd name="connsiteY2" fmla="*/ 130628 h 439387"/>
                  <a:gd name="connsiteX3" fmla="*/ 261258 w 451315"/>
                  <a:gd name="connsiteY3" fmla="*/ 249382 h 439387"/>
                  <a:gd name="connsiteX4" fmla="*/ 273133 w 451315"/>
                  <a:gd name="connsiteY4" fmla="*/ 320634 h 439387"/>
                  <a:gd name="connsiteX5" fmla="*/ 285008 w 451315"/>
                  <a:gd name="connsiteY5" fmla="*/ 356260 h 439387"/>
                  <a:gd name="connsiteX6" fmla="*/ 296884 w 451315"/>
                  <a:gd name="connsiteY6" fmla="*/ 439387 h 439387"/>
                  <a:gd name="connsiteX7" fmla="*/ 344385 w 451315"/>
                  <a:gd name="connsiteY7" fmla="*/ 368135 h 439387"/>
                  <a:gd name="connsiteX8" fmla="*/ 380011 w 451315"/>
                  <a:gd name="connsiteY8" fmla="*/ 249382 h 439387"/>
                  <a:gd name="connsiteX9" fmla="*/ 403761 w 451315"/>
                  <a:gd name="connsiteY9" fmla="*/ 213756 h 439387"/>
                  <a:gd name="connsiteX10" fmla="*/ 451263 w 451315"/>
                  <a:gd name="connsiteY10" fmla="*/ 178130 h 439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51315" h="439387">
                    <a:moveTo>
                      <a:pt x="0" y="0"/>
                    </a:moveTo>
                    <a:cubicBezTo>
                      <a:pt x="19792" y="3958"/>
                      <a:pt x="42348" y="1039"/>
                      <a:pt x="59377" y="11875"/>
                    </a:cubicBezTo>
                    <a:cubicBezTo>
                      <a:pt x="123636" y="52767"/>
                      <a:pt x="122843" y="82393"/>
                      <a:pt x="166255" y="130628"/>
                    </a:cubicBezTo>
                    <a:cubicBezTo>
                      <a:pt x="260496" y="235340"/>
                      <a:pt x="216967" y="160800"/>
                      <a:pt x="261258" y="249382"/>
                    </a:cubicBezTo>
                    <a:cubicBezTo>
                      <a:pt x="265216" y="273133"/>
                      <a:pt x="267910" y="297129"/>
                      <a:pt x="273133" y="320634"/>
                    </a:cubicBezTo>
                    <a:cubicBezTo>
                      <a:pt x="275848" y="332854"/>
                      <a:pt x="282553" y="343985"/>
                      <a:pt x="285008" y="356260"/>
                    </a:cubicBezTo>
                    <a:cubicBezTo>
                      <a:pt x="290497" y="383707"/>
                      <a:pt x="292925" y="411678"/>
                      <a:pt x="296884" y="439387"/>
                    </a:cubicBezTo>
                    <a:cubicBezTo>
                      <a:pt x="312718" y="415636"/>
                      <a:pt x="337462" y="395827"/>
                      <a:pt x="344385" y="368135"/>
                    </a:cubicBezTo>
                    <a:cubicBezTo>
                      <a:pt x="351024" y="341580"/>
                      <a:pt x="368445" y="266732"/>
                      <a:pt x="380011" y="249382"/>
                    </a:cubicBezTo>
                    <a:cubicBezTo>
                      <a:pt x="387928" y="237507"/>
                      <a:pt x="392797" y="222893"/>
                      <a:pt x="403761" y="213756"/>
                    </a:cubicBezTo>
                    <a:cubicBezTo>
                      <a:pt x="454803" y="171220"/>
                      <a:pt x="451263" y="211512"/>
                      <a:pt x="451263" y="178130"/>
                    </a:cubicBezTo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5" name="Elipsa 34"/>
              <p:cNvSpPr/>
              <p:nvPr/>
            </p:nvSpPr>
            <p:spPr>
              <a:xfrm>
                <a:off x="5236219" y="3206338"/>
                <a:ext cx="113980" cy="12009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44" name="Prostoručno 43"/>
            <p:cNvSpPr/>
            <p:nvPr/>
          </p:nvSpPr>
          <p:spPr>
            <a:xfrm>
              <a:off x="6054307" y="4167123"/>
              <a:ext cx="361112" cy="614809"/>
            </a:xfrm>
            <a:custGeom>
              <a:avLst/>
              <a:gdLst>
                <a:gd name="connsiteX0" fmla="*/ 190005 w 295679"/>
                <a:gd name="connsiteY0" fmla="*/ 427512 h 760021"/>
                <a:gd name="connsiteX1" fmla="*/ 130628 w 295679"/>
                <a:gd name="connsiteY1" fmla="*/ 391886 h 760021"/>
                <a:gd name="connsiteX2" fmla="*/ 59376 w 295679"/>
                <a:gd name="connsiteY2" fmla="*/ 320634 h 760021"/>
                <a:gd name="connsiteX3" fmla="*/ 23750 w 295679"/>
                <a:gd name="connsiteY3" fmla="*/ 237507 h 760021"/>
                <a:gd name="connsiteX4" fmla="*/ 0 w 295679"/>
                <a:gd name="connsiteY4" fmla="*/ 142504 h 760021"/>
                <a:gd name="connsiteX5" fmla="*/ 47501 w 295679"/>
                <a:gd name="connsiteY5" fmla="*/ 11875 h 760021"/>
                <a:gd name="connsiteX6" fmla="*/ 83127 w 295679"/>
                <a:gd name="connsiteY6" fmla="*/ 0 h 760021"/>
                <a:gd name="connsiteX7" fmla="*/ 178130 w 295679"/>
                <a:gd name="connsiteY7" fmla="*/ 23751 h 760021"/>
                <a:gd name="connsiteX8" fmla="*/ 225631 w 295679"/>
                <a:gd name="connsiteY8" fmla="*/ 95003 h 760021"/>
                <a:gd name="connsiteX9" fmla="*/ 201880 w 295679"/>
                <a:gd name="connsiteY9" fmla="*/ 225631 h 760021"/>
                <a:gd name="connsiteX10" fmla="*/ 178130 w 295679"/>
                <a:gd name="connsiteY10" fmla="*/ 261257 h 760021"/>
                <a:gd name="connsiteX11" fmla="*/ 166254 w 295679"/>
                <a:gd name="connsiteY11" fmla="*/ 296883 h 760021"/>
                <a:gd name="connsiteX12" fmla="*/ 130628 w 295679"/>
                <a:gd name="connsiteY12" fmla="*/ 344385 h 760021"/>
                <a:gd name="connsiteX13" fmla="*/ 71252 w 295679"/>
                <a:gd name="connsiteY13" fmla="*/ 415636 h 760021"/>
                <a:gd name="connsiteX14" fmla="*/ 35626 w 295679"/>
                <a:gd name="connsiteY14" fmla="*/ 486888 h 760021"/>
                <a:gd name="connsiteX15" fmla="*/ 47501 w 295679"/>
                <a:gd name="connsiteY15" fmla="*/ 676894 h 760021"/>
                <a:gd name="connsiteX16" fmla="*/ 166254 w 295679"/>
                <a:gd name="connsiteY16" fmla="*/ 760021 h 760021"/>
                <a:gd name="connsiteX17" fmla="*/ 285008 w 295679"/>
                <a:gd name="connsiteY17" fmla="*/ 736270 h 760021"/>
                <a:gd name="connsiteX18" fmla="*/ 273132 w 295679"/>
                <a:gd name="connsiteY18" fmla="*/ 581891 h 760021"/>
                <a:gd name="connsiteX19" fmla="*/ 213756 w 295679"/>
                <a:gd name="connsiteY19" fmla="*/ 475013 h 760021"/>
                <a:gd name="connsiteX20" fmla="*/ 190005 w 295679"/>
                <a:gd name="connsiteY20" fmla="*/ 427512 h 760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95679" h="760021">
                  <a:moveTo>
                    <a:pt x="190005" y="427512"/>
                  </a:moveTo>
                  <a:cubicBezTo>
                    <a:pt x="176150" y="413658"/>
                    <a:pt x="148492" y="406502"/>
                    <a:pt x="130628" y="391886"/>
                  </a:cubicBezTo>
                  <a:cubicBezTo>
                    <a:pt x="104632" y="370617"/>
                    <a:pt x="59376" y="320634"/>
                    <a:pt x="59376" y="320634"/>
                  </a:cubicBezTo>
                  <a:cubicBezTo>
                    <a:pt x="31527" y="237085"/>
                    <a:pt x="67773" y="340227"/>
                    <a:pt x="23750" y="237507"/>
                  </a:cubicBezTo>
                  <a:cubicBezTo>
                    <a:pt x="10057" y="205557"/>
                    <a:pt x="6969" y="177352"/>
                    <a:pt x="0" y="142504"/>
                  </a:cubicBezTo>
                  <a:cubicBezTo>
                    <a:pt x="8932" y="71049"/>
                    <a:pt x="-8047" y="48906"/>
                    <a:pt x="47501" y="11875"/>
                  </a:cubicBezTo>
                  <a:cubicBezTo>
                    <a:pt x="57916" y="4931"/>
                    <a:pt x="71252" y="3958"/>
                    <a:pt x="83127" y="0"/>
                  </a:cubicBezTo>
                  <a:cubicBezTo>
                    <a:pt x="114795" y="7917"/>
                    <a:pt x="150970" y="5644"/>
                    <a:pt x="178130" y="23751"/>
                  </a:cubicBezTo>
                  <a:cubicBezTo>
                    <a:pt x="201881" y="39585"/>
                    <a:pt x="225631" y="95003"/>
                    <a:pt x="225631" y="95003"/>
                  </a:cubicBezTo>
                  <a:cubicBezTo>
                    <a:pt x="221536" y="127762"/>
                    <a:pt x="220188" y="189015"/>
                    <a:pt x="201880" y="225631"/>
                  </a:cubicBezTo>
                  <a:cubicBezTo>
                    <a:pt x="195497" y="238396"/>
                    <a:pt x="184513" y="248492"/>
                    <a:pt x="178130" y="261257"/>
                  </a:cubicBezTo>
                  <a:cubicBezTo>
                    <a:pt x="172532" y="272453"/>
                    <a:pt x="172465" y="286015"/>
                    <a:pt x="166254" y="296883"/>
                  </a:cubicBezTo>
                  <a:cubicBezTo>
                    <a:pt x="156434" y="314068"/>
                    <a:pt x="143509" y="329358"/>
                    <a:pt x="130628" y="344385"/>
                  </a:cubicBezTo>
                  <a:cubicBezTo>
                    <a:pt x="99108" y="381159"/>
                    <a:pt x="92252" y="373637"/>
                    <a:pt x="71252" y="415636"/>
                  </a:cubicBezTo>
                  <a:cubicBezTo>
                    <a:pt x="22086" y="513968"/>
                    <a:pt x="103690" y="384790"/>
                    <a:pt x="35626" y="486888"/>
                  </a:cubicBezTo>
                  <a:cubicBezTo>
                    <a:pt x="39584" y="550223"/>
                    <a:pt x="28260" y="616422"/>
                    <a:pt x="47501" y="676894"/>
                  </a:cubicBezTo>
                  <a:cubicBezTo>
                    <a:pt x="68966" y="744355"/>
                    <a:pt x="115967" y="747450"/>
                    <a:pt x="166254" y="760021"/>
                  </a:cubicBezTo>
                  <a:cubicBezTo>
                    <a:pt x="205839" y="752104"/>
                    <a:pt x="264239" y="770886"/>
                    <a:pt x="285008" y="736270"/>
                  </a:cubicBezTo>
                  <a:cubicBezTo>
                    <a:pt x="311562" y="692013"/>
                    <a:pt x="281182" y="632871"/>
                    <a:pt x="273132" y="581891"/>
                  </a:cubicBezTo>
                  <a:cubicBezTo>
                    <a:pt x="264092" y="524640"/>
                    <a:pt x="253654" y="508262"/>
                    <a:pt x="213756" y="475013"/>
                  </a:cubicBezTo>
                  <a:cubicBezTo>
                    <a:pt x="182620" y="449066"/>
                    <a:pt x="203860" y="441366"/>
                    <a:pt x="190005" y="427512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46" name="Elipsasti oblačić 45"/>
          <p:cNvSpPr/>
          <p:nvPr/>
        </p:nvSpPr>
        <p:spPr>
          <a:xfrm>
            <a:off x="3095027" y="547855"/>
            <a:ext cx="2243499" cy="176315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Sad se bezbrižno možeš igrati sa </a:t>
            </a:r>
            <a:r>
              <a:rPr lang="hr-HR" sz="1600" dirty="0" smtClean="0"/>
              <a:t>prijateljima.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92701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 -0.008 -0.018 -0.016 -0.023 -0.016 c -0.031 0 -0.063 0.125 -0.063 0.25 c 0 -0.063 -0.016 -0.125 -0.031 -0.125 c -0.016 0 -0.031 0.063 -0.031 0.125 c 0 -0.031 -0.008 -0.063 -0.016 -0.063 c -0.008 0 -0.016 0.031 -0.016 0.063 c 0 -0.016 -0.004 -0.031 -0.008 -0.031 c -0.004 0 -0.008 0.016 -0.008 0.031 c 0 -0.008 -0.002 -0.016 -0.004 -0.016 c -0.001 0 -0.004 0.008 -0.004 0.016 c 0 -0.004 -0.001 -0.008 -0.002 -0.008 c 0 -0.001 -0.002 0.004 -0.002 0.008 c 0 -0.002 0 -0.004 -0.001 -0.004 c 0 0.001 -0.001 0.002 -0.001 0.004 c 0 -0.001 0 -0.002 0 -0.003 c -0.001 0 -0.001 0.001 -0.001 0.002 c -0.001 0 -0.001 -0.001 -0.001 -0.002 c -0.001 0 -0.001 0.001 -0.001 0.002 E" pathEditMode="relative" ptsTypes="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 -0.008 -0.018 -0.016 -0.023 -0.016 c -0.031 0 -0.063 0.125 -0.063 0.25 c 0 -0.063 -0.016 -0.125 -0.031 -0.125 c -0.016 0 -0.031 0.063 -0.031 0.125 c 0 -0.031 -0.008 -0.063 -0.016 -0.063 c -0.008 0 -0.016 0.031 -0.016 0.063 c 0 -0.016 -0.004 -0.031 -0.008 -0.031 c -0.004 0 -0.008 0.016 -0.008 0.031 c 0 -0.008 -0.002 -0.016 -0.004 -0.016 c -0.001 0 -0.004 0.008 -0.004 0.016 c 0 -0.004 -0.001 -0.008 -0.002 -0.008 c 0 -0.001 -0.002 0.004 -0.002 0.008 c 0 -0.002 0 -0.004 -0.001 -0.004 c 0 0.001 -0.001 0.002 -0.001 0.004 c 0 -0.001 0 -0.002 0 -0.003 c -0.001 0 -0.001 0.001 -0.001 0.002 c -0.001 0 -0.001 -0.001 -0.001 -0.002 c -0.001 0 -0.001 0.001 -0.001 0.002 E" pathEditMode="relative" ptsTypes="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 -0.008 -0.018 -0.016 -0.023 -0.016 c -0.031 0 -0.063 0.125 -0.063 0.25 c 0 -0.063 -0.016 -0.125 -0.031 -0.125 c -0.016 0 -0.031 0.063 -0.031 0.125 c 0 -0.031 -0.008 -0.063 -0.016 -0.063 c -0.008 0 -0.016 0.031 -0.016 0.063 c 0 -0.016 -0.004 -0.031 -0.008 -0.031 c -0.004 0 -0.008 0.016 -0.008 0.031 c 0 -0.008 -0.002 -0.016 -0.004 -0.016 c -0.001 0 -0.004 0.008 -0.004 0.016 c 0 -0.004 -0.001 -0.008 -0.002 -0.008 c 0 -0.001 -0.002 0.004 -0.002 0.008 c 0 -0.002 0 -0.004 -0.001 -0.004 c 0 0.001 -0.001 0.002 -0.001 0.004 c 0 -0.001 0 -0.002 0 -0.003 c -0.001 0 -0.001 0.001 -0.001 0.002 c -0.001 0 -0.001 -0.001 -0.001 -0.002 c -0.001 0 -0.001 0.001 -0.001 0.002 E" pathEditMode="relative" ptsTypes="">
                                      <p:cBhvr>
                                        <p:cTn id="1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311730" y="2386940"/>
            <a:ext cx="9880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smtClean="0">
                <a:latin typeface="Bodoni MT" panose="02070603080606020203" pitchFamily="18" charset="0"/>
              </a:rPr>
              <a:t>      KRAJ</a:t>
            </a:r>
            <a:endParaRPr lang="hr-HR" sz="96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45</Words>
  <Application>Microsoft Office PowerPoint</Application>
  <PresentationFormat>Široki zaslon</PresentationFormat>
  <Paragraphs>10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Bodoni MT</vt:lpstr>
      <vt:lpstr>Calibri</vt:lpstr>
      <vt:lpstr>Calibri Light</vt:lpstr>
      <vt:lpstr>Tema sustava Office</vt:lpstr>
      <vt:lpstr>Dupin i njegove nezgode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ucenik10</dc:creator>
  <cp:lastModifiedBy>ucenik10</cp:lastModifiedBy>
  <cp:revision>16</cp:revision>
  <dcterms:created xsi:type="dcterms:W3CDTF">2016-01-15T12:22:31Z</dcterms:created>
  <dcterms:modified xsi:type="dcterms:W3CDTF">2016-01-29T12:48:46Z</dcterms:modified>
</cp:coreProperties>
</file>