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941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42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73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68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41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1011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720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50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22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955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773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545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56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18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56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61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52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E8CA64-744C-4419-8524-5E72464ED50E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E1FF2B-7F03-48A3-A880-5E38A8ED7A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550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 smtClean="0"/>
              <a:t>IGRA ASOCIJACIJE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21420000">
            <a:off x="1031469" y="3495548"/>
            <a:ext cx="10075708" cy="2408563"/>
          </a:xfrm>
        </p:spPr>
        <p:txBody>
          <a:bodyPr>
            <a:normAutofit lnSpcReduction="10000"/>
          </a:bodyPr>
          <a:lstStyle/>
          <a:p>
            <a:r>
              <a:rPr lang="hr-BA" dirty="0" smtClean="0"/>
              <a:t>Martina Jozić </a:t>
            </a:r>
          </a:p>
          <a:p>
            <a:r>
              <a:rPr lang="hr-BA" dirty="0" smtClean="0"/>
              <a:t>&amp; </a:t>
            </a:r>
          </a:p>
          <a:p>
            <a:r>
              <a:rPr lang="hr-BA" dirty="0" smtClean="0"/>
              <a:t>Anđela Vidović</a:t>
            </a:r>
          </a:p>
          <a:p>
            <a:r>
              <a:rPr lang="hr-BA" dirty="0" smtClean="0"/>
              <a:t>8.a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46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56675"/>
              </p:ext>
            </p:extLst>
          </p:nvPr>
        </p:nvGraphicFramePr>
        <p:xfrm>
          <a:off x="1384300" y="444501"/>
          <a:ext cx="8953500" cy="465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75"/>
                <a:gridCol w="2238375"/>
                <a:gridCol w="2238375"/>
                <a:gridCol w="2238375"/>
              </a:tblGrid>
              <a:tr h="911860"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Betlehem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Klizanje</a:t>
                      </a:r>
                      <a:r>
                        <a:rPr lang="hr-BA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Mama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11860"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Štalica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Saonice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Kolač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11860"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 kralja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Snijeg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Darovi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Djeca</a:t>
                      </a:r>
                      <a:endParaRPr lang="hr-H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11860">
                <a:tc>
                  <a:txBody>
                    <a:bodyPr/>
                    <a:lstStyle/>
                    <a:p>
                      <a:pPr algn="ctr"/>
                      <a:r>
                        <a:rPr lang="hr-BA" sz="2800" dirty="0" smtClean="0"/>
                        <a:t>ISUS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800" dirty="0" smtClean="0"/>
                        <a:t>ZIMA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800" dirty="0" smtClean="0"/>
                        <a:t>BLAGDAN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800" dirty="0" smtClean="0"/>
                        <a:t>OBITELJ</a:t>
                      </a:r>
                      <a:endParaRPr lang="hr-HR" sz="2800" dirty="0"/>
                    </a:p>
                  </a:txBody>
                  <a:tcPr/>
                </a:tc>
              </a:tr>
              <a:tr h="911860">
                <a:tc gridSpan="4">
                  <a:txBody>
                    <a:bodyPr/>
                    <a:lstStyle/>
                    <a:p>
                      <a:pPr algn="ctr"/>
                      <a:r>
                        <a:rPr lang="hr-BA" sz="6000" dirty="0" smtClean="0">
                          <a:solidFill>
                            <a:schemeClr val="accent1"/>
                          </a:solidFill>
                        </a:rPr>
                        <a:t>BOŽIĆ</a:t>
                      </a:r>
                      <a:endParaRPr lang="hr-HR" sz="6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1384299" y="137287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A2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3633787" y="22860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B3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3633787" y="13716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B2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5882482" y="32004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C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5882482" y="22860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C3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5883275" y="13716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C2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8108950" y="32004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D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8110537" y="22860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D3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8110537" y="13716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D2</a:t>
            </a:r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8110537" y="4826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D1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5883275" y="4826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C1</a:t>
            </a: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3648075" y="470535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B1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1392236" y="470535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A1</a:t>
            </a:r>
            <a:endParaRPr lang="hr-HR" dirty="0"/>
          </a:p>
        </p:txBody>
      </p:sp>
      <p:sp>
        <p:nvSpPr>
          <p:cNvPr id="18" name="Pravokutnik 17"/>
          <p:cNvSpPr/>
          <p:nvPr/>
        </p:nvSpPr>
        <p:spPr>
          <a:xfrm>
            <a:off x="1384300" y="22860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A3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1384300" y="319659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A</a:t>
            </a:r>
            <a:endParaRPr lang="hr-HR" dirty="0"/>
          </a:p>
        </p:txBody>
      </p:sp>
      <p:sp>
        <p:nvSpPr>
          <p:cNvPr id="20" name="Pravokutnik 19"/>
          <p:cNvSpPr/>
          <p:nvPr/>
        </p:nvSpPr>
        <p:spPr>
          <a:xfrm>
            <a:off x="3633787" y="3200400"/>
            <a:ext cx="2197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B</a:t>
            </a:r>
            <a:endParaRPr lang="hr-HR" dirty="0"/>
          </a:p>
        </p:txBody>
      </p:sp>
      <p:sp>
        <p:nvSpPr>
          <p:cNvPr id="21" name="Pravokutnik 20"/>
          <p:cNvSpPr/>
          <p:nvPr/>
        </p:nvSpPr>
        <p:spPr>
          <a:xfrm>
            <a:off x="1384300" y="4127500"/>
            <a:ext cx="8921750" cy="970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KONAČNO </a:t>
            </a:r>
            <a:r>
              <a:rPr lang="hr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RJEŠENJE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a">
  <a:themeElements>
    <a:clrScheme name="Glavni događaj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događaja]]</Template>
  <TotalTime>45</TotalTime>
  <Words>44</Words>
  <Application>Microsoft Office PowerPoint</Application>
  <PresentationFormat>Široki zaslon</PresentationFormat>
  <Paragraphs>39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5" baseType="lpstr">
      <vt:lpstr>Arial</vt:lpstr>
      <vt:lpstr>Impact</vt:lpstr>
      <vt:lpstr>Glavni događaja</vt:lpstr>
      <vt:lpstr>IGRA ASOCIJACIJE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 ASOCIJACIJE</dc:title>
  <dc:creator>Windows User</dc:creator>
  <cp:lastModifiedBy>Windows User</cp:lastModifiedBy>
  <cp:revision>6</cp:revision>
  <dcterms:created xsi:type="dcterms:W3CDTF">2015-11-13T14:14:40Z</dcterms:created>
  <dcterms:modified xsi:type="dcterms:W3CDTF">2015-11-20T14:10:09Z</dcterms:modified>
</cp:coreProperties>
</file>