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100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378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101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781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9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40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839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788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235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710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90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70EE9-ECF7-485F-B262-652ED19A9F11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31836-3BE3-4B24-BDFE-80CAA3041B9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247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Igre asocijacije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Marino Radoš i Ivan Šegrt,7.b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498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895299"/>
              </p:ext>
            </p:extLst>
          </p:nvPr>
        </p:nvGraphicFramePr>
        <p:xfrm>
          <a:off x="1079500" y="304802"/>
          <a:ext cx="9604375" cy="6103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975"/>
                <a:gridCol w="2593975"/>
                <a:gridCol w="2593975"/>
                <a:gridCol w="1822450"/>
              </a:tblGrid>
              <a:tr h="1001183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4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Hrvatski jezik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Olovka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3.A</a:t>
                      </a:r>
                      <a:endParaRPr lang="hr-HR" sz="2800" dirty="0"/>
                    </a:p>
                  </a:txBody>
                  <a:tcPr anchor="ctr"/>
                </a:tc>
              </a:tr>
              <a:tr h="1001183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1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Likovna kultura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Ravnalo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6.B</a:t>
                      </a:r>
                      <a:endParaRPr lang="hr-HR" sz="2800" dirty="0"/>
                    </a:p>
                  </a:txBody>
                  <a:tcPr anchor="ctr"/>
                </a:tc>
              </a:tr>
              <a:tr h="1001183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5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Matematika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Gumica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1.C</a:t>
                      </a:r>
                      <a:endParaRPr lang="hr-HR" sz="2800" dirty="0"/>
                    </a:p>
                  </a:txBody>
                  <a:tcPr anchor="ctr"/>
                </a:tc>
              </a:tr>
              <a:tr h="1001183"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3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Engleski</a:t>
                      </a:r>
                      <a:r>
                        <a:rPr lang="hr-HR" sz="2800" baseline="0" dirty="0" smtClean="0"/>
                        <a:t> jezik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Bojice</a:t>
                      </a:r>
                      <a:endParaRPr lang="hr-HR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800" dirty="0" smtClean="0"/>
                        <a:t>8.D</a:t>
                      </a:r>
                      <a:endParaRPr lang="hr-HR" sz="2800" dirty="0"/>
                    </a:p>
                  </a:txBody>
                  <a:tcPr anchor="ctr"/>
                </a:tc>
              </a:tr>
              <a:tr h="1001183">
                <a:tc>
                  <a:txBody>
                    <a:bodyPr/>
                    <a:lstStyle/>
                    <a:p>
                      <a:pPr algn="ctr"/>
                      <a:r>
                        <a:rPr lang="hr-HR" sz="4000" dirty="0" smtClean="0"/>
                        <a:t>Ocjene</a:t>
                      </a:r>
                      <a:endParaRPr lang="hr-HR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4000" dirty="0" smtClean="0"/>
                        <a:t>Predmeti</a:t>
                      </a:r>
                      <a:endParaRPr lang="hr-HR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4000" dirty="0" smtClean="0"/>
                        <a:t>Pribor</a:t>
                      </a:r>
                      <a:endParaRPr lang="hr-HR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4000" dirty="0" smtClean="0"/>
                        <a:t>Razredi</a:t>
                      </a:r>
                      <a:endParaRPr lang="hr-HR" sz="4000" dirty="0"/>
                    </a:p>
                  </a:txBody>
                  <a:tcPr anchor="ctr"/>
                </a:tc>
              </a:tr>
              <a:tr h="1001183">
                <a:tc gridSpan="4">
                  <a:txBody>
                    <a:bodyPr/>
                    <a:lstStyle/>
                    <a:p>
                      <a:pPr algn="ctr"/>
                      <a:r>
                        <a:rPr lang="hr-HR" sz="6600" dirty="0" smtClean="0"/>
                        <a:t>Škola</a:t>
                      </a:r>
                      <a:endParaRPr lang="hr-HR" sz="6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ravokutnik 5"/>
          <p:cNvSpPr/>
          <p:nvPr/>
        </p:nvSpPr>
        <p:spPr>
          <a:xfrm>
            <a:off x="1079500" y="304802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3657600" y="304802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6235700" y="317502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</a:t>
            </a:r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8813800" y="304802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1079500" y="1295400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1079500" y="2285998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1079500" y="3276596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1079500" y="4267194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err="1" smtClean="0"/>
              <a:t>RJEŠENJEa</a:t>
            </a:r>
            <a:endParaRPr lang="hr-HR" sz="3200" dirty="0"/>
          </a:p>
        </p:txBody>
      </p:sp>
      <p:sp>
        <p:nvSpPr>
          <p:cNvPr id="14" name="Pravokutnik 13"/>
          <p:cNvSpPr/>
          <p:nvPr/>
        </p:nvSpPr>
        <p:spPr>
          <a:xfrm>
            <a:off x="3657600" y="1295400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2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3657600" y="2285998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3657600" y="3276596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B</a:t>
            </a:r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3657600" y="4267194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err="1" smtClean="0"/>
              <a:t>RJEŠENJEb</a:t>
            </a:r>
            <a:endParaRPr lang="hr-HR" sz="2800" dirty="0"/>
          </a:p>
        </p:txBody>
      </p:sp>
      <p:sp>
        <p:nvSpPr>
          <p:cNvPr id="18" name="Pravokutnik 17"/>
          <p:cNvSpPr/>
          <p:nvPr/>
        </p:nvSpPr>
        <p:spPr>
          <a:xfrm>
            <a:off x="6235700" y="1308100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</a:t>
            </a:r>
            <a:r>
              <a:rPr lang="hr-HR" dirty="0" smtClean="0"/>
              <a:t>2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6235700" y="2285998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</a:t>
            </a:r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6235700" y="3276596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C</a:t>
            </a:r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6235700" y="4267194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err="1" smtClean="0"/>
              <a:t>RJEŠENJEc</a:t>
            </a:r>
            <a:endParaRPr lang="hr-HR" sz="3200" dirty="0"/>
          </a:p>
        </p:txBody>
      </p:sp>
      <p:sp>
        <p:nvSpPr>
          <p:cNvPr id="22" name="Pravokutnik 21"/>
          <p:cNvSpPr/>
          <p:nvPr/>
        </p:nvSpPr>
        <p:spPr>
          <a:xfrm>
            <a:off x="8813800" y="1295400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8813800" y="2285998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</a:t>
            </a:r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8813800" y="4267194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err="1" smtClean="0"/>
              <a:t>RJEŠENJEd</a:t>
            </a:r>
            <a:endParaRPr lang="hr-HR" sz="3200" dirty="0"/>
          </a:p>
        </p:txBody>
      </p:sp>
      <p:sp>
        <p:nvSpPr>
          <p:cNvPr id="25" name="Pravokutnik 24"/>
          <p:cNvSpPr/>
          <p:nvPr/>
        </p:nvSpPr>
        <p:spPr>
          <a:xfrm>
            <a:off x="8813800" y="3276596"/>
            <a:ext cx="2578100" cy="9905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D</a:t>
            </a:r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1079500" y="5257791"/>
            <a:ext cx="10312400" cy="11502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5400" dirty="0" smtClean="0"/>
              <a:t>KONAČNO RJEŠENJE</a:t>
            </a:r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353295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</Words>
  <Application>Microsoft Office PowerPoint</Application>
  <PresentationFormat>Široki zaslon</PresentationFormat>
  <Paragraphs>44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Igre asocijacije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Igre asocijacije</dc:title>
  <dc:creator>ucenik1</dc:creator>
  <cp:lastModifiedBy>ucenik1</cp:lastModifiedBy>
  <cp:revision>7</cp:revision>
  <dcterms:created xsi:type="dcterms:W3CDTF">2015-12-02T14:38:19Z</dcterms:created>
  <dcterms:modified xsi:type="dcterms:W3CDTF">2015-12-09T14:03:06Z</dcterms:modified>
</cp:coreProperties>
</file>