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6187" autoAdjust="0"/>
  </p:normalViewPr>
  <p:slideViewPr>
    <p:cSldViewPr snapToGrid="0">
      <p:cViewPr varScale="1">
        <p:scale>
          <a:sx n="66" d="100"/>
          <a:sy n="66" d="100"/>
        </p:scale>
        <p:origin x="78" y="8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42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44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67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9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031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82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4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772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61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70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5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D0A9B79-BFA3-4845-BC60-18F4AEA17324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88B59DC-64AA-48E7-8742-AAF4067088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41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Igre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Marija </a:t>
            </a:r>
            <a:r>
              <a:rPr lang="hr-HR" dirty="0" smtClean="0"/>
              <a:t>Padovan , </a:t>
            </a:r>
            <a:r>
              <a:rPr lang="hr-HR" dirty="0" smtClean="0"/>
              <a:t>Mihovil Mikulić </a:t>
            </a:r>
            <a:r>
              <a:rPr lang="hr-HR" dirty="0" smtClean="0"/>
              <a:t>P.</a:t>
            </a:r>
            <a:endParaRPr lang="hr-HR" dirty="0"/>
          </a:p>
          <a:p>
            <a:r>
              <a:rPr lang="hr-HR" dirty="0"/>
              <a:t>i</a:t>
            </a:r>
            <a:endParaRPr lang="hr-HR" dirty="0" smtClean="0"/>
          </a:p>
          <a:p>
            <a:r>
              <a:rPr lang="hr-HR" dirty="0" smtClean="0"/>
              <a:t>Lana </a:t>
            </a:r>
            <a:r>
              <a:rPr lang="hr-HR" dirty="0"/>
              <a:t>B</a:t>
            </a:r>
            <a:r>
              <a:rPr lang="hr-HR" dirty="0" smtClean="0"/>
              <a:t>ebek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291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84652"/>
              </p:ext>
            </p:extLst>
          </p:nvPr>
        </p:nvGraphicFramePr>
        <p:xfrm>
          <a:off x="254000" y="393698"/>
          <a:ext cx="11201400" cy="5952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0350"/>
                <a:gridCol w="2800350"/>
                <a:gridCol w="2800350"/>
                <a:gridCol w="2800350"/>
              </a:tblGrid>
              <a:tr h="91651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More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Lišće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Snijeg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Ljubičice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</a:tr>
              <a:tr h="83173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Vrućina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Kiša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Led</a:t>
                      </a:r>
                    </a:p>
                    <a:p>
                      <a:pPr algn="ctr"/>
                      <a:endParaRPr lang="hr-HR" sz="2400" dirty="0" smtClean="0"/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Pčele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</a:tr>
              <a:tr h="91651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Noćni izlasci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Početak škole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Božić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Cvjetanje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</a:tr>
              <a:tr h="91651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Sladoled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Vjetar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Snježne radosti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Piknici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</a:tr>
              <a:tr h="91651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LJETO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JESEN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ZIMA</a:t>
                      </a:r>
                    </a:p>
                    <a:p>
                      <a:pPr algn="ctr"/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PROLJEĆE</a:t>
                      </a:r>
                      <a:endParaRPr lang="hr-HR" sz="2400" dirty="0"/>
                    </a:p>
                  </a:txBody>
                  <a:tcPr/>
                </a:tc>
              </a:tr>
              <a:tr h="916517">
                <a:tc gridSpan="4">
                  <a:txBody>
                    <a:bodyPr/>
                    <a:lstStyle/>
                    <a:p>
                      <a:pPr algn="ctr"/>
                      <a:r>
                        <a:rPr lang="hr-HR" sz="6600" dirty="0" smtClean="0"/>
                        <a:t>GODIŠNJA</a:t>
                      </a:r>
                      <a:r>
                        <a:rPr lang="hr-HR" sz="6600" baseline="0" dirty="0" smtClean="0"/>
                        <a:t> DOBA</a:t>
                      </a:r>
                      <a:endParaRPr lang="hr-HR" sz="6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ravokutnik 8"/>
          <p:cNvSpPr/>
          <p:nvPr/>
        </p:nvSpPr>
        <p:spPr>
          <a:xfrm>
            <a:off x="3037823" y="400565"/>
            <a:ext cx="2819400" cy="889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5854700" y="400565"/>
            <a:ext cx="2819400" cy="889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672839" y="393698"/>
            <a:ext cx="2819400" cy="889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64798" y="390090"/>
            <a:ext cx="2819400" cy="889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54000" y="1296433"/>
            <a:ext cx="2819400" cy="11711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854700" y="1296433"/>
            <a:ext cx="2819400" cy="11711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3072139" y="1282700"/>
            <a:ext cx="2819400" cy="11711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8672839" y="1296432"/>
            <a:ext cx="2819400" cy="11711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072139" y="2453893"/>
            <a:ext cx="2818139" cy="995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254000" y="2474491"/>
            <a:ext cx="2818139" cy="9899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5902967" y="2461904"/>
            <a:ext cx="2818139" cy="10105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8696957" y="2463899"/>
            <a:ext cx="2818139" cy="9746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265428" y="3425892"/>
            <a:ext cx="2818139" cy="895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3054350" y="3443800"/>
            <a:ext cx="2818139" cy="895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5890278" y="3454600"/>
            <a:ext cx="2818139" cy="895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8671578" y="3444007"/>
            <a:ext cx="2818139" cy="895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275584" y="4328775"/>
            <a:ext cx="2818139" cy="9195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A 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3084198" y="4339040"/>
            <a:ext cx="2818139" cy="895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B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5902337" y="4324987"/>
            <a:ext cx="2818139" cy="9282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C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8659519" y="4344736"/>
            <a:ext cx="2818139" cy="9282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D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313696" y="5222166"/>
            <a:ext cx="11201400" cy="1096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dirty="0" smtClean="0"/>
              <a:t>KONAĆNO RJEŠENJE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9313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drv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86</TotalTime>
  <Words>67</Words>
  <Application>Microsoft Office PowerPoint</Application>
  <PresentationFormat>Široki zaslon</PresentationFormat>
  <Paragraphs>46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Vrsta drva</vt:lpstr>
      <vt:lpstr>Igre asocijacija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Igre asocijacija</dc:title>
  <dc:creator>ucenik13</dc:creator>
  <cp:lastModifiedBy>ucenik13</cp:lastModifiedBy>
  <cp:revision>9</cp:revision>
  <dcterms:created xsi:type="dcterms:W3CDTF">2015-12-02T14:41:42Z</dcterms:created>
  <dcterms:modified xsi:type="dcterms:W3CDTF">2015-12-09T14:37:04Z</dcterms:modified>
</cp:coreProperties>
</file>