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rednji stil 2 - Isticanj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rednji stil 2 - Isticanj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Tamni stil 1 - Isticanj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Srednji stil 2 - Isticanj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38" autoAdjust="0"/>
    <p:restoredTop sz="96187" autoAdjust="0"/>
  </p:normalViewPr>
  <p:slideViewPr>
    <p:cSldViewPr snapToGrid="0">
      <p:cViewPr varScale="1">
        <p:scale>
          <a:sx n="66" d="100"/>
          <a:sy n="66" d="100"/>
        </p:scale>
        <p:origin x="78" y="8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9B79-BFA3-4845-BC60-18F4AEA17324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888B59DC-64AA-48E7-8742-AAF4067088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542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9B79-BFA3-4845-BC60-18F4AEA17324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59DC-64AA-48E7-8742-AAF4067088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344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9B79-BFA3-4845-BC60-18F4AEA17324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59DC-64AA-48E7-8742-AAF4067088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675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9B79-BFA3-4845-BC60-18F4AEA17324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59DC-64AA-48E7-8742-AAF4067088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59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D0A9B79-BFA3-4845-BC60-18F4AEA17324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hr-H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88B59DC-64AA-48E7-8742-AAF4067088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031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9B79-BFA3-4845-BC60-18F4AEA17324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59DC-64AA-48E7-8742-AAF4067088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7782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9B79-BFA3-4845-BC60-18F4AEA17324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59DC-64AA-48E7-8742-AAF4067088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34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9B79-BFA3-4845-BC60-18F4AEA17324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59DC-64AA-48E7-8742-AAF4067088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772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9B79-BFA3-4845-BC60-18F4AEA17324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59DC-64AA-48E7-8742-AAF4067088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161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9B79-BFA3-4845-BC60-18F4AEA17324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59DC-64AA-48E7-8742-AAF4067088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770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A9B79-BFA3-4845-BC60-18F4AEA17324}" type="datetimeFigureOut">
              <a:rPr lang="hr-HR" smtClean="0"/>
              <a:t>9.12.2015.</a:t>
            </a:fld>
            <a:endParaRPr lang="hr-H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59DC-64AA-48E7-8742-AAF4067088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35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D0A9B79-BFA3-4845-BC60-18F4AEA17324}" type="datetimeFigureOut">
              <a:rPr lang="hr-HR" smtClean="0"/>
              <a:t>9.12.2015.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888B59DC-64AA-48E7-8742-AAF4067088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741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Igre asocijacija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Marija </a:t>
            </a:r>
            <a:r>
              <a:rPr lang="hr-HR" dirty="0" smtClean="0"/>
              <a:t>Padovan , </a:t>
            </a:r>
            <a:r>
              <a:rPr lang="hr-HR" dirty="0" smtClean="0"/>
              <a:t>Mihovil Mikulić </a:t>
            </a:r>
            <a:r>
              <a:rPr lang="hr-HR" dirty="0" smtClean="0"/>
              <a:t>P.</a:t>
            </a:r>
            <a:endParaRPr lang="hr-HR" dirty="0"/>
          </a:p>
          <a:p>
            <a:r>
              <a:rPr lang="hr-HR" dirty="0"/>
              <a:t>i</a:t>
            </a:r>
            <a:endParaRPr lang="hr-HR" dirty="0" smtClean="0"/>
          </a:p>
          <a:p>
            <a:r>
              <a:rPr lang="hr-HR" dirty="0" smtClean="0"/>
              <a:t>Lana </a:t>
            </a:r>
            <a:r>
              <a:rPr lang="hr-HR" dirty="0"/>
              <a:t>B</a:t>
            </a:r>
            <a:r>
              <a:rPr lang="hr-HR" dirty="0" smtClean="0"/>
              <a:t>ebek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62916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784652"/>
              </p:ext>
            </p:extLst>
          </p:nvPr>
        </p:nvGraphicFramePr>
        <p:xfrm>
          <a:off x="254000" y="393698"/>
          <a:ext cx="11201400" cy="595206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00350"/>
                <a:gridCol w="2800350"/>
                <a:gridCol w="2800350"/>
                <a:gridCol w="2800350"/>
              </a:tblGrid>
              <a:tr h="916517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More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Lišće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Snijeg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Ljubičice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</a:tr>
              <a:tr h="831736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Vrućina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Kiša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Led</a:t>
                      </a:r>
                    </a:p>
                    <a:p>
                      <a:pPr algn="ctr"/>
                      <a:endParaRPr lang="hr-HR" sz="2400" dirty="0" smtClean="0"/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Pčele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</a:tr>
              <a:tr h="916517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Noćni izlasci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Početak škole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Božić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Cvjetanje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</a:tr>
              <a:tr h="916517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Sladoled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Vjetar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Snježne radosti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Piknici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</a:tr>
              <a:tr h="916517"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LJETO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JESEN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ZIMA</a:t>
                      </a:r>
                    </a:p>
                    <a:p>
                      <a:pPr algn="ctr"/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dirty="0" smtClean="0"/>
                        <a:t>PROLJEĆE</a:t>
                      </a:r>
                      <a:endParaRPr lang="hr-HR" sz="2400" dirty="0"/>
                    </a:p>
                  </a:txBody>
                  <a:tcPr/>
                </a:tc>
              </a:tr>
              <a:tr h="916517">
                <a:tc gridSpan="4">
                  <a:txBody>
                    <a:bodyPr/>
                    <a:lstStyle/>
                    <a:p>
                      <a:pPr algn="ctr"/>
                      <a:r>
                        <a:rPr lang="hr-HR" sz="6600" dirty="0" smtClean="0"/>
                        <a:t>GODIŠNJA</a:t>
                      </a:r>
                      <a:r>
                        <a:rPr lang="hr-HR" sz="6600" baseline="0" dirty="0" smtClean="0"/>
                        <a:t> DOBA</a:t>
                      </a:r>
                      <a:endParaRPr lang="hr-HR" sz="6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Pravokutnik 8"/>
          <p:cNvSpPr/>
          <p:nvPr/>
        </p:nvSpPr>
        <p:spPr>
          <a:xfrm>
            <a:off x="3037823" y="400565"/>
            <a:ext cx="2819400" cy="88900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B1</a:t>
            </a:r>
            <a:endParaRPr lang="hr-HR" dirty="0"/>
          </a:p>
        </p:txBody>
      </p:sp>
      <p:sp>
        <p:nvSpPr>
          <p:cNvPr id="10" name="Pravokutnik 9"/>
          <p:cNvSpPr/>
          <p:nvPr/>
        </p:nvSpPr>
        <p:spPr>
          <a:xfrm>
            <a:off x="5854700" y="400565"/>
            <a:ext cx="2819400" cy="88900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C1</a:t>
            </a:r>
            <a:endParaRPr lang="hr-HR" dirty="0"/>
          </a:p>
        </p:txBody>
      </p:sp>
      <p:sp>
        <p:nvSpPr>
          <p:cNvPr id="11" name="Pravokutnik 10"/>
          <p:cNvSpPr/>
          <p:nvPr/>
        </p:nvSpPr>
        <p:spPr>
          <a:xfrm>
            <a:off x="8672839" y="393698"/>
            <a:ext cx="2819400" cy="88900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D1</a:t>
            </a:r>
            <a:endParaRPr lang="hr-HR" dirty="0"/>
          </a:p>
        </p:txBody>
      </p:sp>
      <p:sp>
        <p:nvSpPr>
          <p:cNvPr id="13" name="Pravokutnik 12"/>
          <p:cNvSpPr/>
          <p:nvPr/>
        </p:nvSpPr>
        <p:spPr>
          <a:xfrm>
            <a:off x="264798" y="390090"/>
            <a:ext cx="2819400" cy="88900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A1</a:t>
            </a:r>
            <a:endParaRPr lang="hr-HR" dirty="0"/>
          </a:p>
        </p:txBody>
      </p:sp>
      <p:sp>
        <p:nvSpPr>
          <p:cNvPr id="15" name="Pravokutnik 14"/>
          <p:cNvSpPr/>
          <p:nvPr/>
        </p:nvSpPr>
        <p:spPr>
          <a:xfrm>
            <a:off x="254000" y="1296433"/>
            <a:ext cx="2819400" cy="117119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A2</a:t>
            </a:r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>
            <a:off x="5854700" y="1296433"/>
            <a:ext cx="2819400" cy="117119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C2</a:t>
            </a:r>
            <a:endParaRPr lang="hr-HR" dirty="0"/>
          </a:p>
        </p:txBody>
      </p:sp>
      <p:sp>
        <p:nvSpPr>
          <p:cNvPr id="17" name="Pravokutnik 16"/>
          <p:cNvSpPr/>
          <p:nvPr/>
        </p:nvSpPr>
        <p:spPr>
          <a:xfrm>
            <a:off x="3072139" y="1282700"/>
            <a:ext cx="2819400" cy="117119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B2</a:t>
            </a:r>
            <a:endParaRPr lang="hr-HR" dirty="0"/>
          </a:p>
        </p:txBody>
      </p:sp>
      <p:sp>
        <p:nvSpPr>
          <p:cNvPr id="18" name="Pravokutnik 17"/>
          <p:cNvSpPr/>
          <p:nvPr/>
        </p:nvSpPr>
        <p:spPr>
          <a:xfrm>
            <a:off x="8672839" y="1296432"/>
            <a:ext cx="2819400" cy="117119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D2</a:t>
            </a:r>
            <a:endParaRPr lang="hr-HR" dirty="0"/>
          </a:p>
        </p:txBody>
      </p:sp>
      <p:sp>
        <p:nvSpPr>
          <p:cNvPr id="21" name="Pravokutnik 20"/>
          <p:cNvSpPr/>
          <p:nvPr/>
        </p:nvSpPr>
        <p:spPr>
          <a:xfrm>
            <a:off x="3072139" y="2453893"/>
            <a:ext cx="2818139" cy="9952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B3</a:t>
            </a:r>
            <a:endParaRPr lang="hr-HR" dirty="0"/>
          </a:p>
        </p:txBody>
      </p:sp>
      <p:sp>
        <p:nvSpPr>
          <p:cNvPr id="22" name="Pravokutnik 21"/>
          <p:cNvSpPr/>
          <p:nvPr/>
        </p:nvSpPr>
        <p:spPr>
          <a:xfrm>
            <a:off x="254000" y="2474491"/>
            <a:ext cx="2818139" cy="98990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A3</a:t>
            </a:r>
            <a:endParaRPr lang="hr-HR" dirty="0"/>
          </a:p>
        </p:txBody>
      </p:sp>
      <p:sp>
        <p:nvSpPr>
          <p:cNvPr id="23" name="Pravokutnik 22"/>
          <p:cNvSpPr/>
          <p:nvPr/>
        </p:nvSpPr>
        <p:spPr>
          <a:xfrm>
            <a:off x="5902967" y="2461904"/>
            <a:ext cx="2818139" cy="10105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C3</a:t>
            </a:r>
            <a:endParaRPr lang="hr-HR" dirty="0"/>
          </a:p>
        </p:txBody>
      </p:sp>
      <p:sp>
        <p:nvSpPr>
          <p:cNvPr id="25" name="Pravokutnik 24"/>
          <p:cNvSpPr/>
          <p:nvPr/>
        </p:nvSpPr>
        <p:spPr>
          <a:xfrm>
            <a:off x="8696957" y="2463899"/>
            <a:ext cx="2818139" cy="97461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D3</a:t>
            </a:r>
            <a:endParaRPr lang="hr-HR" dirty="0"/>
          </a:p>
        </p:txBody>
      </p:sp>
      <p:sp>
        <p:nvSpPr>
          <p:cNvPr id="26" name="Pravokutnik 25"/>
          <p:cNvSpPr/>
          <p:nvPr/>
        </p:nvSpPr>
        <p:spPr>
          <a:xfrm>
            <a:off x="265428" y="3425892"/>
            <a:ext cx="2818139" cy="8952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A4</a:t>
            </a:r>
            <a:endParaRPr lang="hr-HR" dirty="0"/>
          </a:p>
        </p:txBody>
      </p:sp>
      <p:sp>
        <p:nvSpPr>
          <p:cNvPr id="27" name="Pravokutnik 26"/>
          <p:cNvSpPr/>
          <p:nvPr/>
        </p:nvSpPr>
        <p:spPr>
          <a:xfrm>
            <a:off x="3054350" y="3443800"/>
            <a:ext cx="2818139" cy="8952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B4</a:t>
            </a:r>
            <a:endParaRPr lang="hr-HR" dirty="0"/>
          </a:p>
        </p:txBody>
      </p:sp>
      <p:sp>
        <p:nvSpPr>
          <p:cNvPr id="29" name="Pravokutnik 28"/>
          <p:cNvSpPr/>
          <p:nvPr/>
        </p:nvSpPr>
        <p:spPr>
          <a:xfrm>
            <a:off x="5890278" y="3454600"/>
            <a:ext cx="2818139" cy="8952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C4</a:t>
            </a:r>
            <a:endParaRPr lang="hr-HR" dirty="0"/>
          </a:p>
        </p:txBody>
      </p:sp>
      <p:sp>
        <p:nvSpPr>
          <p:cNvPr id="30" name="Pravokutnik 29"/>
          <p:cNvSpPr/>
          <p:nvPr/>
        </p:nvSpPr>
        <p:spPr>
          <a:xfrm>
            <a:off x="8671578" y="3444007"/>
            <a:ext cx="2818139" cy="8952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D4</a:t>
            </a:r>
            <a:endParaRPr lang="hr-HR" dirty="0"/>
          </a:p>
        </p:txBody>
      </p:sp>
      <p:sp>
        <p:nvSpPr>
          <p:cNvPr id="31" name="Pravokutnik 30"/>
          <p:cNvSpPr/>
          <p:nvPr/>
        </p:nvSpPr>
        <p:spPr>
          <a:xfrm>
            <a:off x="275584" y="4328775"/>
            <a:ext cx="2818139" cy="91955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RJEŠENJE STUPCA A </a:t>
            </a:r>
            <a:endParaRPr lang="hr-HR" dirty="0"/>
          </a:p>
        </p:txBody>
      </p:sp>
      <p:sp>
        <p:nvSpPr>
          <p:cNvPr id="32" name="Pravokutnik 31"/>
          <p:cNvSpPr/>
          <p:nvPr/>
        </p:nvSpPr>
        <p:spPr>
          <a:xfrm>
            <a:off x="3084198" y="4339040"/>
            <a:ext cx="2818139" cy="8952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RJEŠENJE STUPCA B</a:t>
            </a:r>
            <a:endParaRPr lang="hr-HR" dirty="0"/>
          </a:p>
        </p:txBody>
      </p:sp>
      <p:sp>
        <p:nvSpPr>
          <p:cNvPr id="33" name="Pravokutnik 32"/>
          <p:cNvSpPr/>
          <p:nvPr/>
        </p:nvSpPr>
        <p:spPr>
          <a:xfrm>
            <a:off x="5902337" y="4324987"/>
            <a:ext cx="2818139" cy="9282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RJEŠENJE STUPCA C</a:t>
            </a:r>
            <a:endParaRPr lang="hr-HR" dirty="0"/>
          </a:p>
        </p:txBody>
      </p:sp>
      <p:sp>
        <p:nvSpPr>
          <p:cNvPr id="34" name="Pravokutnik 33"/>
          <p:cNvSpPr/>
          <p:nvPr/>
        </p:nvSpPr>
        <p:spPr>
          <a:xfrm>
            <a:off x="8659519" y="4344736"/>
            <a:ext cx="2818139" cy="9282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RJEŠENJE STUPCA D</a:t>
            </a:r>
            <a:endParaRPr lang="hr-HR" dirty="0"/>
          </a:p>
        </p:txBody>
      </p:sp>
      <p:sp>
        <p:nvSpPr>
          <p:cNvPr id="35" name="Pravokutnik 34"/>
          <p:cNvSpPr/>
          <p:nvPr/>
        </p:nvSpPr>
        <p:spPr>
          <a:xfrm>
            <a:off x="313696" y="5222166"/>
            <a:ext cx="11201400" cy="109619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5400" dirty="0" smtClean="0"/>
              <a:t>KONAĆNO RJEŠENJE</a:t>
            </a:r>
            <a:endParaRPr lang="hr-HR" sz="5400" dirty="0"/>
          </a:p>
        </p:txBody>
      </p:sp>
    </p:spTree>
    <p:extLst>
      <p:ext uri="{BB962C8B-B14F-4D97-AF65-F5344CB8AC3E}">
        <p14:creationId xmlns:p14="http://schemas.microsoft.com/office/powerpoint/2010/main" val="193136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sta drva">
  <a:themeElements>
    <a:clrScheme name="Vrsta dr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rsta drv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sta drv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TM03090434[[fn=Vrsta drva]]</Template>
  <TotalTime>86</TotalTime>
  <Words>67</Words>
  <Application>Microsoft Office PowerPoint</Application>
  <PresentationFormat>Široki zaslon</PresentationFormat>
  <Paragraphs>46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Rockwell</vt:lpstr>
      <vt:lpstr>Rockwell Condensed</vt:lpstr>
      <vt:lpstr>Wingdings</vt:lpstr>
      <vt:lpstr>Vrsta drva</vt:lpstr>
      <vt:lpstr>Igre asocijacija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Igre asocijacija</dc:title>
  <dc:creator>ucenik13</dc:creator>
  <cp:lastModifiedBy>ucenik13</cp:lastModifiedBy>
  <cp:revision>9</cp:revision>
  <dcterms:created xsi:type="dcterms:W3CDTF">2015-12-02T14:41:42Z</dcterms:created>
  <dcterms:modified xsi:type="dcterms:W3CDTF">2015-12-09T14:37:04Z</dcterms:modified>
</cp:coreProperties>
</file>