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71FB"/>
    <a:srgbClr val="3F13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rednji stil 2 - Isticanj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2318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383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1530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9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5388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5043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2079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3160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325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165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860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374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351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988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90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256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309AA-840B-4304-8FA5-B09B5E6559F6}" type="datetimeFigureOut">
              <a:rPr lang="hr-HR" smtClean="0"/>
              <a:t>23.10.2015.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E0738F-2BBD-4F49-BF45-A9526DF4B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757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IGRA ASOCIJACIJA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err="1" smtClean="0"/>
              <a:t>BY:Donatella</a:t>
            </a:r>
            <a:r>
              <a:rPr lang="hr-HR" dirty="0" smtClean="0"/>
              <a:t> A.M. &amp; Lucija D.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038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750342"/>
              </p:ext>
            </p:extLst>
          </p:nvPr>
        </p:nvGraphicFramePr>
        <p:xfrm>
          <a:off x="1536700" y="279401"/>
          <a:ext cx="9080500" cy="458469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70125"/>
                <a:gridCol w="2270125"/>
                <a:gridCol w="2270125"/>
                <a:gridCol w="2270125"/>
              </a:tblGrid>
              <a:tr h="1235131">
                <a:tc>
                  <a:txBody>
                    <a:bodyPr/>
                    <a:lstStyle/>
                    <a:p>
                      <a:pPr algn="ctr"/>
                      <a:endParaRPr lang="hr-HR" dirty="0" smtClean="0"/>
                    </a:p>
                    <a:p>
                      <a:pPr algn="ctr"/>
                      <a:r>
                        <a:rPr lang="hr-HR" sz="2400" b="0" dirty="0" smtClean="0">
                          <a:latin typeface="Bradley Hand ITC" panose="03070402050302030203" pitchFamily="66" charset="0"/>
                        </a:rPr>
                        <a:t>Jennifer Aniston</a:t>
                      </a:r>
                      <a:endParaRPr lang="hr-HR" sz="2400" b="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b="0" dirty="0" smtClean="0">
                        <a:latin typeface="Bradley Hand ITC" panose="03070402050302030203" pitchFamily="66" charset="0"/>
                      </a:endParaRPr>
                    </a:p>
                    <a:p>
                      <a:pPr algn="ctr"/>
                      <a:r>
                        <a:rPr lang="hr-HR" sz="2400" b="0" dirty="0" smtClean="0">
                          <a:latin typeface="Bradley Hand ITC" panose="03070402050302030203" pitchFamily="66" charset="0"/>
                        </a:rPr>
                        <a:t>Selena </a:t>
                      </a:r>
                      <a:r>
                        <a:rPr lang="hr-HR" sz="2400" b="0" dirty="0" err="1" smtClean="0">
                          <a:latin typeface="Bradley Hand ITC" panose="03070402050302030203" pitchFamily="66" charset="0"/>
                        </a:rPr>
                        <a:t>Gomez</a:t>
                      </a:r>
                      <a:endParaRPr lang="hr-HR" sz="2400" b="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b="0" dirty="0" smtClean="0"/>
                    </a:p>
                    <a:p>
                      <a:pPr algn="ctr"/>
                      <a:r>
                        <a:rPr lang="hr-HR" sz="2400" b="0" dirty="0" err="1" smtClean="0">
                          <a:latin typeface="Bradley Hand ITC" panose="03070402050302030203" pitchFamily="66" charset="0"/>
                        </a:rPr>
                        <a:t>Neymar</a:t>
                      </a:r>
                      <a:endParaRPr lang="hr-HR" sz="2400" b="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b="0" dirty="0" smtClean="0">
                        <a:latin typeface="Bradley Hand ITC" panose="03070402050302030203" pitchFamily="66" charset="0"/>
                      </a:endParaRPr>
                    </a:p>
                    <a:p>
                      <a:pPr algn="ctr"/>
                      <a:r>
                        <a:rPr lang="hr-HR" sz="2400" b="0" dirty="0" smtClean="0">
                          <a:latin typeface="Bradley Hand ITC" panose="03070402050302030203" pitchFamily="66" charset="0"/>
                        </a:rPr>
                        <a:t>Oprah</a:t>
                      </a:r>
                      <a:endParaRPr lang="hr-HR" sz="2400" b="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</a:tr>
              <a:tr h="1116522">
                <a:tc>
                  <a:txBody>
                    <a:bodyPr/>
                    <a:lstStyle/>
                    <a:p>
                      <a:r>
                        <a:rPr lang="hr-HR" sz="2400" dirty="0" smtClean="0">
                          <a:latin typeface="Bradley Hand ITC" panose="03070402050302030203" pitchFamily="66" charset="0"/>
                        </a:rPr>
                        <a:t>   </a:t>
                      </a:r>
                    </a:p>
                    <a:p>
                      <a:r>
                        <a:rPr lang="hr-HR" sz="2400" dirty="0" smtClean="0">
                          <a:latin typeface="Bradley Hand ITC" panose="03070402050302030203" pitchFamily="66" charset="0"/>
                        </a:rPr>
                        <a:t>   </a:t>
                      </a:r>
                      <a:r>
                        <a:rPr lang="hr-HR" sz="2400" dirty="0" err="1" smtClean="0">
                          <a:latin typeface="Bradley Hand ITC" panose="03070402050302030203" pitchFamily="66" charset="0"/>
                        </a:rPr>
                        <a:t>Johnny</a:t>
                      </a:r>
                      <a:r>
                        <a:rPr lang="hr-HR" sz="2400" baseline="0" dirty="0" smtClean="0">
                          <a:latin typeface="Bradley Hand ITC" panose="03070402050302030203" pitchFamily="66" charset="0"/>
                        </a:rPr>
                        <a:t> Depp</a:t>
                      </a:r>
                      <a:endParaRPr lang="hr-HR" sz="240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 smtClean="0">
                        <a:latin typeface="Bradley Hand ITC" panose="03070402050302030203" pitchFamily="66" charset="0"/>
                      </a:endParaRPr>
                    </a:p>
                    <a:p>
                      <a:pPr algn="ctr"/>
                      <a:r>
                        <a:rPr lang="hr-HR" sz="2400" dirty="0" err="1" smtClean="0">
                          <a:latin typeface="Bradley Hand ITC" panose="03070402050302030203" pitchFamily="66" charset="0"/>
                        </a:rPr>
                        <a:t>Flo</a:t>
                      </a:r>
                      <a:r>
                        <a:rPr lang="hr-HR" sz="2400" baseline="0" dirty="0" smtClean="0">
                          <a:latin typeface="Bradley Hand ITC" panose="03070402050302030203" pitchFamily="66" charset="0"/>
                        </a:rPr>
                        <a:t> Rida</a:t>
                      </a:r>
                      <a:endParaRPr lang="hr-HR" sz="2400" dirty="0" smtClean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 smtClean="0">
                        <a:latin typeface="Bradley Hand ITC" panose="03070402050302030203" pitchFamily="66" charset="0"/>
                      </a:endParaRPr>
                    </a:p>
                    <a:p>
                      <a:pPr algn="ctr"/>
                      <a:r>
                        <a:rPr lang="hr-HR" sz="2400" dirty="0" smtClean="0">
                          <a:latin typeface="Bradley Hand ITC" panose="03070402050302030203" pitchFamily="66" charset="0"/>
                        </a:rPr>
                        <a:t>Blanka Vlaši</a:t>
                      </a:r>
                      <a:r>
                        <a:rPr lang="hr-HR" sz="2400" b="0" dirty="0" smtClean="0">
                          <a:latin typeface="Bradley Hand ITC" panose="03070402050302030203" pitchFamily="66" charset="0"/>
                        </a:rPr>
                        <a:t>ć</a:t>
                      </a:r>
                      <a:endParaRPr lang="hr-HR" sz="2400" b="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 smtClean="0">
                        <a:latin typeface="Bradley Hand ITC" panose="03070402050302030203" pitchFamily="66" charset="0"/>
                      </a:endParaRPr>
                    </a:p>
                    <a:p>
                      <a:pPr algn="ctr"/>
                      <a:r>
                        <a:rPr lang="hr-HR" sz="2400" dirty="0" smtClean="0">
                          <a:latin typeface="Bradley Hand ITC" panose="03070402050302030203" pitchFamily="66" charset="0"/>
                        </a:rPr>
                        <a:t>Antonija </a:t>
                      </a:r>
                      <a:r>
                        <a:rPr lang="hr-HR" sz="2400" dirty="0" err="1" smtClean="0">
                          <a:latin typeface="Bradley Hand ITC" panose="03070402050302030203" pitchFamily="66" charset="0"/>
                        </a:rPr>
                        <a:t>Blaće</a:t>
                      </a:r>
                      <a:endParaRPr lang="hr-HR" sz="240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</a:tr>
              <a:tr h="1116522">
                <a:tc>
                  <a:txBody>
                    <a:bodyPr/>
                    <a:lstStyle/>
                    <a:p>
                      <a:r>
                        <a:rPr lang="hr-HR" sz="2400" baseline="0" dirty="0" smtClean="0">
                          <a:latin typeface="Bradley Hand ITC" panose="03070402050302030203" pitchFamily="66" charset="0"/>
                        </a:rPr>
                        <a:t>  </a:t>
                      </a:r>
                      <a:r>
                        <a:rPr lang="hr-HR" sz="2400" dirty="0" smtClean="0">
                          <a:latin typeface="Bradley Hand ITC" panose="03070402050302030203" pitchFamily="66" charset="0"/>
                        </a:rPr>
                        <a:t>Leonardo</a:t>
                      </a:r>
                      <a:r>
                        <a:rPr lang="hr-HR" sz="2400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hr-HR" sz="2400" baseline="0" dirty="0" err="1" smtClean="0">
                          <a:latin typeface="Bradley Hand ITC" panose="03070402050302030203" pitchFamily="66" charset="0"/>
                        </a:rPr>
                        <a:t>Di</a:t>
                      </a:r>
                      <a:r>
                        <a:rPr lang="hr-HR" sz="2400" baseline="0" dirty="0" smtClean="0">
                          <a:latin typeface="Bradley Hand ITC" panose="03070402050302030203" pitchFamily="66" charset="0"/>
                        </a:rPr>
                        <a:t>      </a:t>
                      </a:r>
                    </a:p>
                    <a:p>
                      <a:r>
                        <a:rPr lang="hr-HR" sz="2400" baseline="0" dirty="0" smtClean="0">
                          <a:latin typeface="Bradley Hand ITC" panose="03070402050302030203" pitchFamily="66" charset="0"/>
                        </a:rPr>
                        <a:t>      </a:t>
                      </a:r>
                      <a:r>
                        <a:rPr lang="hr-HR" sz="2400" baseline="0" dirty="0" err="1" smtClean="0">
                          <a:latin typeface="Bradley Hand ITC" panose="03070402050302030203" pitchFamily="66" charset="0"/>
                        </a:rPr>
                        <a:t>Caprio</a:t>
                      </a:r>
                      <a:endParaRPr lang="hr-HR" sz="2400" dirty="0" smtClean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 smtClean="0">
                        <a:latin typeface="Bradley Hand ITC" panose="03070402050302030203" pitchFamily="66" charset="0"/>
                      </a:endParaRPr>
                    </a:p>
                    <a:p>
                      <a:pPr algn="ctr"/>
                      <a:r>
                        <a:rPr lang="hr-HR" sz="2400" dirty="0" smtClean="0">
                          <a:latin typeface="Bradley Hand ITC" panose="03070402050302030203" pitchFamily="66" charset="0"/>
                        </a:rPr>
                        <a:t>Adele</a:t>
                      </a:r>
                      <a:endParaRPr lang="hr-HR" sz="240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 smtClean="0">
                        <a:latin typeface="Bradley Hand ITC" panose="03070402050302030203" pitchFamily="66" charset="0"/>
                      </a:endParaRPr>
                    </a:p>
                    <a:p>
                      <a:pPr algn="ctr"/>
                      <a:r>
                        <a:rPr lang="hr-HR" sz="2400" dirty="0" smtClean="0">
                          <a:latin typeface="Bradley Hand ITC" panose="03070402050302030203" pitchFamily="66" charset="0"/>
                        </a:rPr>
                        <a:t>Marin </a:t>
                      </a:r>
                      <a:r>
                        <a:rPr lang="hr-HR" sz="2400" dirty="0" err="1" smtClean="0">
                          <a:latin typeface="Bradley Hand ITC" panose="03070402050302030203" pitchFamily="66" charset="0"/>
                        </a:rPr>
                        <a:t>Čilić</a:t>
                      </a:r>
                      <a:endParaRPr lang="hr-HR" sz="240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400" dirty="0" smtClean="0">
                        <a:latin typeface="Bradley Hand ITC" panose="03070402050302030203" pitchFamily="66" charset="0"/>
                      </a:endParaRPr>
                    </a:p>
                    <a:p>
                      <a:pPr algn="ctr"/>
                      <a:r>
                        <a:rPr lang="hr-HR" sz="2400" dirty="0" err="1" smtClean="0">
                          <a:latin typeface="Bradley Hand ITC" panose="03070402050302030203" pitchFamily="66" charset="0"/>
                        </a:rPr>
                        <a:t>Johnny</a:t>
                      </a:r>
                      <a:r>
                        <a:rPr lang="hr-HR" sz="240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hr-HR" sz="2400" dirty="0" err="1" smtClean="0">
                          <a:latin typeface="Bradley Hand ITC" panose="03070402050302030203" pitchFamily="66" charset="0"/>
                        </a:rPr>
                        <a:t>Fallon</a:t>
                      </a:r>
                      <a:endParaRPr lang="hr-HR" sz="2400" dirty="0">
                        <a:latin typeface="Bradley Hand ITC" panose="03070402050302030203" pitchFamily="66" charset="0"/>
                      </a:endParaRPr>
                    </a:p>
                  </a:txBody>
                  <a:tcPr/>
                </a:tc>
              </a:tr>
              <a:tr h="1116522">
                <a:tc>
                  <a:txBody>
                    <a:bodyPr/>
                    <a:lstStyle/>
                    <a:p>
                      <a:r>
                        <a:rPr lang="hr-HR" sz="2800" b="1" i="1" u="none" dirty="0" smtClean="0">
                          <a:latin typeface="Arial Rounded MT Bold" panose="020F0704030504030204" pitchFamily="34" charset="0"/>
                        </a:rPr>
                        <a:t>   </a:t>
                      </a:r>
                      <a:r>
                        <a:rPr lang="hr-HR" sz="2800" b="1" i="1" u="none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hr-HR" sz="2800" b="1" i="1" u="none" dirty="0" smtClean="0">
                          <a:latin typeface="Arial Rounded MT Bold" panose="020F0704030504030204" pitchFamily="34" charset="0"/>
                        </a:rPr>
                        <a:t>glumci</a:t>
                      </a:r>
                      <a:endParaRPr lang="hr-HR" sz="2800" b="1" i="1" u="none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b="1" i="1" dirty="0" smtClean="0">
                          <a:latin typeface="Berlin Sans FB Demi" panose="020E0802020502020306" pitchFamily="34" charset="0"/>
                        </a:rPr>
                        <a:t>pjevači</a:t>
                      </a:r>
                      <a:endParaRPr lang="hr-HR" sz="2800" b="1" i="1" dirty="0">
                        <a:latin typeface="Berlin Sans FB Demi" panose="020E0802020502020306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b="1" i="1" dirty="0" smtClean="0">
                          <a:latin typeface="Berlin Sans FB Demi" panose="020E0802020502020306" pitchFamily="34" charset="0"/>
                        </a:rPr>
                        <a:t>sportaši</a:t>
                      </a:r>
                      <a:endParaRPr lang="hr-HR" sz="2800" b="1" i="1" dirty="0">
                        <a:latin typeface="Berlin Sans FB Demi" panose="020E0802020502020306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i="1" dirty="0" smtClean="0">
                          <a:latin typeface="Berlin Sans FB Demi" panose="020E0802020502020306" pitchFamily="34" charset="0"/>
                        </a:rPr>
                        <a:t>voditelji</a:t>
                      </a:r>
                      <a:endParaRPr lang="hr-HR" sz="2400" b="1" i="1" dirty="0">
                        <a:latin typeface="Berlin Sans FB Demi" panose="020E0802020502020306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075635"/>
              </p:ext>
            </p:extLst>
          </p:nvPr>
        </p:nvGraphicFramePr>
        <p:xfrm>
          <a:off x="1536700" y="5121486"/>
          <a:ext cx="9080500" cy="127931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9080500"/>
              </a:tblGrid>
              <a:tr h="1279314">
                <a:tc>
                  <a:txBody>
                    <a:bodyPr/>
                    <a:lstStyle/>
                    <a:p>
                      <a:pPr algn="ctr"/>
                      <a:r>
                        <a:rPr lang="hr-HR" sz="6000" dirty="0" smtClean="0"/>
                        <a:t>SLAVNE</a:t>
                      </a:r>
                      <a:r>
                        <a:rPr lang="hr-HR" sz="6000" baseline="0" dirty="0" smtClean="0"/>
                        <a:t> OSOBE</a:t>
                      </a:r>
                      <a:endParaRPr lang="hr-HR" sz="6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1536700" y="279401"/>
            <a:ext cx="2298700" cy="119379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A1</a:t>
            </a:r>
            <a:endParaRPr lang="hr-HR" dirty="0"/>
          </a:p>
        </p:txBody>
      </p:sp>
      <p:sp>
        <p:nvSpPr>
          <p:cNvPr id="5" name="Pravokutnik 4"/>
          <p:cNvSpPr/>
          <p:nvPr/>
        </p:nvSpPr>
        <p:spPr>
          <a:xfrm>
            <a:off x="3835400" y="279401"/>
            <a:ext cx="2298700" cy="119379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B1</a:t>
            </a:r>
            <a:endParaRPr lang="hr-HR" dirty="0"/>
          </a:p>
        </p:txBody>
      </p:sp>
      <p:sp>
        <p:nvSpPr>
          <p:cNvPr id="6" name="Pravokutnik 5"/>
          <p:cNvSpPr/>
          <p:nvPr/>
        </p:nvSpPr>
        <p:spPr>
          <a:xfrm>
            <a:off x="6076950" y="279401"/>
            <a:ext cx="2298700" cy="119379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C1</a:t>
            </a:r>
            <a:endParaRPr lang="hr-HR" dirty="0"/>
          </a:p>
        </p:txBody>
      </p:sp>
      <p:sp>
        <p:nvSpPr>
          <p:cNvPr id="7" name="Pravokutnik 6"/>
          <p:cNvSpPr/>
          <p:nvPr/>
        </p:nvSpPr>
        <p:spPr>
          <a:xfrm>
            <a:off x="8375650" y="279400"/>
            <a:ext cx="2241550" cy="119379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D1</a:t>
            </a:r>
            <a:endParaRPr lang="hr-HR" dirty="0"/>
          </a:p>
        </p:txBody>
      </p:sp>
      <p:sp>
        <p:nvSpPr>
          <p:cNvPr id="8" name="Pravokutnik 7"/>
          <p:cNvSpPr/>
          <p:nvPr/>
        </p:nvSpPr>
        <p:spPr>
          <a:xfrm>
            <a:off x="1536700" y="1492247"/>
            <a:ext cx="2298700" cy="1117601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A2</a:t>
            </a:r>
            <a:endParaRPr lang="hr-HR" dirty="0"/>
          </a:p>
        </p:txBody>
      </p:sp>
      <p:sp>
        <p:nvSpPr>
          <p:cNvPr id="9" name="Pravokutnik 8"/>
          <p:cNvSpPr/>
          <p:nvPr/>
        </p:nvSpPr>
        <p:spPr>
          <a:xfrm>
            <a:off x="3821110" y="1497113"/>
            <a:ext cx="2270125" cy="1131350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B2</a:t>
            </a:r>
            <a:endParaRPr lang="hr-HR" dirty="0"/>
          </a:p>
        </p:txBody>
      </p:sp>
      <p:sp>
        <p:nvSpPr>
          <p:cNvPr id="10" name="Pravokutnik 9"/>
          <p:cNvSpPr/>
          <p:nvPr/>
        </p:nvSpPr>
        <p:spPr>
          <a:xfrm>
            <a:off x="6105524" y="1473199"/>
            <a:ext cx="2298699" cy="1160562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C2</a:t>
            </a:r>
            <a:endParaRPr lang="hr-HR" dirty="0"/>
          </a:p>
        </p:txBody>
      </p:sp>
      <p:sp>
        <p:nvSpPr>
          <p:cNvPr id="11" name="Pravokutnik 10"/>
          <p:cNvSpPr/>
          <p:nvPr/>
        </p:nvSpPr>
        <p:spPr>
          <a:xfrm>
            <a:off x="8375650" y="1495634"/>
            <a:ext cx="2241550" cy="1114213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D</a:t>
            </a:r>
            <a:r>
              <a:rPr lang="hr-HR" dirty="0" smtClean="0"/>
              <a:t>2</a:t>
            </a:r>
            <a:endParaRPr lang="hr-HR" dirty="0"/>
          </a:p>
        </p:txBody>
      </p:sp>
      <p:sp>
        <p:nvSpPr>
          <p:cNvPr id="12" name="Pravokutnik 11"/>
          <p:cNvSpPr/>
          <p:nvPr/>
        </p:nvSpPr>
        <p:spPr>
          <a:xfrm>
            <a:off x="1536700" y="3743532"/>
            <a:ext cx="2241550" cy="1114213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A4</a:t>
            </a:r>
            <a:endParaRPr lang="hr-HR" dirty="0"/>
          </a:p>
        </p:txBody>
      </p:sp>
      <p:sp>
        <p:nvSpPr>
          <p:cNvPr id="13" name="Pravokutnik 12"/>
          <p:cNvSpPr/>
          <p:nvPr/>
        </p:nvSpPr>
        <p:spPr>
          <a:xfrm>
            <a:off x="1550988" y="2604972"/>
            <a:ext cx="2284412" cy="1138135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A</a:t>
            </a:r>
            <a:r>
              <a:rPr lang="hr-HR" dirty="0"/>
              <a:t>3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3806825" y="2633761"/>
            <a:ext cx="2298700" cy="1114213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B3</a:t>
            </a:r>
            <a:endParaRPr lang="hr-HR" dirty="0"/>
          </a:p>
        </p:txBody>
      </p:sp>
      <p:sp>
        <p:nvSpPr>
          <p:cNvPr id="15" name="Pravokutnik 14"/>
          <p:cNvSpPr/>
          <p:nvPr/>
        </p:nvSpPr>
        <p:spPr>
          <a:xfrm>
            <a:off x="3792538" y="3743108"/>
            <a:ext cx="2341562" cy="1114213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B4</a:t>
            </a:r>
            <a:endParaRPr lang="hr-HR" dirty="0"/>
          </a:p>
        </p:txBody>
      </p:sp>
      <p:sp>
        <p:nvSpPr>
          <p:cNvPr id="16" name="Pravokutnik 15"/>
          <p:cNvSpPr/>
          <p:nvPr/>
        </p:nvSpPr>
        <p:spPr>
          <a:xfrm>
            <a:off x="6134100" y="3725754"/>
            <a:ext cx="2241550" cy="1114213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C4</a:t>
            </a:r>
            <a:endParaRPr lang="hr-HR" dirty="0"/>
          </a:p>
        </p:txBody>
      </p:sp>
      <p:sp>
        <p:nvSpPr>
          <p:cNvPr id="17" name="Pravokutnik 16"/>
          <p:cNvSpPr/>
          <p:nvPr/>
        </p:nvSpPr>
        <p:spPr>
          <a:xfrm>
            <a:off x="6105525" y="2611541"/>
            <a:ext cx="2241550" cy="1114213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C3</a:t>
            </a:r>
            <a:endParaRPr lang="hr-HR" dirty="0"/>
          </a:p>
        </p:txBody>
      </p:sp>
      <p:sp>
        <p:nvSpPr>
          <p:cNvPr id="19" name="Pravokutnik 18"/>
          <p:cNvSpPr/>
          <p:nvPr/>
        </p:nvSpPr>
        <p:spPr>
          <a:xfrm>
            <a:off x="8347073" y="2611540"/>
            <a:ext cx="2284413" cy="1114213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D3</a:t>
            </a:r>
            <a:endParaRPr lang="hr-HR" dirty="0"/>
          </a:p>
        </p:txBody>
      </p:sp>
      <p:sp>
        <p:nvSpPr>
          <p:cNvPr id="21" name="Pravokutnik 20"/>
          <p:cNvSpPr/>
          <p:nvPr/>
        </p:nvSpPr>
        <p:spPr>
          <a:xfrm>
            <a:off x="1550988" y="5121486"/>
            <a:ext cx="9066212" cy="1279314"/>
          </a:xfrm>
          <a:prstGeom prst="rect">
            <a:avLst/>
          </a:prstGeom>
          <a:solidFill>
            <a:srgbClr val="3F13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600" dirty="0" smtClean="0"/>
              <a:t>KONAČNO RIJEŠENJE</a:t>
            </a:r>
            <a:endParaRPr lang="hr-HR" sz="6600" dirty="0"/>
          </a:p>
        </p:txBody>
      </p:sp>
      <p:sp>
        <p:nvSpPr>
          <p:cNvPr id="22" name="Pravokutnik 21"/>
          <p:cNvSpPr/>
          <p:nvPr/>
        </p:nvSpPr>
        <p:spPr>
          <a:xfrm>
            <a:off x="8375650" y="3725753"/>
            <a:ext cx="2241550" cy="1138345"/>
          </a:xfrm>
          <a:prstGeom prst="rect">
            <a:avLst/>
          </a:prstGeom>
          <a:solidFill>
            <a:srgbClr val="C67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D4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9868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60</Words>
  <Application>Microsoft Office PowerPoint</Application>
  <PresentationFormat>Široki zaslon</PresentationFormat>
  <Paragraphs>48</Paragraphs>
  <Slides>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9" baseType="lpstr">
      <vt:lpstr>Arial</vt:lpstr>
      <vt:lpstr>Arial Rounded MT Bold</vt:lpstr>
      <vt:lpstr>Berlin Sans FB Demi</vt:lpstr>
      <vt:lpstr>Bradley Hand ITC</vt:lpstr>
      <vt:lpstr>Trebuchet MS</vt:lpstr>
      <vt:lpstr>Wingdings 3</vt:lpstr>
      <vt:lpstr>Faseta</vt:lpstr>
      <vt:lpstr>IGRA ASOCIJACIJA</vt:lpstr>
      <vt:lpstr>PowerPointova prezentacija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ucenik9</dc:creator>
  <cp:lastModifiedBy>ucenik9</cp:lastModifiedBy>
  <cp:revision>9</cp:revision>
  <dcterms:created xsi:type="dcterms:W3CDTF">2015-09-24T10:46:55Z</dcterms:created>
  <dcterms:modified xsi:type="dcterms:W3CDTF">2015-10-23T11:52:40Z</dcterms:modified>
</cp:coreProperties>
</file>