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52E5C-E987-4A71-BA17-4EE0FC849ADA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4DD4C-489D-4A5A-A85E-3222742E6B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5722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113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056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073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621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588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241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40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493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290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970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256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2B0EC-855C-42F1-BC2D-1A55E2A611AE}" type="datetimeFigureOut">
              <a:rPr lang="hr-HR" smtClean="0"/>
              <a:t>18.1.2016.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86C7-8EFA-4919-8122-86317A20AB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707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ŽIVOT JEDNE PAHULJICE</a:t>
            </a: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Sara Perić</a:t>
            </a:r>
          </a:p>
          <a:p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7.c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903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5251623" y="4681006"/>
            <a:ext cx="2556706" cy="2250654"/>
            <a:chOff x="5282512" y="4609070"/>
            <a:chExt cx="2556706" cy="2250654"/>
          </a:xfrm>
        </p:grpSpPr>
        <p:sp>
          <p:nvSpPr>
            <p:cNvPr id="12" name="Dijagram toka: Odluka 11"/>
            <p:cNvSpPr/>
            <p:nvPr/>
          </p:nvSpPr>
          <p:spPr>
            <a:xfrm>
              <a:off x="5424616" y="4609070"/>
              <a:ext cx="2125362" cy="1223319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3" name="Minus 12"/>
            <p:cNvSpPr/>
            <p:nvPr/>
          </p:nvSpPr>
          <p:spPr>
            <a:xfrm rot="16200000">
              <a:off x="4732637" y="5571554"/>
              <a:ext cx="1569308" cy="469557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4" name="Minus 13"/>
            <p:cNvSpPr/>
            <p:nvPr/>
          </p:nvSpPr>
          <p:spPr>
            <a:xfrm rot="5400000">
              <a:off x="6543599" y="5562381"/>
              <a:ext cx="1865870" cy="72536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5" name="Minus 14"/>
            <p:cNvSpPr/>
            <p:nvPr/>
          </p:nvSpPr>
          <p:spPr>
            <a:xfrm rot="16200000">
              <a:off x="5826760" y="5880451"/>
              <a:ext cx="1229496" cy="72904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pic>
          <p:nvPicPr>
            <p:cNvPr id="16" name="Slika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549895">
              <a:off x="6332338" y="4808787"/>
              <a:ext cx="378563" cy="329791"/>
            </a:xfrm>
            <a:prstGeom prst="rect">
              <a:avLst/>
            </a:prstGeom>
          </p:spPr>
        </p:pic>
      </p:grpSp>
      <p:sp>
        <p:nvSpPr>
          <p:cNvPr id="10" name="Zaobljeni pravokutni oblačić 9"/>
          <p:cNvSpPr/>
          <p:nvPr/>
        </p:nvSpPr>
        <p:spPr>
          <a:xfrm>
            <a:off x="5912120" y="917253"/>
            <a:ext cx="1918862" cy="169080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VAU,VAU!</a:t>
            </a:r>
          </a:p>
          <a:p>
            <a:pPr algn="ctr"/>
            <a:r>
              <a:rPr lang="hr-HR" dirty="0" smtClean="0"/>
              <a:t>POGLEDAJ U NEBO.</a:t>
            </a:r>
          </a:p>
          <a:p>
            <a:pPr algn="ctr"/>
            <a:r>
              <a:rPr lang="hr-HR" dirty="0" smtClean="0"/>
              <a:t>TO JE SUNCE</a:t>
            </a:r>
            <a:endParaRPr lang="hr-HR" dirty="0"/>
          </a:p>
        </p:txBody>
      </p:sp>
      <p:grpSp>
        <p:nvGrpSpPr>
          <p:cNvPr id="21" name="Grupa 20"/>
          <p:cNvGrpSpPr/>
          <p:nvPr/>
        </p:nvGrpSpPr>
        <p:grpSpPr>
          <a:xfrm>
            <a:off x="8000" y="1323637"/>
            <a:ext cx="5875637" cy="5826013"/>
            <a:chOff x="-358345" y="1347084"/>
            <a:chExt cx="5875637" cy="5826013"/>
          </a:xfrm>
        </p:grpSpPr>
        <p:sp>
          <p:nvSpPr>
            <p:cNvPr id="22" name="Zaobljeni pravokutnik 21"/>
            <p:cNvSpPr/>
            <p:nvPr/>
          </p:nvSpPr>
          <p:spPr>
            <a:xfrm>
              <a:off x="-358345" y="2187146"/>
              <a:ext cx="4497859" cy="2693773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3" name="Nasmiješeno lice 22"/>
            <p:cNvSpPr/>
            <p:nvPr/>
          </p:nvSpPr>
          <p:spPr>
            <a:xfrm>
              <a:off x="2761736" y="2162433"/>
              <a:ext cx="2755556" cy="2718486"/>
            </a:xfrm>
            <a:prstGeom prst="smileyFac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4" name="Minus 23"/>
            <p:cNvSpPr/>
            <p:nvPr/>
          </p:nvSpPr>
          <p:spPr>
            <a:xfrm>
              <a:off x="2576385" y="3744098"/>
              <a:ext cx="185351" cy="287912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5" name="Minus 24"/>
            <p:cNvSpPr/>
            <p:nvPr/>
          </p:nvSpPr>
          <p:spPr>
            <a:xfrm>
              <a:off x="98855" y="3470030"/>
              <a:ext cx="135607" cy="3703067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6" name="Dijagram toka: Odgoda 25"/>
            <p:cNvSpPr/>
            <p:nvPr/>
          </p:nvSpPr>
          <p:spPr>
            <a:xfrm rot="15265270">
              <a:off x="2779826" y="1381766"/>
              <a:ext cx="1292683" cy="1223319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7" name="Dijagram toka: Odgoda 26"/>
            <p:cNvSpPr/>
            <p:nvPr/>
          </p:nvSpPr>
          <p:spPr>
            <a:xfrm rot="17942149">
              <a:off x="4343064" y="1624914"/>
              <a:ext cx="1222811" cy="1075038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8" name="Dijagram toka: Odgoda 27"/>
            <p:cNvSpPr/>
            <p:nvPr/>
          </p:nvSpPr>
          <p:spPr>
            <a:xfrm rot="3433418">
              <a:off x="4454604" y="4399005"/>
              <a:ext cx="877330" cy="383059"/>
            </a:xfrm>
            <a:prstGeom prst="flowChartDela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9" name="Minus 28"/>
            <p:cNvSpPr/>
            <p:nvPr/>
          </p:nvSpPr>
          <p:spPr>
            <a:xfrm rot="16720038">
              <a:off x="3199422" y="4935853"/>
              <a:ext cx="827902" cy="49561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30" name="Zvijezda s 24 kraka 29"/>
          <p:cNvSpPr/>
          <p:nvPr/>
        </p:nvSpPr>
        <p:spPr>
          <a:xfrm>
            <a:off x="10245969" y="0"/>
            <a:ext cx="1781907" cy="1617784"/>
          </a:xfrm>
          <a:prstGeom prst="star24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60122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a 9"/>
          <p:cNvGrpSpPr/>
          <p:nvPr/>
        </p:nvGrpSpPr>
        <p:grpSpPr>
          <a:xfrm>
            <a:off x="2196018" y="986322"/>
            <a:ext cx="5412259" cy="4226011"/>
            <a:chOff x="778476" y="557637"/>
            <a:chExt cx="5412259" cy="4226011"/>
          </a:xfrm>
        </p:grpSpPr>
        <p:sp>
          <p:nvSpPr>
            <p:cNvPr id="11" name="Zvijezda sa 7 krakova 10"/>
            <p:cNvSpPr/>
            <p:nvPr/>
          </p:nvSpPr>
          <p:spPr>
            <a:xfrm rot="20293056">
              <a:off x="778476" y="557637"/>
              <a:ext cx="5412259" cy="4226011"/>
            </a:xfrm>
            <a:prstGeom prst="star7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2" name="Elipsa 11"/>
            <p:cNvSpPr/>
            <p:nvPr/>
          </p:nvSpPr>
          <p:spPr>
            <a:xfrm>
              <a:off x="2421925" y="1915298"/>
              <a:ext cx="580768" cy="51898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3" name="Elipsa 12"/>
            <p:cNvSpPr/>
            <p:nvPr/>
          </p:nvSpPr>
          <p:spPr>
            <a:xfrm>
              <a:off x="3484605" y="1594022"/>
              <a:ext cx="568411" cy="55605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4" name="Luk 13"/>
            <p:cNvSpPr/>
            <p:nvPr/>
          </p:nvSpPr>
          <p:spPr>
            <a:xfrm>
              <a:off x="2038865" y="2964075"/>
              <a:ext cx="2360141" cy="370703"/>
            </a:xfrm>
            <a:prstGeom prst="arc">
              <a:avLst>
                <a:gd name="adj1" fmla="val 16200000"/>
                <a:gd name="adj2" fmla="val 545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  <p:sp>
        <p:nvSpPr>
          <p:cNvPr id="16" name="Zaobljeni pravokutni oblačić 15"/>
          <p:cNvSpPr/>
          <p:nvPr/>
        </p:nvSpPr>
        <p:spPr>
          <a:xfrm>
            <a:off x="6963508" y="433754"/>
            <a:ext cx="1711569" cy="138332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ZNAČI , NESTAT ĆU?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18084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949569" y="1184031"/>
            <a:ext cx="90033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>
                <a:latin typeface="Kristen ITC" panose="03050502040202030202" pitchFamily="66" charset="0"/>
              </a:rPr>
              <a:t>I TAKO JE MALENA PAHULJICA NESTALA ,A DA NIJE NI ZNALA ŠTO JE TO SNIJEG…</a:t>
            </a:r>
            <a:endParaRPr lang="hr-HR" sz="3600" dirty="0"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2476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433754" y="331414"/>
            <a:ext cx="117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Jedne hladne </a:t>
            </a:r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zime, </a:t>
            </a:r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tamo negdje daleko ispod borove šume i velebnih </a:t>
            </a:r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polja, </a:t>
            </a:r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spremalo se nešto što su djeca </a:t>
            </a:r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čekala, </a:t>
            </a:r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a odrasli sa strahom očekivali…</a:t>
            </a:r>
            <a:endParaRPr lang="hr-H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5744308" y="3048000"/>
            <a:ext cx="6060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Bio je to snijeg</a:t>
            </a:r>
            <a:endParaRPr lang="hr-H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814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0" y="359929"/>
            <a:ext cx="11934092" cy="1043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/>
          </a:p>
        </p:txBody>
      </p:sp>
      <p:grpSp>
        <p:nvGrpSpPr>
          <p:cNvPr id="13" name="Grupa 12"/>
          <p:cNvGrpSpPr/>
          <p:nvPr/>
        </p:nvGrpSpPr>
        <p:grpSpPr>
          <a:xfrm>
            <a:off x="554787" y="458783"/>
            <a:ext cx="5412259" cy="4226011"/>
            <a:chOff x="778476" y="557637"/>
            <a:chExt cx="5412259" cy="4226011"/>
          </a:xfrm>
        </p:grpSpPr>
        <p:sp>
          <p:nvSpPr>
            <p:cNvPr id="9" name="Zvijezda sa 7 krakova 8"/>
            <p:cNvSpPr/>
            <p:nvPr/>
          </p:nvSpPr>
          <p:spPr>
            <a:xfrm rot="20293056">
              <a:off x="778476" y="557637"/>
              <a:ext cx="5412259" cy="4226011"/>
            </a:xfrm>
            <a:prstGeom prst="star7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0" name="Elipsa 9"/>
            <p:cNvSpPr/>
            <p:nvPr/>
          </p:nvSpPr>
          <p:spPr>
            <a:xfrm>
              <a:off x="2421925" y="1915298"/>
              <a:ext cx="580768" cy="51898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1" name="Elipsa 10"/>
            <p:cNvSpPr/>
            <p:nvPr/>
          </p:nvSpPr>
          <p:spPr>
            <a:xfrm>
              <a:off x="3484605" y="1594022"/>
              <a:ext cx="568411" cy="55605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2" name="Luk 11"/>
            <p:cNvSpPr/>
            <p:nvPr/>
          </p:nvSpPr>
          <p:spPr>
            <a:xfrm>
              <a:off x="2038865" y="2964075"/>
              <a:ext cx="2360141" cy="370703"/>
            </a:xfrm>
            <a:prstGeom prst="arc">
              <a:avLst>
                <a:gd name="adj1" fmla="val 16200000"/>
                <a:gd name="adj2" fmla="val 545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  <p:sp>
        <p:nvSpPr>
          <p:cNvPr id="14" name="Elipsasti oblačić 13"/>
          <p:cNvSpPr/>
          <p:nvPr/>
        </p:nvSpPr>
        <p:spPr>
          <a:xfrm rot="1312901">
            <a:off x="6076014" y="417419"/>
            <a:ext cx="2100649" cy="1828800"/>
          </a:xfrm>
          <a:prstGeom prst="wedgeEllipse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GDJE SAM JA TO ? TKO SAM JA?</a:t>
            </a:r>
            <a:endParaRPr lang="hr-HR" dirty="0"/>
          </a:p>
        </p:txBody>
      </p:sp>
      <p:pic>
        <p:nvPicPr>
          <p:cNvPr id="16" name="Slika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958450">
            <a:off x="10277833" y="3060509"/>
            <a:ext cx="984092" cy="857307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14" y="5538123"/>
            <a:ext cx="1003487" cy="874203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023510">
            <a:off x="8055338" y="4804442"/>
            <a:ext cx="1684365" cy="1467361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7419" y="4957787"/>
            <a:ext cx="1003487" cy="874203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6653" y="783187"/>
            <a:ext cx="1186063" cy="1033257"/>
          </a:xfrm>
          <a:prstGeom prst="rect">
            <a:avLst/>
          </a:prstGeom>
        </p:spPr>
      </p:pic>
      <p:sp>
        <p:nvSpPr>
          <p:cNvPr id="21" name="Elipsasti oblačić 20"/>
          <p:cNvSpPr/>
          <p:nvPr/>
        </p:nvSpPr>
        <p:spPr>
          <a:xfrm rot="170375">
            <a:off x="9016910" y="3843454"/>
            <a:ext cx="1655152" cy="1146318"/>
          </a:xfrm>
          <a:prstGeom prst="wedgeEllipse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TI SI PAHULJA, </a:t>
            </a:r>
            <a:r>
              <a:rPr lang="hr-HR" dirty="0" smtClean="0"/>
              <a:t>ŠAŠAVICE!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972094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a 9"/>
          <p:cNvGrpSpPr/>
          <p:nvPr/>
        </p:nvGrpSpPr>
        <p:grpSpPr>
          <a:xfrm>
            <a:off x="8197422" y="135925"/>
            <a:ext cx="3459892" cy="4967415"/>
            <a:chOff x="8147995" y="444844"/>
            <a:chExt cx="3459892" cy="4967415"/>
          </a:xfrm>
        </p:grpSpPr>
        <p:sp>
          <p:nvSpPr>
            <p:cNvPr id="5" name="Pravokutnik 4"/>
            <p:cNvSpPr/>
            <p:nvPr/>
          </p:nvSpPr>
          <p:spPr>
            <a:xfrm>
              <a:off x="8147995" y="2273643"/>
              <a:ext cx="3459892" cy="313861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6" name="Jednakokračni trokut 5"/>
            <p:cNvSpPr/>
            <p:nvPr/>
          </p:nvSpPr>
          <p:spPr>
            <a:xfrm>
              <a:off x="8147995" y="444844"/>
              <a:ext cx="3459892" cy="182879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7" name="Pravokutnik 6"/>
            <p:cNvSpPr/>
            <p:nvPr/>
          </p:nvSpPr>
          <p:spPr>
            <a:xfrm>
              <a:off x="8489092" y="2767914"/>
              <a:ext cx="778476" cy="69197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8" name="Pravokutnik 7"/>
            <p:cNvSpPr/>
            <p:nvPr/>
          </p:nvSpPr>
          <p:spPr>
            <a:xfrm>
              <a:off x="10181967" y="2823519"/>
              <a:ext cx="877330" cy="67962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9" name="Pravokutnik 8"/>
            <p:cNvSpPr/>
            <p:nvPr/>
          </p:nvSpPr>
          <p:spPr>
            <a:xfrm>
              <a:off x="9502346" y="3904735"/>
              <a:ext cx="679621" cy="15075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  <p:cxnSp>
        <p:nvCxnSpPr>
          <p:cNvPr id="13" name="Ravni poveznik 12"/>
          <p:cNvCxnSpPr/>
          <p:nvPr/>
        </p:nvCxnSpPr>
        <p:spPr>
          <a:xfrm>
            <a:off x="10231394" y="5103340"/>
            <a:ext cx="64230" cy="175466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9551773" y="5087894"/>
            <a:ext cx="98854" cy="177010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grpSp>
        <p:nvGrpSpPr>
          <p:cNvPr id="25" name="Grupa 24"/>
          <p:cNvGrpSpPr/>
          <p:nvPr/>
        </p:nvGrpSpPr>
        <p:grpSpPr>
          <a:xfrm>
            <a:off x="6969085" y="2943995"/>
            <a:ext cx="1282783" cy="2113006"/>
            <a:chOff x="6843070" y="2990334"/>
            <a:chExt cx="1282783" cy="2113006"/>
          </a:xfrm>
        </p:grpSpPr>
        <p:sp>
          <p:nvSpPr>
            <p:cNvPr id="17" name="Elipsa 16"/>
            <p:cNvSpPr/>
            <p:nvPr/>
          </p:nvSpPr>
          <p:spPr>
            <a:xfrm>
              <a:off x="7124831" y="4386648"/>
              <a:ext cx="790832" cy="716692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8" name="Elipsa 17"/>
            <p:cNvSpPr/>
            <p:nvPr/>
          </p:nvSpPr>
          <p:spPr>
            <a:xfrm>
              <a:off x="7274334" y="3200399"/>
              <a:ext cx="491824" cy="506627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9" name="Elipsa 18"/>
            <p:cNvSpPr/>
            <p:nvPr/>
          </p:nvSpPr>
          <p:spPr>
            <a:xfrm>
              <a:off x="7180436" y="3707026"/>
              <a:ext cx="679621" cy="679622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20" name="Pravokutnik 19"/>
            <p:cNvSpPr/>
            <p:nvPr/>
          </p:nvSpPr>
          <p:spPr>
            <a:xfrm>
              <a:off x="7394233" y="2990334"/>
              <a:ext cx="254599" cy="228601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cxnSp>
          <p:nvCxnSpPr>
            <p:cNvPr id="22" name="Ravni poveznik 21"/>
            <p:cNvCxnSpPr>
              <a:stCxn id="19" idx="2"/>
            </p:cNvCxnSpPr>
            <p:nvPr/>
          </p:nvCxnSpPr>
          <p:spPr>
            <a:xfrm flipH="1" flipV="1">
              <a:off x="6843070" y="3453712"/>
              <a:ext cx="337366" cy="593125"/>
            </a:xfrm>
            <a:prstGeom prst="lin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4" name="Ravni poveznik 23"/>
            <p:cNvCxnSpPr>
              <a:stCxn id="19" idx="6"/>
            </p:cNvCxnSpPr>
            <p:nvPr/>
          </p:nvCxnSpPr>
          <p:spPr>
            <a:xfrm flipV="1">
              <a:off x="7860057" y="3534032"/>
              <a:ext cx="265796" cy="512805"/>
            </a:xfrm>
            <a:prstGeom prst="lin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cxnSp>
      </p:grpSp>
      <p:sp>
        <p:nvSpPr>
          <p:cNvPr id="26" name="Elipsa 25"/>
          <p:cNvSpPr/>
          <p:nvPr/>
        </p:nvSpPr>
        <p:spPr>
          <a:xfrm>
            <a:off x="7537622" y="3323968"/>
            <a:ext cx="86498" cy="988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Elipsa 26"/>
          <p:cNvSpPr/>
          <p:nvPr/>
        </p:nvSpPr>
        <p:spPr>
          <a:xfrm>
            <a:off x="7673547" y="3323967"/>
            <a:ext cx="98752" cy="12356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8" name="Zvijezda s 12 krakova 27"/>
          <p:cNvSpPr/>
          <p:nvPr/>
        </p:nvSpPr>
        <p:spPr>
          <a:xfrm>
            <a:off x="10429103" y="3595816"/>
            <a:ext cx="375593" cy="35834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5</a:t>
            </a:r>
          </a:p>
        </p:txBody>
      </p:sp>
      <p:sp>
        <p:nvSpPr>
          <p:cNvPr id="35" name="Oblak 34"/>
          <p:cNvSpPr/>
          <p:nvPr/>
        </p:nvSpPr>
        <p:spPr>
          <a:xfrm>
            <a:off x="210064" y="135925"/>
            <a:ext cx="3534033" cy="1655805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6" name="Oblak 35"/>
          <p:cNvSpPr/>
          <p:nvPr/>
        </p:nvSpPr>
        <p:spPr>
          <a:xfrm>
            <a:off x="4211083" y="49427"/>
            <a:ext cx="3435178" cy="182879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7" name="Oblak 36"/>
          <p:cNvSpPr/>
          <p:nvPr/>
        </p:nvSpPr>
        <p:spPr>
          <a:xfrm>
            <a:off x="10295624" y="0"/>
            <a:ext cx="1958547" cy="963827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9" name="Dijagram toka: Odluka 48"/>
          <p:cNvSpPr/>
          <p:nvPr/>
        </p:nvSpPr>
        <p:spPr>
          <a:xfrm>
            <a:off x="-249706" y="3898552"/>
            <a:ext cx="7895967" cy="2517691"/>
          </a:xfrm>
          <a:prstGeom prst="flowChartDecision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effectLst>
            <a:outerShdw blurRad="50800" dist="50800" dir="5400000" sx="1000" sy="1000" algn="ctr" rotWithShape="0">
              <a:srgbClr val="000000"/>
            </a:outerShdw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pSp>
        <p:nvGrpSpPr>
          <p:cNvPr id="60" name="Grupa 59"/>
          <p:cNvGrpSpPr/>
          <p:nvPr/>
        </p:nvGrpSpPr>
        <p:grpSpPr>
          <a:xfrm>
            <a:off x="2648437" y="3880021"/>
            <a:ext cx="1294531" cy="744493"/>
            <a:chOff x="2785568" y="3954162"/>
            <a:chExt cx="1294531" cy="744493"/>
          </a:xfrm>
          <a:solidFill>
            <a:schemeClr val="accent2">
              <a:lumMod val="50000"/>
            </a:schemeClr>
          </a:solidFill>
        </p:grpSpPr>
        <p:sp>
          <p:nvSpPr>
            <p:cNvPr id="50" name="Elipsa 49"/>
            <p:cNvSpPr/>
            <p:nvPr/>
          </p:nvSpPr>
          <p:spPr>
            <a:xfrm>
              <a:off x="2884512" y="4184304"/>
              <a:ext cx="1068883" cy="441756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1" name="Trapez 50"/>
            <p:cNvSpPr/>
            <p:nvPr/>
          </p:nvSpPr>
          <p:spPr>
            <a:xfrm>
              <a:off x="3091057" y="4584357"/>
              <a:ext cx="55605" cy="114298"/>
            </a:xfrm>
            <a:prstGeom prst="trapezoid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2" name="Trapez 51"/>
            <p:cNvSpPr/>
            <p:nvPr/>
          </p:nvSpPr>
          <p:spPr>
            <a:xfrm>
              <a:off x="3645243" y="4568911"/>
              <a:ext cx="98854" cy="114298"/>
            </a:xfrm>
            <a:prstGeom prst="trapezoid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3" name="Trapez 52"/>
            <p:cNvSpPr/>
            <p:nvPr/>
          </p:nvSpPr>
          <p:spPr>
            <a:xfrm>
              <a:off x="3358012" y="4605209"/>
              <a:ext cx="93899" cy="93446"/>
            </a:xfrm>
            <a:prstGeom prst="trapezoid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4" name="Trapez 53"/>
            <p:cNvSpPr/>
            <p:nvPr/>
          </p:nvSpPr>
          <p:spPr>
            <a:xfrm>
              <a:off x="3243983" y="4568911"/>
              <a:ext cx="85211" cy="114298"/>
            </a:xfrm>
            <a:prstGeom prst="trapezoid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6" name="Dijagram toka: Odgoda 55"/>
            <p:cNvSpPr/>
            <p:nvPr/>
          </p:nvSpPr>
          <p:spPr>
            <a:xfrm>
              <a:off x="3838514" y="3954162"/>
              <a:ext cx="93899" cy="160635"/>
            </a:xfrm>
            <a:prstGeom prst="flowChartDelay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7" name="Dijagram toka: Dokument 56"/>
            <p:cNvSpPr/>
            <p:nvPr/>
          </p:nvSpPr>
          <p:spPr>
            <a:xfrm>
              <a:off x="3932413" y="3968830"/>
              <a:ext cx="98854" cy="148281"/>
            </a:xfrm>
            <a:prstGeom prst="flowChartDocumen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8" name="Nasmiješeno lice 57"/>
            <p:cNvSpPr/>
            <p:nvPr/>
          </p:nvSpPr>
          <p:spPr>
            <a:xfrm>
              <a:off x="3784728" y="4076183"/>
              <a:ext cx="295371" cy="269534"/>
            </a:xfrm>
            <a:prstGeom prst="smileyFac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  <p:sp>
          <p:nvSpPr>
            <p:cNvPr id="59" name="Mjesec 58"/>
            <p:cNvSpPr/>
            <p:nvPr/>
          </p:nvSpPr>
          <p:spPr>
            <a:xfrm>
              <a:off x="2785568" y="4334134"/>
              <a:ext cx="142283" cy="327452"/>
            </a:xfrm>
            <a:prstGeom prst="moon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ln>
                  <a:solidFill>
                    <a:schemeClr val="accent2">
                      <a:lumMod val="50000"/>
                    </a:schemeClr>
                  </a:solidFill>
                </a:ln>
              </a:endParaRPr>
            </a:p>
          </p:txBody>
        </p:sp>
      </p:grpSp>
      <p:sp>
        <p:nvSpPr>
          <p:cNvPr id="61" name="Elipsasti oblačić 60"/>
          <p:cNvSpPr/>
          <p:nvPr/>
        </p:nvSpPr>
        <p:spPr>
          <a:xfrm>
            <a:off x="3565458" y="2981063"/>
            <a:ext cx="1631845" cy="7599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/>
              <a:t>VAU,VAU!</a:t>
            </a:r>
          </a:p>
          <a:p>
            <a:pPr algn="ctr"/>
            <a:r>
              <a:rPr lang="hr-HR" sz="1200" dirty="0" smtClean="0"/>
              <a:t>PAO JE SNIJEG!</a:t>
            </a:r>
            <a:endParaRPr lang="hr-HR" sz="1200" dirty="0"/>
          </a:p>
        </p:txBody>
      </p:sp>
      <p:sp>
        <p:nvSpPr>
          <p:cNvPr id="62" name="Minus 61"/>
          <p:cNvSpPr/>
          <p:nvPr/>
        </p:nvSpPr>
        <p:spPr>
          <a:xfrm>
            <a:off x="-1064514" y="5205274"/>
            <a:ext cx="8315360" cy="2659795"/>
          </a:xfrm>
          <a:prstGeom prst="mathMinu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dirty="0" smtClean="0">
                <a:solidFill>
                  <a:schemeClr val="bg1"/>
                </a:solidFill>
              </a:rPr>
              <a:t>U ISTO VRIJEME…</a:t>
            </a:r>
            <a:endParaRPr lang="hr-HR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025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2.5E-6 -2.22222E-6 C 0.00417 0.00231 0.0082 0.00486 0.0125 0.00671 C 0.01563 0.00833 0.01888 0.00903 0.02214 0.01018 C 0.025 0.01134 0.02786 0.01227 0.03073 0.01366 C 0.03945 0.01759 0.02383 0.01435 0.04414 0.01875 C 0.0487 0.01968 0.05313 0.01991 0.05768 0.02037 C 0.06341 0.02338 0.06927 0.02569 0.075 0.02893 C 0.07591 0.02963 0.07695 0.02986 0.07786 0.03079 C 0.07982 0.03218 0.08164 0.03472 0.08359 0.03588 C 0.08646 0.0375 0.08945 0.03773 0.09232 0.03935 C 0.09492 0.04051 0.0974 0.04282 0.1 0.04444 C 0.10182 0.0456 0.10378 0.04653 0.10573 0.04768 C 0.10807 0.04931 0.11016 0.05139 0.1125 0.05301 C 0.11628 0.05532 0.12018 0.05741 0.12396 0.05972 C 0.125 0.06042 0.12604 0.06065 0.12682 0.06157 C 0.12813 0.0625 0.12943 0.06366 0.13073 0.06481 C 0.13177 0.06597 0.13255 0.06759 0.13359 0.06829 C 0.13737 0.07106 0.14141 0.07222 0.14518 0.07523 C 0.14688 0.07662 0.15547 0.08356 0.15859 0.08542 C 0.16081 0.08681 0.16315 0.08773 0.16536 0.08889 C 0.17422 0.09931 0.16328 0.08588 0.17018 0.0956 C 0.17109 0.09699 0.17214 0.09792 0.17305 0.09907 C 0.1737 0.10069 0.17448 0.10231 0.175 0.10417 C 0.17565 0.10671 0.17656 0.11389 0.17695 0.1162 C 0.17656 0.12361 0.17643 0.13102 0.17591 0.13843 C 0.17578 0.1412 0.17565 0.14421 0.175 0.14699 C 0.17435 0.14954 0.17292 0.15139 0.17214 0.1537 C 0.17109 0.15648 0.17044 0.15972 0.16914 0.16227 C 0.16849 0.16389 0.16719 0.16435 0.16628 0.16574 C 0.16211 0.17222 0.16302 0.17384 0.15768 0.17778 C 0.15391 0.18056 0.14974 0.18125 0.14609 0.18449 C 0.14349 0.18681 0.14115 0.18958 0.13841 0.19143 C 0.13568 0.19306 0.13268 0.19352 0.12982 0.19491 C 0.12786 0.19583 0.12591 0.19722 0.12396 0.19815 C 0.12279 0.19884 0.12148 0.19931 0.12018 0.2 C 0.11445 0.20486 0.11771 0.20255 0.11055 0.20671 C 0.10859 0.20787 0.10677 0.20972 0.10482 0.21018 C 0.10247 0.21065 0.10026 0.21111 0.09805 0.21181 L 0.08359 0.21713 C 0.07148 0.21643 0.05924 0.21643 0.04714 0.21528 C 0.0457 0.21528 0.04453 0.21389 0.04323 0.21366 C 0.03633 0.21181 0.02435 0.21088 0.01823 0.21018 C 0.01693 0.20972 0.01563 0.20903 0.01432 0.20856 C 0.01042 0.20694 0.00794 0.20625 0.00378 0.20509 C 0.00247 0.20393 0.00117 0.20278 2.5E-6 0.20162 C -0.00391 0.19768 -0.00729 0.1919 -0.01159 0.18958 C -0.0138 0.18843 -0.01602 0.1875 -0.01836 0.18634 C -0.02018 0.18518 -0.02201 0.18287 -0.02409 0.18287 L -0.04622 0.18102 C -0.05156 0.17731 -0.06159 0.16991 -0.06536 0.16921 L -0.07318 0.16736 C -0.07773 0.16481 -0.07682 0.16481 -0.08372 0.16412 C -0.09036 0.16319 -0.09714 0.16296 -0.10391 0.16227 C -0.10651 0.16181 -0.10898 0.16134 -0.11159 0.16065 C -0.11419 0.15972 -0.11667 0.1581 -0.11927 0.15718 C -0.12122 0.15648 -0.12318 0.15602 -0.125 0.15556 L -0.13854 0.14699 C -0.1401 0.14583 -0.14167 0.14444 -0.14336 0.14352 C -0.15742 0.13472 -0.15625 0.13727 -0.16836 0.12639 C -0.1694 0.12546 -0.17018 0.12384 -0.17122 0.12292 C -0.1763 0.11921 -0.18659 0.11273 -0.18659 0.11273 C -0.18724 0.11157 -0.18815 0.11088 -0.18854 0.10926 C -0.18945 0.10602 -0.19036 0.09907 -0.19036 0.09907 C -0.18984 0.09329 -0.18906 0.08773 -0.18854 0.08194 C -0.18815 0.07847 -0.18802 0.075 -0.1875 0.07176 C -0.18672 0.06643 -0.18581 0.06134 -0.18464 0.05625 C -0.18346 0.05116 -0.18151 0.04074 -0.17891 0.0375 C -0.17695 0.03518 -0.17513 0.03287 -0.17318 0.03079 C -0.17031 0.02778 -0.16849 0.025 -0.16536 0.02384 C -0.16003 0.02199 -0.15456 0.01921 -0.14909 0.01875 L -0.12695 0.01713 L -0.09622 0.01366 C -0.09206 0.0125 -0.08841 0.01181 -0.08464 0.00856 C -0.08151 0.00556 -0.07852 0.00116 -0.075 -2.22222E-6 C -0.06654 -0.00301 -0.06393 -0.0037 -0.05286 -0.01042 C -0.04974 -0.01227 -0.04544 -0.01482 -0.04232 -0.01551 C -0.03503 -0.01667 -0.0276 -0.01667 -0.02018 -0.01713 C -0.01901 -0.01782 -0.01771 -0.01875 -0.01641 -0.01875 C -0.00937 -0.01875 -0.00221 -0.01806 0.00482 -0.01713 C 0.00612 -0.0169 0.01406 -0.0125 0.01432 -0.01204 L 0.01628 -0.00857 L 0.01628 -0.00857 " pathEditMode="relative" ptsTypes="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-86871" y="1156698"/>
            <a:ext cx="5950757" cy="5883481"/>
            <a:chOff x="-358345" y="1289616"/>
            <a:chExt cx="5950757" cy="5883481"/>
          </a:xfrm>
        </p:grpSpPr>
        <p:sp>
          <p:nvSpPr>
            <p:cNvPr id="4" name="Zaobljeni pravokutnik 3"/>
            <p:cNvSpPr/>
            <p:nvPr/>
          </p:nvSpPr>
          <p:spPr>
            <a:xfrm>
              <a:off x="-358345" y="2187146"/>
              <a:ext cx="4497859" cy="2693773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5" name="Nasmiješeno lice 4"/>
            <p:cNvSpPr/>
            <p:nvPr/>
          </p:nvSpPr>
          <p:spPr>
            <a:xfrm>
              <a:off x="2761736" y="2162433"/>
              <a:ext cx="2755556" cy="2718486"/>
            </a:xfrm>
            <a:prstGeom prst="smileyFac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6" name="Minus 5"/>
            <p:cNvSpPr/>
            <p:nvPr/>
          </p:nvSpPr>
          <p:spPr>
            <a:xfrm>
              <a:off x="2576385" y="3744098"/>
              <a:ext cx="185351" cy="287912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7" name="Minus 6"/>
            <p:cNvSpPr/>
            <p:nvPr/>
          </p:nvSpPr>
          <p:spPr>
            <a:xfrm>
              <a:off x="98855" y="3470030"/>
              <a:ext cx="135607" cy="3703067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" name="Dijagram toka: Odgoda 7"/>
            <p:cNvSpPr/>
            <p:nvPr/>
          </p:nvSpPr>
          <p:spPr>
            <a:xfrm rot="15265270">
              <a:off x="2892887" y="1324298"/>
              <a:ext cx="1292683" cy="1223319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9" name="Dijagram toka: Odgoda 8"/>
            <p:cNvSpPr/>
            <p:nvPr/>
          </p:nvSpPr>
          <p:spPr>
            <a:xfrm rot="17942149">
              <a:off x="4400921" y="1531168"/>
              <a:ext cx="1307944" cy="1075038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0" name="Dijagram toka: Odgoda 9"/>
            <p:cNvSpPr/>
            <p:nvPr/>
          </p:nvSpPr>
          <p:spPr>
            <a:xfrm rot="3433418">
              <a:off x="4454604" y="4399005"/>
              <a:ext cx="877330" cy="383059"/>
            </a:xfrm>
            <a:prstGeom prst="flowChartDela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1" name="Minus 10"/>
            <p:cNvSpPr/>
            <p:nvPr/>
          </p:nvSpPr>
          <p:spPr>
            <a:xfrm rot="16720038">
              <a:off x="3199422" y="4935853"/>
              <a:ext cx="827902" cy="49561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18" name="Grupa 17"/>
          <p:cNvGrpSpPr/>
          <p:nvPr/>
        </p:nvGrpSpPr>
        <p:grpSpPr>
          <a:xfrm>
            <a:off x="5251623" y="4681006"/>
            <a:ext cx="2556706" cy="2250654"/>
            <a:chOff x="5282512" y="4609070"/>
            <a:chExt cx="2556706" cy="2250654"/>
          </a:xfrm>
        </p:grpSpPr>
        <p:sp>
          <p:nvSpPr>
            <p:cNvPr id="12" name="Dijagram toka: Odluka 11"/>
            <p:cNvSpPr/>
            <p:nvPr/>
          </p:nvSpPr>
          <p:spPr>
            <a:xfrm>
              <a:off x="5424616" y="4609070"/>
              <a:ext cx="2125362" cy="1223319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3" name="Minus 12"/>
            <p:cNvSpPr/>
            <p:nvPr/>
          </p:nvSpPr>
          <p:spPr>
            <a:xfrm rot="16200000">
              <a:off x="4732637" y="5571554"/>
              <a:ext cx="1569308" cy="469557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4" name="Minus 13"/>
            <p:cNvSpPr/>
            <p:nvPr/>
          </p:nvSpPr>
          <p:spPr>
            <a:xfrm rot="5400000">
              <a:off x="6543599" y="5562381"/>
              <a:ext cx="1865870" cy="72536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5" name="Minus 14"/>
            <p:cNvSpPr/>
            <p:nvPr/>
          </p:nvSpPr>
          <p:spPr>
            <a:xfrm rot="16200000">
              <a:off x="5826760" y="5880451"/>
              <a:ext cx="1229496" cy="72904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pic>
          <p:nvPicPr>
            <p:cNvPr id="16" name="Slika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549895">
              <a:off x="6332338" y="4808787"/>
              <a:ext cx="378563" cy="329791"/>
            </a:xfrm>
            <a:prstGeom prst="rect">
              <a:avLst/>
            </a:prstGeom>
          </p:spPr>
        </p:pic>
      </p:grpSp>
      <p:sp>
        <p:nvSpPr>
          <p:cNvPr id="19" name="Elipsasti oblačić 18"/>
          <p:cNvSpPr/>
          <p:nvPr/>
        </p:nvSpPr>
        <p:spPr>
          <a:xfrm>
            <a:off x="5628636" y="384403"/>
            <a:ext cx="2293016" cy="170523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VAU,VAU!</a:t>
            </a:r>
          </a:p>
          <a:p>
            <a:pPr algn="ctr"/>
            <a:r>
              <a:rPr lang="hr-HR" dirty="0" smtClean="0"/>
              <a:t>TKO SI TI?</a:t>
            </a:r>
            <a:endParaRPr lang="hr-HR" dirty="0"/>
          </a:p>
        </p:txBody>
      </p:sp>
      <p:sp>
        <p:nvSpPr>
          <p:cNvPr id="20" name="Elipsasti oblačić 19"/>
          <p:cNvSpPr/>
          <p:nvPr/>
        </p:nvSpPr>
        <p:spPr>
          <a:xfrm>
            <a:off x="6129357" y="3565676"/>
            <a:ext cx="1982176" cy="923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JA SAM PAHULJICA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414262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5251623" y="4681006"/>
            <a:ext cx="2556706" cy="2250654"/>
            <a:chOff x="5282512" y="4609070"/>
            <a:chExt cx="2556706" cy="2250654"/>
          </a:xfrm>
        </p:grpSpPr>
        <p:sp>
          <p:nvSpPr>
            <p:cNvPr id="12" name="Dijagram toka: Odluka 11"/>
            <p:cNvSpPr/>
            <p:nvPr/>
          </p:nvSpPr>
          <p:spPr>
            <a:xfrm>
              <a:off x="5424616" y="4609070"/>
              <a:ext cx="2125362" cy="1223319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3" name="Minus 12"/>
            <p:cNvSpPr/>
            <p:nvPr/>
          </p:nvSpPr>
          <p:spPr>
            <a:xfrm rot="16200000">
              <a:off x="4732637" y="5571554"/>
              <a:ext cx="1569308" cy="469557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4" name="Minus 13"/>
            <p:cNvSpPr/>
            <p:nvPr/>
          </p:nvSpPr>
          <p:spPr>
            <a:xfrm rot="5400000">
              <a:off x="6543599" y="5562381"/>
              <a:ext cx="1865870" cy="72536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5" name="Minus 14"/>
            <p:cNvSpPr/>
            <p:nvPr/>
          </p:nvSpPr>
          <p:spPr>
            <a:xfrm rot="16200000">
              <a:off x="5826760" y="5880451"/>
              <a:ext cx="1229496" cy="72904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pic>
          <p:nvPicPr>
            <p:cNvPr id="16" name="Slika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549895">
              <a:off x="6332338" y="4808787"/>
              <a:ext cx="378563" cy="329791"/>
            </a:xfrm>
            <a:prstGeom prst="rect">
              <a:avLst/>
            </a:prstGeom>
          </p:spPr>
        </p:pic>
      </p:grpSp>
      <p:sp>
        <p:nvSpPr>
          <p:cNvPr id="2" name="Elipsasti oblačić 1"/>
          <p:cNvSpPr/>
          <p:nvPr/>
        </p:nvSpPr>
        <p:spPr>
          <a:xfrm>
            <a:off x="5917527" y="1003657"/>
            <a:ext cx="2063974" cy="153223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VAU,VAU!</a:t>
            </a:r>
          </a:p>
          <a:p>
            <a:pPr algn="ctr"/>
            <a:r>
              <a:rPr lang="hr-HR" dirty="0" smtClean="0"/>
              <a:t>TI SI DOŠLA SA SNIJEGOM!</a:t>
            </a:r>
            <a:endParaRPr lang="hr-HR" dirty="0"/>
          </a:p>
        </p:txBody>
      </p:sp>
      <p:sp>
        <p:nvSpPr>
          <p:cNvPr id="3" name="Elipsasti oblačić 2"/>
          <p:cNvSpPr/>
          <p:nvPr/>
        </p:nvSpPr>
        <p:spPr>
          <a:xfrm>
            <a:off x="6600092" y="3952791"/>
            <a:ext cx="1856498" cy="7599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SA </a:t>
            </a:r>
            <a:r>
              <a:rPr lang="hr-HR" dirty="0" smtClean="0"/>
              <a:t>SNIJEGOM?</a:t>
            </a:r>
            <a:endParaRPr lang="hr-HR" dirty="0"/>
          </a:p>
        </p:txBody>
      </p:sp>
      <p:grpSp>
        <p:nvGrpSpPr>
          <p:cNvPr id="19" name="Grupa 18"/>
          <p:cNvGrpSpPr/>
          <p:nvPr/>
        </p:nvGrpSpPr>
        <p:grpSpPr>
          <a:xfrm>
            <a:off x="41890" y="1300192"/>
            <a:ext cx="5875637" cy="5826013"/>
            <a:chOff x="-358345" y="1347084"/>
            <a:chExt cx="5875637" cy="5826013"/>
          </a:xfrm>
        </p:grpSpPr>
        <p:sp>
          <p:nvSpPr>
            <p:cNvPr id="20" name="Zaobljeni pravokutnik 19"/>
            <p:cNvSpPr/>
            <p:nvPr/>
          </p:nvSpPr>
          <p:spPr>
            <a:xfrm>
              <a:off x="-358345" y="2187146"/>
              <a:ext cx="4497859" cy="2693773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1" name="Nasmiješeno lice 20"/>
            <p:cNvSpPr/>
            <p:nvPr/>
          </p:nvSpPr>
          <p:spPr>
            <a:xfrm>
              <a:off x="2761736" y="2162433"/>
              <a:ext cx="2755556" cy="2718486"/>
            </a:xfrm>
            <a:prstGeom prst="smileyFac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2" name="Minus 21"/>
            <p:cNvSpPr/>
            <p:nvPr/>
          </p:nvSpPr>
          <p:spPr>
            <a:xfrm>
              <a:off x="2576385" y="3744098"/>
              <a:ext cx="185351" cy="287912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3" name="Minus 22"/>
            <p:cNvSpPr/>
            <p:nvPr/>
          </p:nvSpPr>
          <p:spPr>
            <a:xfrm>
              <a:off x="98855" y="3470030"/>
              <a:ext cx="135607" cy="3703067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4" name="Dijagram toka: Odgoda 23"/>
            <p:cNvSpPr/>
            <p:nvPr/>
          </p:nvSpPr>
          <p:spPr>
            <a:xfrm rot="15265270">
              <a:off x="2779826" y="1381766"/>
              <a:ext cx="1292683" cy="1223319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5" name="Dijagram toka: Odgoda 24"/>
            <p:cNvSpPr/>
            <p:nvPr/>
          </p:nvSpPr>
          <p:spPr>
            <a:xfrm rot="17942149">
              <a:off x="4343064" y="1624914"/>
              <a:ext cx="1222811" cy="1075038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6" name="Dijagram toka: Odgoda 25"/>
            <p:cNvSpPr/>
            <p:nvPr/>
          </p:nvSpPr>
          <p:spPr>
            <a:xfrm rot="3433418">
              <a:off x="4454604" y="4399005"/>
              <a:ext cx="877330" cy="383059"/>
            </a:xfrm>
            <a:prstGeom prst="flowChartDela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7" name="Minus 26"/>
            <p:cNvSpPr/>
            <p:nvPr/>
          </p:nvSpPr>
          <p:spPr>
            <a:xfrm rot="16720038">
              <a:off x="3199422" y="4935853"/>
              <a:ext cx="827902" cy="49561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85631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5251623" y="4681006"/>
            <a:ext cx="2556706" cy="2250654"/>
            <a:chOff x="5282512" y="4609070"/>
            <a:chExt cx="2556706" cy="2250654"/>
          </a:xfrm>
        </p:grpSpPr>
        <p:sp>
          <p:nvSpPr>
            <p:cNvPr id="12" name="Dijagram toka: Odluka 11"/>
            <p:cNvSpPr/>
            <p:nvPr/>
          </p:nvSpPr>
          <p:spPr>
            <a:xfrm>
              <a:off x="5424616" y="4609070"/>
              <a:ext cx="2125362" cy="1223319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3" name="Minus 12"/>
            <p:cNvSpPr/>
            <p:nvPr/>
          </p:nvSpPr>
          <p:spPr>
            <a:xfrm rot="16200000">
              <a:off x="4732637" y="5571554"/>
              <a:ext cx="1569308" cy="469557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4" name="Minus 13"/>
            <p:cNvSpPr/>
            <p:nvPr/>
          </p:nvSpPr>
          <p:spPr>
            <a:xfrm rot="5400000">
              <a:off x="6543599" y="5562381"/>
              <a:ext cx="1865870" cy="72536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5" name="Minus 14"/>
            <p:cNvSpPr/>
            <p:nvPr/>
          </p:nvSpPr>
          <p:spPr>
            <a:xfrm rot="16200000">
              <a:off x="5826760" y="5880451"/>
              <a:ext cx="1229496" cy="72904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pic>
          <p:nvPicPr>
            <p:cNvPr id="16" name="Slika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549895">
              <a:off x="6332338" y="4808787"/>
              <a:ext cx="378563" cy="329791"/>
            </a:xfrm>
            <a:prstGeom prst="rect">
              <a:avLst/>
            </a:prstGeom>
          </p:spPr>
        </p:pic>
      </p:grpSp>
      <p:sp>
        <p:nvSpPr>
          <p:cNvPr id="19" name="Elipsasti oblačić 18"/>
          <p:cNvSpPr/>
          <p:nvPr/>
        </p:nvSpPr>
        <p:spPr>
          <a:xfrm>
            <a:off x="5486402" y="224626"/>
            <a:ext cx="3089585" cy="16434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VAU,VAU!</a:t>
            </a:r>
          </a:p>
          <a:p>
            <a:pPr algn="ctr"/>
            <a:r>
              <a:rPr lang="hr-HR" dirty="0" smtClean="0"/>
              <a:t>PA SNIJEG JE…</a:t>
            </a:r>
            <a:endParaRPr lang="hr-HR" dirty="0"/>
          </a:p>
        </p:txBody>
      </p:sp>
      <p:grpSp>
        <p:nvGrpSpPr>
          <p:cNvPr id="20" name="Grupa 19"/>
          <p:cNvGrpSpPr/>
          <p:nvPr/>
        </p:nvGrpSpPr>
        <p:grpSpPr>
          <a:xfrm>
            <a:off x="-6354" y="1323638"/>
            <a:ext cx="5875637" cy="5826013"/>
            <a:chOff x="-358345" y="1347084"/>
            <a:chExt cx="5875637" cy="5826013"/>
          </a:xfrm>
        </p:grpSpPr>
        <p:sp>
          <p:nvSpPr>
            <p:cNvPr id="21" name="Zaobljeni pravokutnik 20"/>
            <p:cNvSpPr/>
            <p:nvPr/>
          </p:nvSpPr>
          <p:spPr>
            <a:xfrm>
              <a:off x="-358345" y="2187146"/>
              <a:ext cx="4497859" cy="2693773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2" name="Nasmiješeno lice 21"/>
            <p:cNvSpPr/>
            <p:nvPr/>
          </p:nvSpPr>
          <p:spPr>
            <a:xfrm>
              <a:off x="2761736" y="2162433"/>
              <a:ext cx="2755556" cy="2718486"/>
            </a:xfrm>
            <a:prstGeom prst="smileyFac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3" name="Minus 22"/>
            <p:cNvSpPr/>
            <p:nvPr/>
          </p:nvSpPr>
          <p:spPr>
            <a:xfrm>
              <a:off x="2576385" y="3744098"/>
              <a:ext cx="185351" cy="287912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4" name="Minus 23"/>
            <p:cNvSpPr/>
            <p:nvPr/>
          </p:nvSpPr>
          <p:spPr>
            <a:xfrm>
              <a:off x="98855" y="3470030"/>
              <a:ext cx="135607" cy="3703067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5" name="Dijagram toka: Odgoda 24"/>
            <p:cNvSpPr/>
            <p:nvPr/>
          </p:nvSpPr>
          <p:spPr>
            <a:xfrm rot="15265270">
              <a:off x="2779826" y="1381766"/>
              <a:ext cx="1292683" cy="1223319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6" name="Dijagram toka: Odgoda 25"/>
            <p:cNvSpPr/>
            <p:nvPr/>
          </p:nvSpPr>
          <p:spPr>
            <a:xfrm rot="17942149">
              <a:off x="4343064" y="1624914"/>
              <a:ext cx="1222811" cy="1075038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7" name="Dijagram toka: Odgoda 26"/>
            <p:cNvSpPr/>
            <p:nvPr/>
          </p:nvSpPr>
          <p:spPr>
            <a:xfrm rot="3433418">
              <a:off x="4454604" y="4399005"/>
              <a:ext cx="877330" cy="383059"/>
            </a:xfrm>
            <a:prstGeom prst="flowChartDela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8" name="Minus 27"/>
            <p:cNvSpPr/>
            <p:nvPr/>
          </p:nvSpPr>
          <p:spPr>
            <a:xfrm rot="16720038">
              <a:off x="3199422" y="4935853"/>
              <a:ext cx="827902" cy="49561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68075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5251623" y="4681006"/>
            <a:ext cx="2556706" cy="2250654"/>
            <a:chOff x="5282512" y="4609070"/>
            <a:chExt cx="2556706" cy="2250654"/>
          </a:xfrm>
        </p:grpSpPr>
        <p:sp>
          <p:nvSpPr>
            <p:cNvPr id="12" name="Dijagram toka: Odluka 11"/>
            <p:cNvSpPr/>
            <p:nvPr/>
          </p:nvSpPr>
          <p:spPr>
            <a:xfrm>
              <a:off x="5424616" y="4609070"/>
              <a:ext cx="2125362" cy="1223319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3" name="Minus 12"/>
            <p:cNvSpPr/>
            <p:nvPr/>
          </p:nvSpPr>
          <p:spPr>
            <a:xfrm rot="16200000">
              <a:off x="4732637" y="5571554"/>
              <a:ext cx="1569308" cy="469557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4" name="Minus 13"/>
            <p:cNvSpPr/>
            <p:nvPr/>
          </p:nvSpPr>
          <p:spPr>
            <a:xfrm rot="5400000">
              <a:off x="6543599" y="5562381"/>
              <a:ext cx="1865870" cy="72536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5" name="Minus 14"/>
            <p:cNvSpPr/>
            <p:nvPr/>
          </p:nvSpPr>
          <p:spPr>
            <a:xfrm rot="16200000">
              <a:off x="5826760" y="5880451"/>
              <a:ext cx="1229496" cy="72904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pic>
          <p:nvPicPr>
            <p:cNvPr id="16" name="Slika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549895">
              <a:off x="6332338" y="4808787"/>
              <a:ext cx="378563" cy="329791"/>
            </a:xfrm>
            <a:prstGeom prst="rect">
              <a:avLst/>
            </a:prstGeom>
          </p:spPr>
        </p:pic>
      </p:grpSp>
      <p:sp>
        <p:nvSpPr>
          <p:cNvPr id="2" name="Elipsasti oblačić 1"/>
          <p:cNvSpPr/>
          <p:nvPr/>
        </p:nvSpPr>
        <p:spPr>
          <a:xfrm>
            <a:off x="5793783" y="861226"/>
            <a:ext cx="2014547" cy="1132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VAU,VAU!</a:t>
            </a:r>
          </a:p>
          <a:p>
            <a:pPr algn="ctr"/>
            <a:r>
              <a:rPr lang="hr-HR" dirty="0" smtClean="0"/>
              <a:t>O,NE!</a:t>
            </a:r>
            <a:endParaRPr lang="hr-HR" dirty="0"/>
          </a:p>
        </p:txBody>
      </p:sp>
      <p:sp>
        <p:nvSpPr>
          <p:cNvPr id="3" name="Elipsasti oblačić 2"/>
          <p:cNvSpPr/>
          <p:nvPr/>
        </p:nvSpPr>
        <p:spPr>
          <a:xfrm>
            <a:off x="6297865" y="3740774"/>
            <a:ext cx="1480272" cy="85930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ŠTO JE BILO?</a:t>
            </a:r>
            <a:endParaRPr lang="hr-HR" dirty="0"/>
          </a:p>
        </p:txBody>
      </p:sp>
      <p:grpSp>
        <p:nvGrpSpPr>
          <p:cNvPr id="20" name="Grupa 19"/>
          <p:cNvGrpSpPr/>
          <p:nvPr/>
        </p:nvGrpSpPr>
        <p:grpSpPr>
          <a:xfrm>
            <a:off x="22864" y="1257421"/>
            <a:ext cx="5875637" cy="5826013"/>
            <a:chOff x="-358345" y="1347084"/>
            <a:chExt cx="5875637" cy="5826013"/>
          </a:xfrm>
        </p:grpSpPr>
        <p:sp>
          <p:nvSpPr>
            <p:cNvPr id="22" name="Zaobljeni pravokutnik 21"/>
            <p:cNvSpPr/>
            <p:nvPr/>
          </p:nvSpPr>
          <p:spPr>
            <a:xfrm>
              <a:off x="-358345" y="2187146"/>
              <a:ext cx="4497859" cy="2693773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3" name="Nasmiješeno lice 22"/>
            <p:cNvSpPr/>
            <p:nvPr/>
          </p:nvSpPr>
          <p:spPr>
            <a:xfrm>
              <a:off x="2761736" y="2162433"/>
              <a:ext cx="2755556" cy="2718486"/>
            </a:xfrm>
            <a:prstGeom prst="smileyFac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4" name="Minus 23"/>
            <p:cNvSpPr/>
            <p:nvPr/>
          </p:nvSpPr>
          <p:spPr>
            <a:xfrm>
              <a:off x="2576385" y="3744098"/>
              <a:ext cx="185351" cy="287912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5" name="Minus 24"/>
            <p:cNvSpPr/>
            <p:nvPr/>
          </p:nvSpPr>
          <p:spPr>
            <a:xfrm>
              <a:off x="98855" y="3470030"/>
              <a:ext cx="135607" cy="3703067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6" name="Dijagram toka: Odgoda 25"/>
            <p:cNvSpPr/>
            <p:nvPr/>
          </p:nvSpPr>
          <p:spPr>
            <a:xfrm rot="15265270">
              <a:off x="2779826" y="1381766"/>
              <a:ext cx="1292683" cy="1223319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7" name="Dijagram toka: Odgoda 26"/>
            <p:cNvSpPr/>
            <p:nvPr/>
          </p:nvSpPr>
          <p:spPr>
            <a:xfrm rot="17942149">
              <a:off x="4343064" y="1624914"/>
              <a:ext cx="1222811" cy="1075038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9" name="Minus 28"/>
            <p:cNvSpPr/>
            <p:nvPr/>
          </p:nvSpPr>
          <p:spPr>
            <a:xfrm rot="16720038">
              <a:off x="3199422" y="4935853"/>
              <a:ext cx="827902" cy="49561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38988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5251623" y="4681006"/>
            <a:ext cx="2556706" cy="2250654"/>
            <a:chOff x="5282512" y="4609070"/>
            <a:chExt cx="2556706" cy="2250654"/>
          </a:xfrm>
        </p:grpSpPr>
        <p:sp>
          <p:nvSpPr>
            <p:cNvPr id="12" name="Dijagram toka: Odluka 11"/>
            <p:cNvSpPr/>
            <p:nvPr/>
          </p:nvSpPr>
          <p:spPr>
            <a:xfrm>
              <a:off x="5424616" y="4609070"/>
              <a:ext cx="2125362" cy="1223319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3" name="Minus 12"/>
            <p:cNvSpPr/>
            <p:nvPr/>
          </p:nvSpPr>
          <p:spPr>
            <a:xfrm rot="16200000">
              <a:off x="4732637" y="5571554"/>
              <a:ext cx="1569308" cy="469557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4" name="Minus 13"/>
            <p:cNvSpPr/>
            <p:nvPr/>
          </p:nvSpPr>
          <p:spPr>
            <a:xfrm rot="5400000">
              <a:off x="6543599" y="5562381"/>
              <a:ext cx="1865870" cy="72536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5" name="Minus 14"/>
            <p:cNvSpPr/>
            <p:nvPr/>
          </p:nvSpPr>
          <p:spPr>
            <a:xfrm rot="16200000">
              <a:off x="5826760" y="5880451"/>
              <a:ext cx="1229496" cy="729049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pic>
          <p:nvPicPr>
            <p:cNvPr id="16" name="Slika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3549895">
              <a:off x="6332338" y="4808787"/>
              <a:ext cx="378563" cy="329791"/>
            </a:xfrm>
            <a:prstGeom prst="rect">
              <a:avLst/>
            </a:prstGeom>
          </p:spPr>
        </p:pic>
      </p:grpSp>
      <p:sp>
        <p:nvSpPr>
          <p:cNvPr id="2" name="Zaobljeni pravokutni oblačić 1"/>
          <p:cNvSpPr/>
          <p:nvPr/>
        </p:nvSpPr>
        <p:spPr>
          <a:xfrm>
            <a:off x="5871536" y="646234"/>
            <a:ext cx="2098430" cy="162950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VAU,VAU!</a:t>
            </a:r>
          </a:p>
          <a:p>
            <a:pPr algn="ctr"/>
            <a:r>
              <a:rPr lang="hr-HR" dirty="0" smtClean="0"/>
              <a:t>BOJIM SE DA NEMAM VREMENA ZA OBJAŠNJAVANJE.</a:t>
            </a:r>
            <a:endParaRPr lang="hr-HR" dirty="0"/>
          </a:p>
        </p:txBody>
      </p:sp>
      <p:sp>
        <p:nvSpPr>
          <p:cNvPr id="3" name="Zaobljeni pravokutni oblačić 2"/>
          <p:cNvSpPr/>
          <p:nvPr/>
        </p:nvSpPr>
        <p:spPr>
          <a:xfrm>
            <a:off x="6856735" y="3451168"/>
            <a:ext cx="1324707" cy="103830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ZAŠTO?!</a:t>
            </a:r>
            <a:endParaRPr lang="hr-HR" dirty="0"/>
          </a:p>
        </p:txBody>
      </p:sp>
      <p:grpSp>
        <p:nvGrpSpPr>
          <p:cNvPr id="20" name="Grupa 19"/>
          <p:cNvGrpSpPr/>
          <p:nvPr/>
        </p:nvGrpSpPr>
        <p:grpSpPr>
          <a:xfrm>
            <a:off x="-6354" y="1347084"/>
            <a:ext cx="5875637" cy="5826013"/>
            <a:chOff x="-358345" y="1347084"/>
            <a:chExt cx="5875637" cy="5826013"/>
          </a:xfrm>
        </p:grpSpPr>
        <p:sp>
          <p:nvSpPr>
            <p:cNvPr id="21" name="Zaobljeni pravokutnik 20"/>
            <p:cNvSpPr/>
            <p:nvPr/>
          </p:nvSpPr>
          <p:spPr>
            <a:xfrm>
              <a:off x="-358345" y="2187146"/>
              <a:ext cx="4497859" cy="2693773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2" name="Nasmiješeno lice 21"/>
            <p:cNvSpPr/>
            <p:nvPr/>
          </p:nvSpPr>
          <p:spPr>
            <a:xfrm>
              <a:off x="2761736" y="2162433"/>
              <a:ext cx="2755556" cy="2718486"/>
            </a:xfrm>
            <a:prstGeom prst="smileyFac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3" name="Minus 22"/>
            <p:cNvSpPr/>
            <p:nvPr/>
          </p:nvSpPr>
          <p:spPr>
            <a:xfrm>
              <a:off x="2576385" y="3744098"/>
              <a:ext cx="185351" cy="287912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4" name="Minus 23"/>
            <p:cNvSpPr/>
            <p:nvPr/>
          </p:nvSpPr>
          <p:spPr>
            <a:xfrm>
              <a:off x="98855" y="3470030"/>
              <a:ext cx="135607" cy="3703067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5" name="Dijagram toka: Odgoda 24"/>
            <p:cNvSpPr/>
            <p:nvPr/>
          </p:nvSpPr>
          <p:spPr>
            <a:xfrm rot="15265270">
              <a:off x="2779826" y="1381766"/>
              <a:ext cx="1292683" cy="1223319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6" name="Dijagram toka: Odgoda 25"/>
            <p:cNvSpPr/>
            <p:nvPr/>
          </p:nvSpPr>
          <p:spPr>
            <a:xfrm rot="17942149">
              <a:off x="4343064" y="1624914"/>
              <a:ext cx="1222811" cy="1075038"/>
            </a:xfrm>
            <a:prstGeom prst="flowChartDelay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8" name="Minus 27"/>
            <p:cNvSpPr/>
            <p:nvPr/>
          </p:nvSpPr>
          <p:spPr>
            <a:xfrm rot="16720038">
              <a:off x="3199422" y="4935853"/>
              <a:ext cx="827902" cy="495614"/>
            </a:xfrm>
            <a:prstGeom prst="mathMinus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08240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141</Words>
  <Application>Microsoft Office PowerPoint</Application>
  <PresentationFormat>Široki zaslon</PresentationFormat>
  <Paragraphs>30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Kristen ITC</vt:lpstr>
      <vt:lpstr>Tema sustava Office</vt:lpstr>
      <vt:lpstr>ŽIVOT JEDNE PAHULJICE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I NIGDJEZEMSKI  GUSARI</dc:title>
  <dc:creator>ucenik7</dc:creator>
  <cp:lastModifiedBy>ucenik7</cp:lastModifiedBy>
  <cp:revision>16</cp:revision>
  <dcterms:created xsi:type="dcterms:W3CDTF">2015-12-21T11:46:02Z</dcterms:created>
  <dcterms:modified xsi:type="dcterms:W3CDTF">2016-01-18T12:08:35Z</dcterms:modified>
</cp:coreProperties>
</file>