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27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48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1934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872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0933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4496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9383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8568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703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195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727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22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505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129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739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571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029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CA72C6D-AD3D-41F7-9E87-C1D2BE83CDF6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D8CBB-1A0E-415B-B200-072264672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3179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lgerian" panose="04020705040A02060702" pitchFamily="82" charset="0"/>
              </a:rPr>
              <a:t>SILVESTER</a:t>
            </a:r>
            <a:endParaRPr lang="hr-HR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MATEJ ILIĆ I MARIO JURIĆ</a:t>
            </a:r>
          </a:p>
          <a:p>
            <a:r>
              <a:rPr lang="hr-HR" dirty="0" smtClean="0"/>
              <a:t>7.C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233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208810" y="1840675"/>
            <a:ext cx="5557652" cy="33013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smtClean="0"/>
              <a:t>JEDNOM DAVNO DJEČAK PO IMENU SILVESTER IMAO JE NAJGORU NOĆNU MORU.KADA  SE PROBUDIO BIO JE UPLAKAN I USTRAŠEN.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99194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ični peterokut 1"/>
          <p:cNvSpPr/>
          <p:nvPr/>
        </p:nvSpPr>
        <p:spPr>
          <a:xfrm>
            <a:off x="261256" y="3503220"/>
            <a:ext cx="2707574" cy="3075709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Obični peterokut 2"/>
          <p:cNvSpPr/>
          <p:nvPr/>
        </p:nvSpPr>
        <p:spPr>
          <a:xfrm>
            <a:off x="3641283" y="3342903"/>
            <a:ext cx="3123211" cy="331321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Znak munje 3"/>
          <p:cNvSpPr/>
          <p:nvPr/>
        </p:nvSpPr>
        <p:spPr>
          <a:xfrm>
            <a:off x="2657128" y="380010"/>
            <a:ext cx="1733797" cy="2505694"/>
          </a:xfrm>
          <a:prstGeom prst="lightningBol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3" name="Grupa 12"/>
          <p:cNvGrpSpPr/>
          <p:nvPr/>
        </p:nvGrpSpPr>
        <p:grpSpPr>
          <a:xfrm>
            <a:off x="8327572" y="2731324"/>
            <a:ext cx="2763981" cy="3847605"/>
            <a:chOff x="8327572" y="2731324"/>
            <a:chExt cx="2763981" cy="3847605"/>
          </a:xfrm>
        </p:grpSpPr>
        <p:sp>
          <p:nvSpPr>
            <p:cNvPr id="5" name="Elipsa 4"/>
            <p:cNvSpPr/>
            <p:nvPr/>
          </p:nvSpPr>
          <p:spPr>
            <a:xfrm>
              <a:off x="8942119" y="2731324"/>
              <a:ext cx="1566048" cy="141316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Dijagram toka: Poveznik 5"/>
            <p:cNvSpPr/>
            <p:nvPr/>
          </p:nvSpPr>
          <p:spPr>
            <a:xfrm>
              <a:off x="9179626" y="3182587"/>
              <a:ext cx="154379" cy="17813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Dijagram toka: Poveznik 6"/>
            <p:cNvSpPr/>
            <p:nvPr/>
          </p:nvSpPr>
          <p:spPr>
            <a:xfrm>
              <a:off x="9767454" y="3206337"/>
              <a:ext cx="190005" cy="11875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" name="Dijagram toka: Poveznik 7"/>
            <p:cNvSpPr/>
            <p:nvPr/>
          </p:nvSpPr>
          <p:spPr>
            <a:xfrm>
              <a:off x="9500260" y="3479470"/>
              <a:ext cx="154379" cy="11875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Minus 8"/>
            <p:cNvSpPr/>
            <p:nvPr/>
          </p:nvSpPr>
          <p:spPr>
            <a:xfrm>
              <a:off x="9256815" y="3728852"/>
              <a:ext cx="700644" cy="225631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Okvir 9"/>
            <p:cNvSpPr/>
            <p:nvPr/>
          </p:nvSpPr>
          <p:spPr>
            <a:xfrm>
              <a:off x="9187016" y="4168237"/>
              <a:ext cx="1033152" cy="157941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1" name="Križ 10"/>
            <p:cNvSpPr/>
            <p:nvPr/>
          </p:nvSpPr>
          <p:spPr>
            <a:xfrm>
              <a:off x="9179626" y="5664530"/>
              <a:ext cx="397823" cy="914399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Križ 11"/>
            <p:cNvSpPr/>
            <p:nvPr/>
          </p:nvSpPr>
          <p:spPr>
            <a:xfrm>
              <a:off x="9957459" y="5664530"/>
              <a:ext cx="374073" cy="914399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Dijagonalna pruga 14"/>
            <p:cNvSpPr/>
            <p:nvPr/>
          </p:nvSpPr>
          <p:spPr>
            <a:xfrm>
              <a:off x="10212778" y="4310743"/>
              <a:ext cx="878775" cy="623454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6" name="Dijagonalna pruga 15"/>
            <p:cNvSpPr/>
            <p:nvPr/>
          </p:nvSpPr>
          <p:spPr>
            <a:xfrm rot="4159108">
              <a:off x="8093035" y="4471061"/>
              <a:ext cx="1211283" cy="742209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  <p:sp>
        <p:nvSpPr>
          <p:cNvPr id="17" name="Elipsasti oblačić 16"/>
          <p:cNvSpPr/>
          <p:nvPr/>
        </p:nvSpPr>
        <p:spPr>
          <a:xfrm>
            <a:off x="8479354" y="0"/>
            <a:ext cx="3330281" cy="23335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JAO ŠTA JE BILO?</a:t>
            </a:r>
          </a:p>
          <a:p>
            <a:pPr algn="ctr"/>
            <a:r>
              <a:rPr lang="hr-HR" dirty="0" smtClean="0"/>
              <a:t>ŠTA MI SE DOGODILO?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402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534388" y="3396341"/>
            <a:ext cx="4144489" cy="30044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Jednakokračni trokut 2"/>
          <p:cNvSpPr/>
          <p:nvPr/>
        </p:nvSpPr>
        <p:spPr>
          <a:xfrm>
            <a:off x="534388" y="926275"/>
            <a:ext cx="4227615" cy="24700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Trapez 3"/>
          <p:cNvSpPr/>
          <p:nvPr/>
        </p:nvSpPr>
        <p:spPr>
          <a:xfrm rot="2914326">
            <a:off x="3265712" y="1074718"/>
            <a:ext cx="593767" cy="724394"/>
          </a:xfrm>
          <a:prstGeom prst="trapezoi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ijagram toka: Ili 4"/>
          <p:cNvSpPr/>
          <p:nvPr/>
        </p:nvSpPr>
        <p:spPr>
          <a:xfrm>
            <a:off x="973777" y="3800104"/>
            <a:ext cx="938150" cy="902525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Dijagram toka: Ili 5"/>
          <p:cNvSpPr/>
          <p:nvPr/>
        </p:nvSpPr>
        <p:spPr>
          <a:xfrm>
            <a:off x="2996080" y="3761509"/>
            <a:ext cx="1133029" cy="979714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2208810" y="5189517"/>
            <a:ext cx="885773" cy="12112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8" name="Grupa 27"/>
          <p:cNvGrpSpPr/>
          <p:nvPr/>
        </p:nvGrpSpPr>
        <p:grpSpPr>
          <a:xfrm>
            <a:off x="7353366" y="2755075"/>
            <a:ext cx="3107910" cy="4037610"/>
            <a:chOff x="7353366" y="2755075"/>
            <a:chExt cx="3107910" cy="4037610"/>
          </a:xfrm>
        </p:grpSpPr>
        <p:sp>
          <p:nvSpPr>
            <p:cNvPr id="8" name="Elipsa 7"/>
            <p:cNvSpPr/>
            <p:nvPr/>
          </p:nvSpPr>
          <p:spPr>
            <a:xfrm>
              <a:off x="8158348" y="2755075"/>
              <a:ext cx="1353787" cy="12112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Dijagram toka: Poveznik 8"/>
            <p:cNvSpPr/>
            <p:nvPr/>
          </p:nvSpPr>
          <p:spPr>
            <a:xfrm>
              <a:off x="8431481" y="3111335"/>
              <a:ext cx="213755" cy="17813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Poveznik 9"/>
            <p:cNvSpPr/>
            <p:nvPr/>
          </p:nvSpPr>
          <p:spPr>
            <a:xfrm>
              <a:off x="8918369" y="3111336"/>
              <a:ext cx="154379" cy="17813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Dijagram toka: Poveznik 10"/>
            <p:cNvSpPr/>
            <p:nvPr/>
          </p:nvSpPr>
          <p:spPr>
            <a:xfrm>
              <a:off x="8716488" y="3396343"/>
              <a:ext cx="190005" cy="142504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Minus 11"/>
            <p:cNvSpPr/>
            <p:nvPr/>
          </p:nvSpPr>
          <p:spPr>
            <a:xfrm>
              <a:off x="8597734" y="3675413"/>
              <a:ext cx="427512" cy="15437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Okvir 12"/>
            <p:cNvSpPr/>
            <p:nvPr/>
          </p:nvSpPr>
          <p:spPr>
            <a:xfrm>
              <a:off x="8288975" y="3966358"/>
              <a:ext cx="1092531" cy="1864425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4" name="Križ 13"/>
            <p:cNvSpPr/>
            <p:nvPr/>
          </p:nvSpPr>
          <p:spPr>
            <a:xfrm>
              <a:off x="8229600" y="5830783"/>
              <a:ext cx="415636" cy="961902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Križ 14"/>
            <p:cNvSpPr/>
            <p:nvPr/>
          </p:nvSpPr>
          <p:spPr>
            <a:xfrm>
              <a:off x="9025246" y="5830783"/>
              <a:ext cx="356260" cy="926277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Dijagonalna pruga 15"/>
            <p:cNvSpPr/>
            <p:nvPr/>
          </p:nvSpPr>
          <p:spPr>
            <a:xfrm rot="3348234">
              <a:off x="9422184" y="4408715"/>
              <a:ext cx="1294411" cy="783772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7" name="Dijagonalna pruga 16"/>
            <p:cNvSpPr/>
            <p:nvPr/>
          </p:nvSpPr>
          <p:spPr>
            <a:xfrm rot="3974571">
              <a:off x="7157362" y="4099023"/>
              <a:ext cx="1143441" cy="751434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  <p:sp>
        <p:nvSpPr>
          <p:cNvPr id="18" name="Zaobljeni pravokutni oblačić 17"/>
          <p:cNvSpPr/>
          <p:nvPr/>
        </p:nvSpPr>
        <p:spPr>
          <a:xfrm>
            <a:off x="7633395" y="0"/>
            <a:ext cx="3757480" cy="239331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GDJE SAM JA TO?</a:t>
            </a:r>
          </a:p>
          <a:p>
            <a:pPr algn="ctr"/>
            <a:r>
              <a:rPr lang="hr-HR" dirty="0" smtClean="0"/>
              <a:t>MAMAAAAAA-MAMAAAAA! </a:t>
            </a:r>
          </a:p>
          <a:p>
            <a:pPr algn="ctr"/>
            <a:r>
              <a:rPr lang="hr-HR" dirty="0" smtClean="0"/>
              <a:t>VIKNUO JE 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653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ručno 15"/>
          <p:cNvSpPr/>
          <p:nvPr/>
        </p:nvSpPr>
        <p:spPr>
          <a:xfrm>
            <a:off x="9749642" y="4714504"/>
            <a:ext cx="45719" cy="547527"/>
          </a:xfrm>
          <a:custGeom>
            <a:avLst/>
            <a:gdLst>
              <a:gd name="connsiteX0" fmla="*/ 0 w 1454669"/>
              <a:gd name="connsiteY0" fmla="*/ 0 h 761283"/>
              <a:gd name="connsiteX1" fmla="*/ 0 w 1454669"/>
              <a:gd name="connsiteY1" fmla="*/ 0 h 761283"/>
              <a:gd name="connsiteX2" fmla="*/ 463137 w 1454669"/>
              <a:gd name="connsiteY2" fmla="*/ 237507 h 761283"/>
              <a:gd name="connsiteX3" fmla="*/ 617516 w 1454669"/>
              <a:gd name="connsiteY3" fmla="*/ 368135 h 761283"/>
              <a:gd name="connsiteX4" fmla="*/ 688768 w 1454669"/>
              <a:gd name="connsiteY4" fmla="*/ 415636 h 761283"/>
              <a:gd name="connsiteX5" fmla="*/ 795646 w 1454669"/>
              <a:gd name="connsiteY5" fmla="*/ 451262 h 761283"/>
              <a:gd name="connsiteX6" fmla="*/ 926275 w 1454669"/>
              <a:gd name="connsiteY6" fmla="*/ 510639 h 761283"/>
              <a:gd name="connsiteX7" fmla="*/ 1009402 w 1454669"/>
              <a:gd name="connsiteY7" fmla="*/ 546265 h 761283"/>
              <a:gd name="connsiteX8" fmla="*/ 1199407 w 1454669"/>
              <a:gd name="connsiteY8" fmla="*/ 641268 h 761283"/>
              <a:gd name="connsiteX9" fmla="*/ 1199407 w 1454669"/>
              <a:gd name="connsiteY9" fmla="*/ 641268 h 761283"/>
              <a:gd name="connsiteX10" fmla="*/ 1235033 w 1454669"/>
              <a:gd name="connsiteY10" fmla="*/ 665018 h 761283"/>
              <a:gd name="connsiteX11" fmla="*/ 1330036 w 1454669"/>
              <a:gd name="connsiteY11" fmla="*/ 688769 h 761283"/>
              <a:gd name="connsiteX12" fmla="*/ 1377537 w 1454669"/>
              <a:gd name="connsiteY12" fmla="*/ 712520 h 761283"/>
              <a:gd name="connsiteX13" fmla="*/ 1448789 w 1454669"/>
              <a:gd name="connsiteY13" fmla="*/ 760021 h 761283"/>
              <a:gd name="connsiteX14" fmla="*/ 1413163 w 1454669"/>
              <a:gd name="connsiteY14" fmla="*/ 748146 h 761283"/>
              <a:gd name="connsiteX15" fmla="*/ 1330036 w 1454669"/>
              <a:gd name="connsiteY15" fmla="*/ 688769 h 761283"/>
              <a:gd name="connsiteX16" fmla="*/ 1294410 w 1454669"/>
              <a:gd name="connsiteY16" fmla="*/ 653143 h 761283"/>
              <a:gd name="connsiteX17" fmla="*/ 1211283 w 1454669"/>
              <a:gd name="connsiteY17" fmla="*/ 546265 h 761283"/>
              <a:gd name="connsiteX18" fmla="*/ 1199407 w 1454669"/>
              <a:gd name="connsiteY18" fmla="*/ 510639 h 761283"/>
              <a:gd name="connsiteX19" fmla="*/ 1163781 w 1454669"/>
              <a:gd name="connsiteY19" fmla="*/ 486888 h 761283"/>
              <a:gd name="connsiteX20" fmla="*/ 1116280 w 1454669"/>
              <a:gd name="connsiteY20" fmla="*/ 451262 h 761283"/>
              <a:gd name="connsiteX21" fmla="*/ 1092529 w 1454669"/>
              <a:gd name="connsiteY21" fmla="*/ 403761 h 761283"/>
              <a:gd name="connsiteX22" fmla="*/ 890649 w 1454669"/>
              <a:gd name="connsiteY22" fmla="*/ 285008 h 761283"/>
              <a:gd name="connsiteX23" fmla="*/ 795646 w 1454669"/>
              <a:gd name="connsiteY23" fmla="*/ 261257 h 761283"/>
              <a:gd name="connsiteX24" fmla="*/ 653142 w 1454669"/>
              <a:gd name="connsiteY24" fmla="*/ 273133 h 761283"/>
              <a:gd name="connsiteX25" fmla="*/ 629392 w 1454669"/>
              <a:gd name="connsiteY25" fmla="*/ 320634 h 761283"/>
              <a:gd name="connsiteX26" fmla="*/ 593766 w 1454669"/>
              <a:gd name="connsiteY26" fmla="*/ 332509 h 761283"/>
              <a:gd name="connsiteX27" fmla="*/ 653142 w 1454669"/>
              <a:gd name="connsiteY27" fmla="*/ 439387 h 761283"/>
              <a:gd name="connsiteX28" fmla="*/ 736270 w 1454669"/>
              <a:gd name="connsiteY28" fmla="*/ 522514 h 761283"/>
              <a:gd name="connsiteX29" fmla="*/ 771896 w 1454669"/>
              <a:gd name="connsiteY29" fmla="*/ 558140 h 761283"/>
              <a:gd name="connsiteX30" fmla="*/ 866898 w 1454669"/>
              <a:gd name="connsiteY30" fmla="*/ 629392 h 761283"/>
              <a:gd name="connsiteX31" fmla="*/ 902524 w 1454669"/>
              <a:gd name="connsiteY31" fmla="*/ 676894 h 761283"/>
              <a:gd name="connsiteX32" fmla="*/ 1045028 w 1454669"/>
              <a:gd name="connsiteY32" fmla="*/ 724395 h 761283"/>
              <a:gd name="connsiteX33" fmla="*/ 1140031 w 1454669"/>
              <a:gd name="connsiteY33" fmla="*/ 760021 h 761283"/>
              <a:gd name="connsiteX34" fmla="*/ 1211283 w 1454669"/>
              <a:gd name="connsiteY34" fmla="*/ 748146 h 761283"/>
              <a:gd name="connsiteX35" fmla="*/ 1199407 w 1454669"/>
              <a:gd name="connsiteY35" fmla="*/ 605642 h 761283"/>
              <a:gd name="connsiteX36" fmla="*/ 1199407 w 1454669"/>
              <a:gd name="connsiteY36" fmla="*/ 581891 h 761283"/>
              <a:gd name="connsiteX37" fmla="*/ 914400 w 1454669"/>
              <a:gd name="connsiteY37" fmla="*/ 486888 h 761283"/>
              <a:gd name="connsiteX38" fmla="*/ 665018 w 1454669"/>
              <a:gd name="connsiteY38" fmla="*/ 391886 h 761283"/>
              <a:gd name="connsiteX39" fmla="*/ 795646 w 1454669"/>
              <a:gd name="connsiteY39" fmla="*/ 498764 h 761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54669" h="761283">
                <a:moveTo>
                  <a:pt x="0" y="0"/>
                </a:moveTo>
                <a:lnTo>
                  <a:pt x="0" y="0"/>
                </a:lnTo>
                <a:cubicBezTo>
                  <a:pt x="154379" y="79169"/>
                  <a:pt x="340457" y="114827"/>
                  <a:pt x="463137" y="237507"/>
                </a:cubicBezTo>
                <a:cubicBezTo>
                  <a:pt x="525871" y="300241"/>
                  <a:pt x="512022" y="289015"/>
                  <a:pt x="617516" y="368135"/>
                </a:cubicBezTo>
                <a:cubicBezTo>
                  <a:pt x="640352" y="385262"/>
                  <a:pt x="662901" y="403565"/>
                  <a:pt x="688768" y="415636"/>
                </a:cubicBezTo>
                <a:cubicBezTo>
                  <a:pt x="722798" y="431517"/>
                  <a:pt x="760779" y="437315"/>
                  <a:pt x="795646" y="451262"/>
                </a:cubicBezTo>
                <a:cubicBezTo>
                  <a:pt x="840055" y="469026"/>
                  <a:pt x="883494" y="489249"/>
                  <a:pt x="926275" y="510639"/>
                </a:cubicBezTo>
                <a:cubicBezTo>
                  <a:pt x="1008285" y="551644"/>
                  <a:pt x="910542" y="521551"/>
                  <a:pt x="1009402" y="546265"/>
                </a:cubicBezTo>
                <a:cubicBezTo>
                  <a:pt x="1084014" y="620877"/>
                  <a:pt x="1029353" y="575862"/>
                  <a:pt x="1199407" y="641268"/>
                </a:cubicBezTo>
                <a:lnTo>
                  <a:pt x="1199407" y="641268"/>
                </a:lnTo>
                <a:cubicBezTo>
                  <a:pt x="1211282" y="649185"/>
                  <a:pt x="1221620" y="660141"/>
                  <a:pt x="1235033" y="665018"/>
                </a:cubicBezTo>
                <a:cubicBezTo>
                  <a:pt x="1265710" y="676173"/>
                  <a:pt x="1330036" y="688769"/>
                  <a:pt x="1330036" y="688769"/>
                </a:cubicBezTo>
                <a:cubicBezTo>
                  <a:pt x="1345870" y="696686"/>
                  <a:pt x="1362357" y="703412"/>
                  <a:pt x="1377537" y="712520"/>
                </a:cubicBezTo>
                <a:cubicBezTo>
                  <a:pt x="1402014" y="727206"/>
                  <a:pt x="1475869" y="769047"/>
                  <a:pt x="1448789" y="760021"/>
                </a:cubicBezTo>
                <a:lnTo>
                  <a:pt x="1413163" y="748146"/>
                </a:lnTo>
                <a:cubicBezTo>
                  <a:pt x="1384969" y="729349"/>
                  <a:pt x="1355813" y="710863"/>
                  <a:pt x="1330036" y="688769"/>
                </a:cubicBezTo>
                <a:cubicBezTo>
                  <a:pt x="1317285" y="677839"/>
                  <a:pt x="1304487" y="666578"/>
                  <a:pt x="1294410" y="653143"/>
                </a:cubicBezTo>
                <a:cubicBezTo>
                  <a:pt x="1200117" y="527418"/>
                  <a:pt x="1320844" y="655826"/>
                  <a:pt x="1211283" y="546265"/>
                </a:cubicBezTo>
                <a:cubicBezTo>
                  <a:pt x="1207324" y="534390"/>
                  <a:pt x="1207227" y="520414"/>
                  <a:pt x="1199407" y="510639"/>
                </a:cubicBezTo>
                <a:cubicBezTo>
                  <a:pt x="1190491" y="499494"/>
                  <a:pt x="1175395" y="495184"/>
                  <a:pt x="1163781" y="486888"/>
                </a:cubicBezTo>
                <a:cubicBezTo>
                  <a:pt x="1147676" y="475384"/>
                  <a:pt x="1132114" y="463137"/>
                  <a:pt x="1116280" y="451262"/>
                </a:cubicBezTo>
                <a:cubicBezTo>
                  <a:pt x="1108363" y="435428"/>
                  <a:pt x="1105628" y="415669"/>
                  <a:pt x="1092529" y="403761"/>
                </a:cubicBezTo>
                <a:cubicBezTo>
                  <a:pt x="1067483" y="380992"/>
                  <a:pt x="931922" y="295326"/>
                  <a:pt x="890649" y="285008"/>
                </a:cubicBezTo>
                <a:lnTo>
                  <a:pt x="795646" y="261257"/>
                </a:lnTo>
                <a:cubicBezTo>
                  <a:pt x="748145" y="265216"/>
                  <a:pt x="698031" y="257101"/>
                  <a:pt x="653142" y="273133"/>
                </a:cubicBezTo>
                <a:cubicBezTo>
                  <a:pt x="636471" y="279087"/>
                  <a:pt x="641910" y="308116"/>
                  <a:pt x="629392" y="320634"/>
                </a:cubicBezTo>
                <a:cubicBezTo>
                  <a:pt x="620541" y="329485"/>
                  <a:pt x="605641" y="328551"/>
                  <a:pt x="593766" y="332509"/>
                </a:cubicBezTo>
                <a:cubicBezTo>
                  <a:pt x="622827" y="419693"/>
                  <a:pt x="599813" y="386058"/>
                  <a:pt x="653142" y="439387"/>
                </a:cubicBezTo>
                <a:cubicBezTo>
                  <a:pt x="680015" y="520000"/>
                  <a:pt x="640990" y="427234"/>
                  <a:pt x="736270" y="522514"/>
                </a:cubicBezTo>
                <a:cubicBezTo>
                  <a:pt x="748145" y="534389"/>
                  <a:pt x="758898" y="547505"/>
                  <a:pt x="771896" y="558140"/>
                </a:cubicBezTo>
                <a:cubicBezTo>
                  <a:pt x="802532" y="583206"/>
                  <a:pt x="843148" y="597724"/>
                  <a:pt x="866898" y="629392"/>
                </a:cubicBezTo>
                <a:cubicBezTo>
                  <a:pt x="878773" y="645226"/>
                  <a:pt x="885060" y="667580"/>
                  <a:pt x="902524" y="676894"/>
                </a:cubicBezTo>
                <a:cubicBezTo>
                  <a:pt x="946704" y="700457"/>
                  <a:pt x="998145" y="706814"/>
                  <a:pt x="1045028" y="724395"/>
                </a:cubicBezTo>
                <a:lnTo>
                  <a:pt x="1140031" y="760021"/>
                </a:lnTo>
                <a:lnTo>
                  <a:pt x="1211283" y="748146"/>
                </a:lnTo>
                <a:cubicBezTo>
                  <a:pt x="1228394" y="703657"/>
                  <a:pt x="1202803" y="653187"/>
                  <a:pt x="1199407" y="605642"/>
                </a:cubicBezTo>
                <a:cubicBezTo>
                  <a:pt x="1198843" y="597745"/>
                  <a:pt x="1199407" y="589808"/>
                  <a:pt x="1199407" y="581891"/>
                </a:cubicBezTo>
                <a:lnTo>
                  <a:pt x="914400" y="486888"/>
                </a:lnTo>
                <a:lnTo>
                  <a:pt x="665018" y="391886"/>
                </a:lnTo>
                <a:lnTo>
                  <a:pt x="795646" y="49876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Luk 22"/>
          <p:cNvSpPr/>
          <p:nvPr/>
        </p:nvSpPr>
        <p:spPr>
          <a:xfrm>
            <a:off x="8659275" y="3776351"/>
            <a:ext cx="816216" cy="15437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Zaobljeni pravokutni oblačić 23"/>
          <p:cNvSpPr/>
          <p:nvPr/>
        </p:nvSpPr>
        <p:spPr>
          <a:xfrm>
            <a:off x="3522769" y="510639"/>
            <a:ext cx="2341463" cy="131185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STOJ!RUKE U VIS.</a:t>
            </a:r>
          </a:p>
          <a:p>
            <a:pPr algn="ctr"/>
            <a:r>
              <a:rPr lang="hr-HR" dirty="0" smtClean="0"/>
              <a:t>PREDAJ SE.</a:t>
            </a:r>
            <a:endParaRPr lang="hr-HR" dirty="0"/>
          </a:p>
        </p:txBody>
      </p:sp>
      <p:sp>
        <p:nvSpPr>
          <p:cNvPr id="25" name="Elipsasti oblačić 24"/>
          <p:cNvSpPr/>
          <p:nvPr/>
        </p:nvSpPr>
        <p:spPr>
          <a:xfrm>
            <a:off x="8659275" y="336060"/>
            <a:ext cx="2451682" cy="176942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ŠTA HOĆETE OD MENE?</a:t>
            </a:r>
            <a:endParaRPr lang="hr-HR" dirty="0"/>
          </a:p>
        </p:txBody>
      </p:sp>
      <p:grpSp>
        <p:nvGrpSpPr>
          <p:cNvPr id="34" name="Grupa 33"/>
          <p:cNvGrpSpPr/>
          <p:nvPr/>
        </p:nvGrpSpPr>
        <p:grpSpPr>
          <a:xfrm>
            <a:off x="7495006" y="2588820"/>
            <a:ext cx="3310055" cy="4137427"/>
            <a:chOff x="7495006" y="2588820"/>
            <a:chExt cx="3310055" cy="4137427"/>
          </a:xfrm>
        </p:grpSpPr>
        <p:sp>
          <p:nvSpPr>
            <p:cNvPr id="2" name="Elipsa 1"/>
            <p:cNvSpPr/>
            <p:nvPr/>
          </p:nvSpPr>
          <p:spPr>
            <a:xfrm>
              <a:off x="8486364" y="2588820"/>
              <a:ext cx="1662545" cy="144878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Pravokutnik 10"/>
            <p:cNvSpPr/>
            <p:nvPr/>
          </p:nvSpPr>
          <p:spPr>
            <a:xfrm>
              <a:off x="8876804" y="4037609"/>
              <a:ext cx="881666" cy="18169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Dijagonalna pruga 14"/>
            <p:cNvSpPr/>
            <p:nvPr/>
          </p:nvSpPr>
          <p:spPr>
            <a:xfrm rot="4915081">
              <a:off x="7807220" y="3937356"/>
              <a:ext cx="1110342" cy="890649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7" name="Dijagonalna pruga 16"/>
            <p:cNvSpPr/>
            <p:nvPr/>
          </p:nvSpPr>
          <p:spPr>
            <a:xfrm rot="21412896">
              <a:off x="9734500" y="4001984"/>
              <a:ext cx="1070561" cy="748145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8" name="Križ 17"/>
            <p:cNvSpPr/>
            <p:nvPr/>
          </p:nvSpPr>
          <p:spPr>
            <a:xfrm>
              <a:off x="8876804" y="5854534"/>
              <a:ext cx="381159" cy="855024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Križ 18"/>
            <p:cNvSpPr/>
            <p:nvPr/>
          </p:nvSpPr>
          <p:spPr>
            <a:xfrm>
              <a:off x="9538287" y="5883098"/>
              <a:ext cx="353311" cy="843149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Dijagram toka: Poveznik 19"/>
            <p:cNvSpPr/>
            <p:nvPr/>
          </p:nvSpPr>
          <p:spPr>
            <a:xfrm>
              <a:off x="8876804" y="3118394"/>
              <a:ext cx="190579" cy="19482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Dijagram toka: Poveznik 20"/>
            <p:cNvSpPr/>
            <p:nvPr/>
          </p:nvSpPr>
          <p:spPr>
            <a:xfrm>
              <a:off x="9448349" y="3118394"/>
              <a:ext cx="190005" cy="16100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Dijagram toka: Poveznik 21"/>
            <p:cNvSpPr/>
            <p:nvPr/>
          </p:nvSpPr>
          <p:spPr>
            <a:xfrm>
              <a:off x="9222443" y="3420091"/>
              <a:ext cx="190386" cy="14250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Minus 25"/>
            <p:cNvSpPr/>
            <p:nvPr/>
          </p:nvSpPr>
          <p:spPr>
            <a:xfrm>
              <a:off x="7495006" y="3503220"/>
              <a:ext cx="510555" cy="207819"/>
            </a:xfrm>
            <a:prstGeom prst="mathMinus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3" name="Grupa 32"/>
          <p:cNvGrpSpPr/>
          <p:nvPr/>
        </p:nvGrpSpPr>
        <p:grpSpPr>
          <a:xfrm>
            <a:off x="305873" y="1092528"/>
            <a:ext cx="4924132" cy="5130141"/>
            <a:chOff x="857127" y="1484415"/>
            <a:chExt cx="4924132" cy="5130141"/>
          </a:xfrm>
        </p:grpSpPr>
        <p:sp>
          <p:nvSpPr>
            <p:cNvPr id="8" name="Okvir 7"/>
            <p:cNvSpPr/>
            <p:nvPr/>
          </p:nvSpPr>
          <p:spPr>
            <a:xfrm>
              <a:off x="2199902" y="3693225"/>
              <a:ext cx="1169720" cy="205443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0" name="Dijagonalna pruga 9"/>
            <p:cNvSpPr/>
            <p:nvPr/>
          </p:nvSpPr>
          <p:spPr>
            <a:xfrm flipV="1">
              <a:off x="857127" y="3360715"/>
              <a:ext cx="1487383" cy="973778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2" name="L-oblik 11"/>
            <p:cNvSpPr/>
            <p:nvPr/>
          </p:nvSpPr>
          <p:spPr>
            <a:xfrm rot="5400000">
              <a:off x="4985612" y="3241963"/>
              <a:ext cx="534389" cy="1056904"/>
            </a:xfrm>
            <a:prstGeom prst="corne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Križ 12"/>
            <p:cNvSpPr/>
            <p:nvPr/>
          </p:nvSpPr>
          <p:spPr>
            <a:xfrm>
              <a:off x="2184231" y="5747657"/>
              <a:ext cx="574468" cy="866899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Križ 13"/>
            <p:cNvSpPr/>
            <p:nvPr/>
          </p:nvSpPr>
          <p:spPr>
            <a:xfrm>
              <a:off x="2968830" y="5747657"/>
              <a:ext cx="463139" cy="848716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1974270" y="1484415"/>
              <a:ext cx="1579418" cy="22088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Dijagram toka: Poveznik 27"/>
            <p:cNvSpPr/>
            <p:nvPr/>
          </p:nvSpPr>
          <p:spPr>
            <a:xfrm>
              <a:off x="2467097" y="2149434"/>
              <a:ext cx="296883" cy="320634"/>
            </a:xfrm>
            <a:prstGeom prst="flowChartConnec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Elipsa 28"/>
            <p:cNvSpPr/>
            <p:nvPr/>
          </p:nvSpPr>
          <p:spPr>
            <a:xfrm>
              <a:off x="2906483" y="2185060"/>
              <a:ext cx="308759" cy="24938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Dijagram toka: Poveznik 29"/>
            <p:cNvSpPr/>
            <p:nvPr/>
          </p:nvSpPr>
          <p:spPr>
            <a:xfrm>
              <a:off x="2763979" y="2588821"/>
              <a:ext cx="225631" cy="427511"/>
            </a:xfrm>
            <a:prstGeom prst="flowChartConnec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Luk 30"/>
            <p:cNvSpPr/>
            <p:nvPr/>
          </p:nvSpPr>
          <p:spPr>
            <a:xfrm rot="8835102">
              <a:off x="2120613" y="2145871"/>
              <a:ext cx="1555238" cy="1223973"/>
            </a:xfrm>
            <a:prstGeom prst="arc">
              <a:avLst>
                <a:gd name="adj1" fmla="val 16047310"/>
                <a:gd name="adj2" fmla="val 0"/>
              </a:avLst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 </a:t>
              </a:r>
              <a:endParaRPr lang="hr-HR" dirty="0"/>
            </a:p>
          </p:txBody>
        </p:sp>
        <p:sp>
          <p:nvSpPr>
            <p:cNvPr id="32" name="Dijagonalna pruga 31"/>
            <p:cNvSpPr/>
            <p:nvPr/>
          </p:nvSpPr>
          <p:spPr>
            <a:xfrm>
              <a:off x="3369622" y="3847604"/>
              <a:ext cx="1816924" cy="498765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394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a 27"/>
          <p:cNvGrpSpPr/>
          <p:nvPr/>
        </p:nvGrpSpPr>
        <p:grpSpPr>
          <a:xfrm>
            <a:off x="1091032" y="2199335"/>
            <a:ext cx="5546990" cy="4658665"/>
            <a:chOff x="1091032" y="2199335"/>
            <a:chExt cx="5546990" cy="4658665"/>
          </a:xfrm>
        </p:grpSpPr>
        <p:sp>
          <p:nvSpPr>
            <p:cNvPr id="2" name="Pravokutnik 1"/>
            <p:cNvSpPr/>
            <p:nvPr/>
          </p:nvSpPr>
          <p:spPr>
            <a:xfrm>
              <a:off x="1329751" y="4025735"/>
              <a:ext cx="5166052" cy="1999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Minus 2"/>
            <p:cNvSpPr/>
            <p:nvPr/>
          </p:nvSpPr>
          <p:spPr>
            <a:xfrm rot="5400000">
              <a:off x="895754" y="6083995"/>
              <a:ext cx="969283" cy="578727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Minus 3"/>
            <p:cNvSpPr/>
            <p:nvPr/>
          </p:nvSpPr>
          <p:spPr>
            <a:xfrm rot="5400000">
              <a:off x="5927690" y="6147669"/>
              <a:ext cx="938151" cy="482512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" name="Elipsa 4"/>
            <p:cNvSpPr/>
            <p:nvPr/>
          </p:nvSpPr>
          <p:spPr>
            <a:xfrm rot="16200000">
              <a:off x="1210617" y="2703771"/>
              <a:ext cx="1437869" cy="127922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Dijagram toka: Poveznik 5"/>
            <p:cNvSpPr/>
            <p:nvPr/>
          </p:nvSpPr>
          <p:spPr>
            <a:xfrm rot="16200000">
              <a:off x="1586686" y="2998003"/>
              <a:ext cx="223785" cy="16544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Dijagram toka: Poveznik 6"/>
            <p:cNvSpPr/>
            <p:nvPr/>
          </p:nvSpPr>
          <p:spPr>
            <a:xfrm rot="15254420">
              <a:off x="1623841" y="3473962"/>
              <a:ext cx="236278" cy="19541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" name="Dijagram toka: Poveznik 7"/>
            <p:cNvSpPr/>
            <p:nvPr/>
          </p:nvSpPr>
          <p:spPr>
            <a:xfrm>
              <a:off x="1879239" y="3289497"/>
              <a:ext cx="182598" cy="13343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Minus 8"/>
            <p:cNvSpPr/>
            <p:nvPr/>
          </p:nvSpPr>
          <p:spPr>
            <a:xfrm>
              <a:off x="2268187" y="3099460"/>
              <a:ext cx="102409" cy="700643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Krnja piramida 9"/>
            <p:cNvSpPr/>
            <p:nvPr/>
          </p:nvSpPr>
          <p:spPr>
            <a:xfrm>
              <a:off x="2548726" y="3192616"/>
              <a:ext cx="2142028" cy="775392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Dijagonalna pruga 10"/>
            <p:cNvSpPr/>
            <p:nvPr/>
          </p:nvSpPr>
          <p:spPr>
            <a:xfrm>
              <a:off x="3209276" y="2199335"/>
              <a:ext cx="875836" cy="993281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2" name="Križ 11"/>
            <p:cNvSpPr/>
            <p:nvPr/>
          </p:nvSpPr>
          <p:spPr>
            <a:xfrm>
              <a:off x="4690754" y="3157022"/>
              <a:ext cx="1464755" cy="308726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Križ 12"/>
            <p:cNvSpPr/>
            <p:nvPr/>
          </p:nvSpPr>
          <p:spPr>
            <a:xfrm>
              <a:off x="4667004" y="3595635"/>
              <a:ext cx="1488505" cy="372374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14" name="Zaobljeni pravokutni oblačić 13"/>
          <p:cNvSpPr/>
          <p:nvPr/>
        </p:nvSpPr>
        <p:spPr>
          <a:xfrm>
            <a:off x="1615858" y="372935"/>
            <a:ext cx="2374251" cy="127776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AJME BOŽE!</a:t>
            </a:r>
          </a:p>
          <a:p>
            <a:pPr algn="ctr"/>
            <a:r>
              <a:rPr lang="hr-HR" dirty="0" smtClean="0"/>
              <a:t>OVO JE BILA SAMO NOĆNA MORA.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10462161" y="1650702"/>
            <a:ext cx="1729839" cy="47738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Dijagram toka: Poveznik 15"/>
          <p:cNvSpPr/>
          <p:nvPr/>
        </p:nvSpPr>
        <p:spPr>
          <a:xfrm>
            <a:off x="10462161" y="3711906"/>
            <a:ext cx="486888" cy="4301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Minus 20"/>
          <p:cNvSpPr/>
          <p:nvPr/>
        </p:nvSpPr>
        <p:spPr>
          <a:xfrm>
            <a:off x="8657112" y="2838203"/>
            <a:ext cx="688769" cy="26125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9" name="Grupa 28"/>
          <p:cNvGrpSpPr/>
          <p:nvPr/>
        </p:nvGrpSpPr>
        <p:grpSpPr>
          <a:xfrm>
            <a:off x="7289887" y="1694705"/>
            <a:ext cx="2792575" cy="5056417"/>
            <a:chOff x="7289887" y="1694705"/>
            <a:chExt cx="2792575" cy="5056417"/>
          </a:xfrm>
        </p:grpSpPr>
        <p:sp>
          <p:nvSpPr>
            <p:cNvPr id="17" name="Elipsa 16"/>
            <p:cNvSpPr/>
            <p:nvPr/>
          </p:nvSpPr>
          <p:spPr>
            <a:xfrm>
              <a:off x="8181711" y="1694705"/>
              <a:ext cx="1603557" cy="159479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Dijagram toka: Poveznik 17"/>
            <p:cNvSpPr/>
            <p:nvPr/>
          </p:nvSpPr>
          <p:spPr>
            <a:xfrm>
              <a:off x="8438886" y="2199335"/>
              <a:ext cx="218226" cy="235107"/>
            </a:xfrm>
            <a:prstGeom prst="flowChartConnecto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Dijagram toka: Poveznik 18"/>
            <p:cNvSpPr/>
            <p:nvPr/>
          </p:nvSpPr>
          <p:spPr>
            <a:xfrm>
              <a:off x="9108375" y="2199335"/>
              <a:ext cx="237506" cy="235107"/>
            </a:xfrm>
            <a:prstGeom prst="flowChartConnecto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Dijagram toka: Poveznik 19"/>
            <p:cNvSpPr/>
            <p:nvPr/>
          </p:nvSpPr>
          <p:spPr>
            <a:xfrm>
              <a:off x="8823366" y="2541319"/>
              <a:ext cx="178130" cy="178130"/>
            </a:xfrm>
            <a:prstGeom prst="flowChartConnecto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Pravokutnik 21"/>
            <p:cNvSpPr/>
            <p:nvPr/>
          </p:nvSpPr>
          <p:spPr>
            <a:xfrm>
              <a:off x="8514894" y="3325059"/>
              <a:ext cx="1044742" cy="22444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Pravokutnik 22"/>
            <p:cNvSpPr/>
            <p:nvPr/>
          </p:nvSpPr>
          <p:spPr>
            <a:xfrm>
              <a:off x="8501616" y="5593278"/>
              <a:ext cx="310992" cy="11578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Pravokutnik 23"/>
            <p:cNvSpPr/>
            <p:nvPr/>
          </p:nvSpPr>
          <p:spPr>
            <a:xfrm>
              <a:off x="9227128" y="5587340"/>
              <a:ext cx="332508" cy="11637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Pravokutnik 24"/>
            <p:cNvSpPr/>
            <p:nvPr/>
          </p:nvSpPr>
          <p:spPr>
            <a:xfrm rot="18237939">
              <a:off x="7787834" y="3204129"/>
              <a:ext cx="263038" cy="12589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Pravokutnik 25"/>
            <p:cNvSpPr/>
            <p:nvPr/>
          </p:nvSpPr>
          <p:spPr>
            <a:xfrm rot="1662203">
              <a:off x="9824286" y="3196141"/>
              <a:ext cx="258176" cy="12021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7" name="Pravokutni oblačić 26"/>
          <p:cNvSpPr/>
          <p:nvPr/>
        </p:nvSpPr>
        <p:spPr>
          <a:xfrm>
            <a:off x="7641214" y="121209"/>
            <a:ext cx="2144055" cy="138345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SINE ŠTO JE BILO?</a:t>
            </a:r>
          </a:p>
          <a:p>
            <a:pPr algn="ctr"/>
            <a:r>
              <a:rPr lang="hr-HR" dirty="0" smtClean="0"/>
              <a:t>ŠTO TI SE DOGODILO?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375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933205" y="1436914"/>
            <a:ext cx="6258296" cy="320633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DJEČAK PO IMENU SILVESTER PROBUDIO SE IZ NOĆNE MORE I NASTAVIO JE ŽIVJETI SVOJ ŽIVOT.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785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778826" y="1258785"/>
            <a:ext cx="7018316" cy="375260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600" dirty="0" smtClean="0"/>
              <a:t>KRAJ</a:t>
            </a:r>
          </a:p>
        </p:txBody>
      </p:sp>
    </p:spTree>
    <p:extLst>
      <p:ext uri="{BB962C8B-B14F-4D97-AF65-F5344CB8AC3E}">
        <p14:creationId xmlns:p14="http://schemas.microsoft.com/office/powerpoint/2010/main" val="19309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91</TotalTime>
  <Words>96</Words>
  <Application>Microsoft Office PowerPoint</Application>
  <PresentationFormat>Široki zaslon</PresentationFormat>
  <Paragraphs>19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Algerian</vt:lpstr>
      <vt:lpstr>Arial</vt:lpstr>
      <vt:lpstr>Century Gothic</vt:lpstr>
      <vt:lpstr>Wingdings 3</vt:lpstr>
      <vt:lpstr>Ion</vt:lpstr>
      <vt:lpstr>SILVESTER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BATMAN</dc:title>
  <dc:creator>ucenik13</dc:creator>
  <cp:lastModifiedBy>ucenik13</cp:lastModifiedBy>
  <cp:revision>11</cp:revision>
  <dcterms:created xsi:type="dcterms:W3CDTF">2016-01-11T12:00:45Z</dcterms:created>
  <dcterms:modified xsi:type="dcterms:W3CDTF">2016-01-25T12:05:11Z</dcterms:modified>
</cp:coreProperties>
</file>